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93" r:id="rId4"/>
  </p:sldMasterIdLst>
  <p:notesMasterIdLst>
    <p:notesMasterId r:id="rId23"/>
  </p:notesMasterIdLst>
  <p:handoutMasterIdLst>
    <p:handoutMasterId r:id="rId24"/>
  </p:handoutMasterIdLst>
  <p:sldIdLst>
    <p:sldId id="413" r:id="rId5"/>
    <p:sldId id="414" r:id="rId6"/>
    <p:sldId id="430" r:id="rId7"/>
    <p:sldId id="431" r:id="rId8"/>
    <p:sldId id="432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2" r:id="rId17"/>
    <p:sldId id="443" r:id="rId18"/>
    <p:sldId id="444" r:id="rId19"/>
    <p:sldId id="445" r:id="rId20"/>
    <p:sldId id="288" r:id="rId21"/>
    <p:sldId id="287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ECFF"/>
    <a:srgbClr val="FFCC99"/>
    <a:srgbClr val="004280"/>
    <a:srgbClr val="99CCFF"/>
    <a:srgbClr val="E7EBF5"/>
    <a:srgbClr val="CBD5EA"/>
    <a:srgbClr val="F37021"/>
    <a:srgbClr val="007DC6"/>
    <a:srgbClr val="007FC7"/>
    <a:srgbClr val="B4B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5" autoAdjust="0"/>
    <p:restoredTop sz="93502" autoAdjust="0"/>
  </p:normalViewPr>
  <p:slideViewPr>
    <p:cSldViewPr snapToGrid="0">
      <p:cViewPr varScale="1">
        <p:scale>
          <a:sx n="48" d="100"/>
          <a:sy n="48" d="100"/>
        </p:scale>
        <p:origin x="845" y="43"/>
      </p:cViewPr>
      <p:guideLst>
        <p:guide orient="horz" pos="57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3/25/2015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3/25/2015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83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5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8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54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1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324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70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4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33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641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61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68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9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5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3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596389"/>
            <a:ext cx="9144000" cy="2616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60408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1050" b="1" smtClean="0">
                <a:solidFill>
                  <a:srgbClr val="FFFFFF"/>
                </a:solidFill>
                <a:latin typeface="Neo Sans Intel"/>
                <a:ea typeface="Verdana" pitchFamily="34" charset="0"/>
                <a:cs typeface="Neo Sans Inte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50" b="1" dirty="0">
              <a:solidFill>
                <a:srgbClr val="FFFFFF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633678"/>
            <a:ext cx="4571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b="1" kern="900" spc="120" dirty="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MIPT-MIPS 2014 Project</a:t>
            </a:r>
            <a:endParaRPr lang="ru-RU" sz="800" b="1" kern="900" spc="120" dirty="0" smtClean="0">
              <a:solidFill>
                <a:srgbClr val="FFFFFF"/>
              </a:solidFill>
              <a:latin typeface="Calibri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8452435" y="6611778"/>
            <a:ext cx="691566" cy="246221"/>
          </a:xfrm>
          <a:prstGeom prst="rect">
            <a:avLst/>
          </a:prstGeom>
          <a:gradFill flip="none" rotWithShape="1">
            <a:gsLst>
              <a:gs pos="0">
                <a:srgbClr val="007DC6"/>
              </a:gs>
              <a:gs pos="100000">
                <a:srgbClr val="007FC7"/>
              </a:gs>
            </a:gsLst>
            <a:lin ang="10800000" scaled="1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786788" y="6596388"/>
            <a:ext cx="321017" cy="24968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640588" y="6633678"/>
            <a:ext cx="5028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b="1" kern="900" spc="120" dirty="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Intel Laboratory at Moscow Institute of Physics and Technology </a:t>
            </a:r>
            <a:endParaRPr lang="ru-RU" sz="800" b="1" kern="900" spc="120" dirty="0" smtClean="0">
              <a:solidFill>
                <a:srgbClr val="FFFFFF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4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  <p:sldLayoutId id="2147486006" r:id="rId13"/>
    <p:sldLayoutId id="2147486007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3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ags" Target="../tags/tag15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7" Type="http://schemas.openxmlformats.org/officeDocument/2006/relationships/image" Target="../media/image11.png"/><Relationship Id="rId2" Type="http://schemas.microsoft.com/office/2007/relationships/media" Target="../media/media4.wma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4.emf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1000" dirty="0" smtClean="0"/>
              <a:t> </a:t>
            </a:r>
            <a:r>
              <a:rPr lang="en-US" dirty="0" smtClean="0"/>
              <a:t>Memory Hierarchy (part II)</a:t>
            </a:r>
            <a:endParaRPr lang="en-US" sz="2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21 March 2015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8003"/>
      </p:ext>
    </p:extLst>
  </p:cSld>
  <p:clrMapOvr>
    <a:masterClrMapping/>
  </p:clrMapOvr>
  <p:transition advTm="516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Optimization: Merging Arrays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57200" y="1168717"/>
            <a:ext cx="82296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Merge arrays into an array of compound elements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Before: two sequential arrays</a:t>
            </a:r>
          </a:p>
          <a:p>
            <a:pPr marL="1198563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val[SIZE];</a:t>
            </a:r>
          </a:p>
          <a:p>
            <a:pPr marL="1198563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key[SIZE];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After: One array of structures</a:t>
            </a:r>
          </a:p>
          <a:p>
            <a:pPr marL="1198563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struct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merge {</a:t>
            </a:r>
          </a:p>
          <a:p>
            <a:pPr marL="1198563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val;</a:t>
            </a:r>
          </a:p>
          <a:p>
            <a:pPr marL="1198563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key;</a:t>
            </a:r>
          </a:p>
          <a:p>
            <a:pPr marL="1198563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 merged_array[SIZE];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Reduce conflicts between 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val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key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spatial locality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9355148"/>
      </p:ext>
    </p:extLst>
  </p:cSld>
  <p:clrMapOvr>
    <a:masterClrMapping/>
  </p:clrMapOvr>
  <p:transition advTm="1809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055" x="1803400" y="3303588"/>
          <p14:tracePt t="73068" x="1714500" y="3214688"/>
          <p14:tracePt t="73079" x="1660525" y="3108325"/>
          <p14:tracePt t="73092" x="1625600" y="3009900"/>
          <p14:tracePt t="73107" x="1608138" y="2911475"/>
          <p14:tracePt t="73124" x="1589088" y="2786063"/>
          <p14:tracePt t="73141" x="1589088" y="2670175"/>
          <p14:tracePt t="73157" x="1670050" y="2420938"/>
          <p14:tracePt t="73174" x="1697038" y="2339975"/>
          <p14:tracePt t="73190" x="1741488" y="2241550"/>
          <p14:tracePt t="73207" x="1768475" y="2197100"/>
          <p14:tracePt t="73224" x="1830388" y="2135188"/>
          <p14:tracePt t="73240" x="1874838" y="2108200"/>
          <p14:tracePt t="73257" x="1928813" y="2063750"/>
          <p14:tracePt t="73274" x="2027238" y="2017713"/>
          <p14:tracePt t="73290" x="2071688" y="1992313"/>
          <p14:tracePt t="73308" x="2179638" y="1955800"/>
          <p14:tracePt t="73324" x="2259013" y="1938338"/>
          <p14:tracePt t="73340" x="2312988" y="1920875"/>
          <p14:tracePt t="73357" x="2366963" y="1911350"/>
          <p14:tracePt t="73359" x="2419350" y="1893888"/>
          <p14:tracePt t="73374" x="2465388" y="1893888"/>
          <p14:tracePt t="73390" x="2500313" y="1893888"/>
          <p14:tracePt t="73407" x="2509838" y="1884363"/>
          <p14:tracePt t="73423" x="2544763" y="1884363"/>
          <p14:tracePt t="73440" x="2562225" y="1884363"/>
          <p14:tracePt t="73457" x="2589213" y="1884363"/>
          <p14:tracePt t="73473" x="2633663" y="1884363"/>
          <p14:tracePt t="73490" x="2660650" y="1893888"/>
          <p14:tracePt t="73507" x="2670175" y="1893888"/>
          <p14:tracePt t="73523" x="2687638" y="1901825"/>
          <p14:tracePt t="73540" x="2697163" y="1901825"/>
          <p14:tracePt t="73557" x="2714625" y="1901825"/>
          <p14:tracePt t="73573" x="2724150" y="1901825"/>
          <p14:tracePt t="73614" x="2724150" y="1911350"/>
          <p14:tracePt t="73919" x="2724150" y="1920875"/>
          <p14:tracePt t="73954" x="2724150" y="1928813"/>
          <p14:tracePt t="73978" x="2724150" y="1938338"/>
          <p14:tracePt t="74027" x="2724150" y="1946275"/>
          <p14:tracePt t="74051" x="2714625" y="1973263"/>
          <p14:tracePt t="74063" x="2705100" y="1982788"/>
          <p14:tracePt t="74075" x="2697163" y="1992313"/>
          <p14:tracePt t="74087" x="2687638" y="2000250"/>
          <p14:tracePt t="74099" x="2679700" y="2009775"/>
          <p14:tracePt t="74111" x="2670175" y="2027238"/>
          <p14:tracePt t="74124" x="2670175" y="2036763"/>
          <p14:tracePt t="74140" x="2660650" y="2036763"/>
          <p14:tracePt t="74157" x="2660650" y="2044700"/>
          <p14:tracePt t="74173" x="2643188" y="2044700"/>
          <p14:tracePt t="74192" x="2633663" y="2054225"/>
          <p14:tracePt t="74208" x="2616200" y="2071688"/>
          <p14:tracePt t="74225" x="2608263" y="2081213"/>
          <p14:tracePt t="74243" x="2589213" y="2108200"/>
          <p14:tracePt t="74274" x="2571750" y="2108200"/>
          <p14:tracePt t="74291" x="2571750" y="2116138"/>
          <p14:tracePt t="74329" x="2562225" y="2116138"/>
          <p14:tracePt t="74376" x="2554288" y="2116138"/>
          <p14:tracePt t="74400" x="2554288" y="2125663"/>
          <p14:tracePt t="74412" x="2544763" y="2125663"/>
          <p14:tracePt t="74424" x="2536825" y="2125663"/>
          <p14:tracePt t="74436" x="2536825" y="2135188"/>
          <p14:tracePt t="74448" x="2527300" y="2143125"/>
          <p14:tracePt t="74460" x="2500313" y="2143125"/>
          <p14:tracePt t="74473" x="2490788" y="2143125"/>
          <p14:tracePt t="74491" x="2473325" y="2160588"/>
          <p14:tracePt t="74508" x="2438400" y="2160588"/>
          <p14:tracePt t="74523" x="2428875" y="2160588"/>
          <p14:tracePt t="74541" x="2419350" y="2160588"/>
          <p14:tracePt t="74557" x="2411413" y="2160588"/>
          <p14:tracePt t="74573" x="2401888" y="2160588"/>
          <p14:tracePt t="74590" x="2384425" y="2152650"/>
          <p14:tracePt t="74607" x="2366963" y="2135188"/>
          <p14:tracePt t="74624" x="2357438" y="2135188"/>
          <p14:tracePt t="74640" x="2347913" y="2125663"/>
          <p14:tracePt t="74687" x="2339975" y="2125663"/>
          <p14:tracePt t="74798" x="2347913" y="2125663"/>
          <p14:tracePt t="74811" x="2366963" y="2125663"/>
          <p14:tracePt t="74823" x="2384425" y="2125663"/>
          <p14:tracePt t="74836" x="2411413" y="2125663"/>
          <p14:tracePt t="74847" x="2428875" y="2125663"/>
          <p14:tracePt t="74861" x="2446338" y="2125663"/>
          <p14:tracePt t="74875" x="2455863" y="2125663"/>
          <p14:tracePt t="74892" x="2465388" y="2125663"/>
          <p14:tracePt t="74911" x="2473325" y="2125663"/>
          <p14:tracePt t="74925" x="2490788" y="2125663"/>
          <p14:tracePt t="74945" x="2500313" y="2125663"/>
          <p14:tracePt t="74970" x="2509838" y="2125663"/>
          <p14:tracePt t="74993" x="2517775" y="2125663"/>
          <p14:tracePt t="75016" x="2527300" y="2125663"/>
          <p14:tracePt t="75029" x="2527300" y="2135188"/>
          <p14:tracePt t="75052" x="2527300" y="2143125"/>
          <p14:tracePt t="75065" x="2527300" y="2160588"/>
          <p14:tracePt t="75078" x="2527300" y="2170113"/>
          <p14:tracePt t="75091" x="2527300" y="2187575"/>
          <p14:tracePt t="75108" x="2527300" y="2197100"/>
          <p14:tracePt t="75125" x="2490788" y="2206625"/>
          <p14:tracePt t="75141" x="2482850" y="2214563"/>
          <p14:tracePt t="75158" x="2465388" y="2232025"/>
          <p14:tracePt t="75174" x="2419350" y="2241550"/>
          <p14:tracePt t="75191" x="2393950" y="2251075"/>
          <p14:tracePt t="75208" x="2366963" y="2268538"/>
          <p14:tracePt t="75225" x="2322513" y="2278063"/>
          <p14:tracePt t="75242" x="2312988" y="2286000"/>
          <p14:tracePt t="75259" x="2286000" y="2295525"/>
          <p14:tracePt t="75275" x="2276475" y="2295525"/>
          <p14:tracePt t="75292" x="2268538" y="2312988"/>
          <p14:tracePt t="75309" x="2232025" y="2330450"/>
          <p14:tracePt t="75325" x="2224088" y="2339975"/>
          <p14:tracePt t="75344" x="2187575" y="2393950"/>
          <p14:tracePt t="75358" x="2179638" y="2428875"/>
          <p14:tracePt t="75375" x="2179638" y="2455863"/>
          <p14:tracePt t="75393" x="2160588" y="2517775"/>
          <p14:tracePt t="75408" x="2160588" y="2536825"/>
          <p14:tracePt t="75425" x="2160588" y="2571750"/>
          <p14:tracePt t="75442" x="2160588" y="2652713"/>
          <p14:tracePt t="75458" x="2170113" y="2679700"/>
          <p14:tracePt t="75475" x="2179638" y="2697163"/>
          <p14:tracePt t="75492" x="2214563" y="2751138"/>
          <p14:tracePt t="75509" x="2241550" y="2778125"/>
          <p14:tracePt t="75525" x="2286000" y="2803525"/>
          <p14:tracePt t="75540" x="2312988" y="2822575"/>
          <p14:tracePt t="75557" x="2357438" y="2840038"/>
          <p14:tracePt t="75573" x="2428875" y="2849563"/>
          <p14:tracePt t="75590" x="2473325" y="2849563"/>
          <p14:tracePt t="75607" x="2544763" y="2849563"/>
          <p14:tracePt t="75624" x="2652713" y="2849563"/>
          <p14:tracePt t="75640" x="2687638" y="2830513"/>
          <p14:tracePt t="75658" x="2768600" y="2822575"/>
          <p14:tracePt t="75674" x="2803525" y="2795588"/>
          <p14:tracePt t="75690" x="2847975" y="2778125"/>
          <p14:tracePt t="75707" x="2928938" y="2724150"/>
          <p14:tracePt t="75724" x="2938463" y="2714625"/>
          <p14:tracePt t="75740" x="2955925" y="2706688"/>
          <p14:tracePt t="75757" x="2982913" y="2670175"/>
          <p14:tracePt t="75774" x="2982913" y="2652713"/>
          <p14:tracePt t="75791" x="2990850" y="2616200"/>
          <p14:tracePt t="75807" x="2990850" y="2608263"/>
          <p14:tracePt t="75824" x="2990850" y="2589213"/>
          <p14:tracePt t="75840" x="2990850" y="2544763"/>
          <p14:tracePt t="75857" x="2990850" y="2517775"/>
          <p14:tracePt t="75874" x="2973388" y="2473325"/>
          <p14:tracePt t="75891" x="2919413" y="2411413"/>
          <p14:tracePt t="75907" x="2874963" y="2366963"/>
          <p14:tracePt t="75924" x="2813050" y="2303463"/>
          <p14:tracePt t="75943" x="2714625" y="2214563"/>
          <p14:tracePt t="75959" x="2670175" y="2197100"/>
          <p14:tracePt t="75974" x="2660650" y="2179638"/>
          <p14:tracePt t="75990" x="2608263" y="2170113"/>
          <p14:tracePt t="76007" x="2589213" y="2170113"/>
          <p14:tracePt t="76024" x="2554288" y="2170113"/>
          <p14:tracePt t="76040" x="2455863" y="2170113"/>
          <p14:tracePt t="76058" x="2419350" y="2170113"/>
          <p14:tracePt t="76076" x="2303463" y="2214563"/>
          <p14:tracePt t="76092" x="2268538" y="2224088"/>
          <p14:tracePt t="76109" x="2241550" y="2241550"/>
          <p14:tracePt t="76127" x="2214563" y="2251075"/>
          <p14:tracePt t="76142" x="2205038" y="2259013"/>
          <p14:tracePt t="76176" x="2187575" y="2278063"/>
          <p14:tracePt t="76191" x="2187575" y="2295525"/>
          <p14:tracePt t="76209" x="2179638" y="2312988"/>
          <p14:tracePt t="76225" x="2179638" y="2393950"/>
          <p14:tracePt t="76242" x="2179638" y="2428875"/>
          <p14:tracePt t="76258" x="2179638" y="2465388"/>
          <p14:tracePt t="76275" x="2179638" y="2527300"/>
          <p14:tracePt t="76292" x="2197100" y="2554288"/>
          <p14:tracePt t="76308" x="2224088" y="2589213"/>
          <p14:tracePt t="76325" x="2259013" y="2625725"/>
          <p14:tracePt t="76341" x="2286000" y="2643188"/>
          <p14:tracePt t="76360" x="2347913" y="2652713"/>
          <p14:tracePt t="76376" x="2401888" y="2652713"/>
          <p14:tracePt t="76391" x="2455863" y="2635250"/>
          <p14:tracePt t="76408" x="2517775" y="2608263"/>
          <p14:tracePt t="76424" x="2679700" y="2509838"/>
          <p14:tracePt t="76440" x="2724150" y="2482850"/>
          <p14:tracePt t="76458" x="2741613" y="2455863"/>
          <p14:tracePt t="76490" x="2741613" y="2446338"/>
          <p14:tracePt t="76518" x="2741613" y="2428875"/>
          <p14:tracePt t="76531" x="2705100" y="2366963"/>
          <p14:tracePt t="76543" x="2643188" y="2303463"/>
          <p14:tracePt t="76557" x="2581275" y="2241550"/>
          <p14:tracePt t="76574" x="2536825" y="2214563"/>
          <p14:tracePt t="76593" x="2490788" y="2179638"/>
          <p14:tracePt t="76608" x="2465388" y="2179638"/>
          <p14:tracePt t="76625" x="2455863" y="2160588"/>
          <p14:tracePt t="76642" x="2446338" y="2160588"/>
          <p14:tracePt t="76658" x="2438400" y="2160588"/>
          <p14:tracePt t="76691" x="2401888" y="2170113"/>
          <p14:tracePt t="76708" x="2374900" y="2197100"/>
          <p14:tracePt t="76727" x="2295525" y="2251075"/>
          <p14:tracePt t="76742" x="2259013" y="2278063"/>
          <p14:tracePt t="76759" x="2232025" y="2295525"/>
          <p14:tracePt t="76775" x="2197100" y="2339975"/>
          <p14:tracePt t="76808" x="2197100" y="2349500"/>
          <p14:tracePt t="76839" x="2197100" y="2357438"/>
          <p14:tracePt t="76850" x="2197100" y="2366963"/>
          <p14:tracePt t="76862" x="2205038" y="2374900"/>
          <p14:tracePt t="76876" x="2214563" y="2374900"/>
          <p14:tracePt t="76891" x="2251075" y="2384425"/>
          <p14:tracePt t="76908" x="2303463" y="2384425"/>
          <p14:tracePt t="76925" x="2428875" y="2384425"/>
          <p14:tracePt t="76942" x="2482850" y="2384425"/>
          <p14:tracePt t="76958" x="2616200" y="2339975"/>
          <p14:tracePt t="76974" x="2652713" y="2322513"/>
          <p14:tracePt t="76990" x="2679700" y="2312988"/>
          <p14:tracePt t="77007" x="2687638" y="2295525"/>
          <p14:tracePt t="77042" x="2687638" y="2278063"/>
          <p14:tracePt t="77057" x="2679700" y="2278063"/>
          <p14:tracePt t="77074" x="2652713" y="2259013"/>
          <p14:tracePt t="77090" x="2608263" y="2214563"/>
          <p14:tracePt t="77107" x="2517775" y="2160588"/>
          <p14:tracePt t="77124" x="2490788" y="2143125"/>
          <p14:tracePt t="77140" x="2428875" y="2125663"/>
          <p14:tracePt t="77157" x="2419350" y="2125663"/>
          <p14:tracePt t="77174" x="2401888" y="2125663"/>
          <p14:tracePt t="77190" x="2384425" y="2125663"/>
          <p14:tracePt t="77207" x="2366963" y="2135188"/>
          <p14:tracePt t="77224" x="2330450" y="2170113"/>
          <p14:tracePt t="77240" x="2303463" y="2197100"/>
          <p14:tracePt t="77258" x="2303463" y="2206625"/>
          <p14:tracePt t="77275" x="2295525" y="2241550"/>
          <p14:tracePt t="77292" x="2286000" y="2251075"/>
          <p14:tracePt t="77308" x="2286000" y="2259013"/>
          <p14:tracePt t="77325" x="2286000" y="2278063"/>
          <p14:tracePt t="77341" x="2286000" y="2295525"/>
          <p14:tracePt t="77358" x="2286000" y="2312988"/>
          <p14:tracePt t="77360" x="2286000" y="2322513"/>
          <p14:tracePt t="77376" x="2303463" y="2330450"/>
          <p14:tracePt t="77393" x="2330450" y="2339975"/>
          <p14:tracePt t="77409" x="2411413" y="2357438"/>
          <p14:tracePt t="77426" x="2465388" y="2357438"/>
          <p14:tracePt t="77441" x="2536825" y="2349500"/>
          <p14:tracePt t="77457" x="2598738" y="2322513"/>
          <p14:tracePt t="77474" x="2608263" y="2312988"/>
          <p14:tracePt t="77493" x="2643188" y="2295525"/>
          <p14:tracePt t="77509" x="2652713" y="2286000"/>
          <p14:tracePt t="77525" x="2652713" y="2278063"/>
          <p14:tracePt t="77542" x="2660650" y="2259013"/>
          <p14:tracePt t="77577" x="2660650" y="2251075"/>
          <p14:tracePt t="77592" x="2652713" y="2241550"/>
          <p14:tracePt t="77609" x="2625725" y="2232025"/>
          <p14:tracePt t="77625" x="2562225" y="2206625"/>
          <p14:tracePt t="77642" x="2527300" y="2206625"/>
          <p14:tracePt t="77659" x="2500313" y="2206625"/>
          <p14:tracePt t="77675" x="2438400" y="2214563"/>
          <p14:tracePt t="77692" x="2419350" y="2232025"/>
          <p14:tracePt t="77710" x="2330450" y="2339975"/>
          <p14:tracePt t="77725" x="2286000" y="2384425"/>
          <p14:tracePt t="77742" x="2259013" y="2420938"/>
          <p14:tracePt t="77759" x="2224088" y="2482850"/>
          <p14:tracePt t="77775" x="2205038" y="2509838"/>
          <p14:tracePt t="77792" x="2197100" y="2536825"/>
          <p14:tracePt t="77810" x="2187575" y="2598738"/>
          <p14:tracePt t="77826" x="2187575" y="2635250"/>
          <p14:tracePt t="77843" x="2187575" y="2670175"/>
          <p14:tracePt t="77859" x="2187575" y="2786063"/>
          <p14:tracePt t="77875" x="2205038" y="2840038"/>
          <p14:tracePt t="77890" x="2232025" y="2894013"/>
          <p14:tracePt t="77907" x="2357438" y="2992438"/>
          <p14:tracePt t="77924" x="2393950" y="3017838"/>
          <p14:tracePt t="81277" x="2347913" y="3063875"/>
          <p14:tracePt t="81291" x="2286000" y="3089275"/>
          <p14:tracePt t="81303" x="2224088" y="3135313"/>
          <p14:tracePt t="81315" x="2170113" y="3160713"/>
          <p14:tracePt t="81328" x="2125663" y="3187700"/>
          <p14:tracePt t="81341" x="2089150" y="3214688"/>
          <p14:tracePt t="81358" x="2044700" y="3241675"/>
          <p14:tracePt t="81376" x="1965325" y="3295650"/>
          <p14:tracePt t="81392" x="1928813" y="3340100"/>
          <p14:tracePt t="81409" x="1884363" y="3367088"/>
          <p14:tracePt t="81426" x="1830388" y="3429000"/>
          <p14:tracePt t="81443" x="1822450" y="3473450"/>
          <p14:tracePt t="81475" x="1758950" y="3589338"/>
          <p14:tracePt t="81491" x="1751013" y="3635375"/>
          <p14:tracePt t="81508" x="1751013" y="3679825"/>
          <p14:tracePt t="81524" x="1751013" y="3687763"/>
          <p14:tracePt t="81541" x="1751013" y="3697288"/>
          <p14:tracePt t="81558" x="1751013" y="3706813"/>
          <p14:tracePt t="81591" x="1751013" y="3714750"/>
          <p14:tracePt t="81616" x="1751013" y="3724275"/>
          <p14:tracePt t="81950" x="1751013" y="3714750"/>
          <p14:tracePt t="81974" x="1758950" y="3714750"/>
          <p14:tracePt t="81986" x="1758950" y="3706813"/>
          <p14:tracePt t="82012" x="1758950" y="3697288"/>
          <p14:tracePt t="82024" x="1768475" y="3697288"/>
          <p14:tracePt t="82036" x="1768475" y="3687763"/>
          <p14:tracePt t="82048" x="1776413" y="3679825"/>
          <p14:tracePt t="82062" x="1785938" y="3652838"/>
          <p14:tracePt t="82076" x="1812925" y="3625850"/>
          <p14:tracePt t="82093" x="1839913" y="3598863"/>
          <p14:tracePt t="82111" x="1874838" y="3554413"/>
          <p14:tracePt t="82126" x="1884363" y="3544888"/>
          <p14:tracePt t="82142" x="1901825" y="3527425"/>
          <p14:tracePt t="82159" x="1919288" y="3500438"/>
          <p14:tracePt t="82177" x="1946275" y="3455988"/>
          <p14:tracePt t="82192" x="1973263" y="3429000"/>
          <p14:tracePt t="82208" x="2081213" y="3349625"/>
          <p14:tracePt t="82225" x="2143125" y="3278188"/>
          <p14:tracePt t="82241" x="2205038" y="3232150"/>
          <p14:tracePt t="82258" x="2330450" y="3125788"/>
          <p14:tracePt t="82276" x="2419350" y="3054350"/>
          <p14:tracePt t="82293" x="2562225" y="2973388"/>
          <p14:tracePt t="82309" x="2616200" y="2946400"/>
          <p14:tracePt t="82325" x="2660650" y="2921000"/>
          <p14:tracePt t="82342" x="2687638" y="2894013"/>
          <p14:tracePt t="85542" x="2652713" y="2867025"/>
          <p14:tracePt t="85555" x="2589213" y="2822575"/>
          <p14:tracePt t="85567" x="2527300" y="2732088"/>
          <p14:tracePt t="85579" x="2482850" y="2679700"/>
          <p14:tracePt t="85592" x="2428875" y="2589213"/>
          <p14:tracePt t="85608" x="2357438" y="2509838"/>
          <p14:tracePt t="85625" x="2286000" y="2401888"/>
          <p14:tracePt t="85642" x="2187575" y="2206625"/>
          <p14:tracePt t="85676" x="2108200" y="1938338"/>
          <p14:tracePt t="85692" x="2108200" y="1884363"/>
          <p14:tracePt t="85708" x="2108200" y="1849438"/>
          <p14:tracePt t="85728" x="2108200" y="1768475"/>
          <p14:tracePt t="85743" x="2125663" y="1741488"/>
          <p14:tracePt t="85760" x="2143125" y="1714500"/>
          <p14:tracePt t="85776" x="2205038" y="1670050"/>
          <p14:tracePt t="85793" x="2322513" y="1616075"/>
          <p14:tracePt t="85810" x="2401888" y="1581150"/>
          <p14:tracePt t="85827" x="2455863" y="1571625"/>
          <p14:tracePt t="85843" x="2536825" y="1571625"/>
          <p14:tracePt t="85859" x="2571750" y="1554163"/>
          <p14:tracePt t="85878" x="2652713" y="1554163"/>
          <p14:tracePt t="85893" x="2679700" y="1554163"/>
          <p14:tracePt t="85910" x="2714625" y="1554163"/>
          <p14:tracePt t="85926" x="2786063" y="1554163"/>
          <p14:tracePt t="85943" x="2813050" y="1554163"/>
          <p14:tracePt t="85961" x="2830513" y="1554163"/>
          <p14:tracePt t="85996" x="2840038" y="1554163"/>
          <p14:tracePt t="86020" x="2847975" y="1554163"/>
          <p14:tracePt t="86045" x="2867025" y="1554163"/>
          <p14:tracePt t="86057" x="2884488" y="1554163"/>
          <p14:tracePt t="86069" x="2911475" y="1554163"/>
          <p14:tracePt t="86081" x="2928938" y="1554163"/>
          <p14:tracePt t="86094" x="2982913" y="1554163"/>
          <p14:tracePt t="86108" x="3036888" y="1554163"/>
          <p14:tracePt t="86125" x="3108325" y="1554163"/>
          <p14:tracePt t="86142" x="3402013" y="1473200"/>
          <p14:tracePt t="86158" x="3554413" y="1438275"/>
          <p14:tracePt t="86175" x="3697288" y="1419225"/>
          <p14:tracePt t="86192" x="3875088" y="1384300"/>
          <p14:tracePt t="86482" x="3956050" y="1357313"/>
          <p14:tracePt t="86494" x="4062413" y="1322388"/>
          <p14:tracePt t="86504" x="4187825" y="1268413"/>
          <p14:tracePt t="86518" x="4340225" y="1231900"/>
          <p14:tracePt t="86530" x="4465638" y="1196975"/>
          <p14:tracePt t="86544" x="4562475" y="1160463"/>
          <p14:tracePt t="86560" x="4660900" y="1143000"/>
          <p14:tracePt t="86578" x="4822825" y="1089025"/>
          <p14:tracePt t="86593" x="4875213" y="1081088"/>
          <p14:tracePt t="86610" x="4929188" y="1081088"/>
          <p14:tracePt t="86627" x="5010150" y="1062038"/>
          <p14:tracePt t="86642" x="5037138" y="1054100"/>
          <p14:tracePt t="86659" x="5054600" y="1054100"/>
          <p14:tracePt t="86675" x="5108575" y="1027113"/>
          <p14:tracePt t="86692" x="5143500" y="1027113"/>
          <p14:tracePt t="86709" x="5153025" y="1027113"/>
          <p14:tracePt t="86727" x="5187950" y="1017588"/>
          <p14:tracePt t="86743" x="5197475" y="1017588"/>
          <p14:tracePt t="86776" x="5207000" y="1017588"/>
          <p14:tracePt t="86800" x="5214938" y="1017588"/>
          <p14:tracePt t="86813" x="5224463" y="1017588"/>
          <p14:tracePt t="86838" x="5232400" y="1017588"/>
          <p14:tracePt t="86851" x="5251450" y="1017588"/>
          <p14:tracePt t="86862" x="5268913" y="1017588"/>
          <p14:tracePt t="86876" x="5278438" y="1017588"/>
          <p14:tracePt t="86893" x="5286375" y="1009650"/>
          <p14:tracePt t="86912" x="5322888" y="1009650"/>
          <p14:tracePt t="86926" x="5330825" y="1009650"/>
          <p14:tracePt t="86943" x="5367338" y="1000125"/>
          <p14:tracePt t="86960" x="5411788" y="1000125"/>
          <p14:tracePt t="86976" x="5438775" y="982663"/>
          <p14:tracePt t="86993" x="5456238" y="982663"/>
          <p14:tracePt t="87010" x="5510213" y="973138"/>
          <p14:tracePt t="87026" x="5518150" y="973138"/>
          <p14:tracePt t="87044" x="5537200" y="973138"/>
          <p14:tracePt t="87060" x="5572125" y="965200"/>
          <p14:tracePt t="87077" x="5589588" y="965200"/>
          <p14:tracePt t="87095" x="5635625" y="946150"/>
          <p14:tracePt t="87363" x="5707063" y="946150"/>
          <p14:tracePt t="87375" x="5786438" y="946150"/>
          <p14:tracePt t="87387" x="5884863" y="938213"/>
          <p14:tracePt t="87399" x="5983288" y="938213"/>
          <p14:tracePt t="87411" x="6054725" y="919163"/>
          <p14:tracePt t="87425" x="6153150" y="919163"/>
          <p14:tracePt t="87442" x="6232525" y="901700"/>
          <p14:tracePt t="87458" x="6303963" y="901700"/>
          <p14:tracePt t="87475" x="6429375" y="901700"/>
          <p14:tracePt t="87492" x="6473825" y="893763"/>
          <p14:tracePt t="87508" x="6537325" y="893763"/>
          <p14:tracePt t="87526" x="6554788" y="893763"/>
          <p14:tracePt t="87543" x="6581775" y="893763"/>
          <p14:tracePt t="87560" x="6626225" y="893763"/>
          <p14:tracePt t="87577" x="6643688" y="893763"/>
          <p14:tracePt t="87595" x="6697663" y="893763"/>
          <p14:tracePt t="87610" x="6707188" y="893763"/>
          <p14:tracePt t="87627" x="6715125" y="893763"/>
          <p14:tracePt t="87645" x="6759575" y="874713"/>
          <p14:tracePt t="87660" x="6786563" y="874713"/>
          <p14:tracePt t="87676" x="6823075" y="874713"/>
          <p14:tracePt t="87694" x="6867525" y="874713"/>
          <p14:tracePt t="87710" x="6894513" y="874713"/>
          <p14:tracePt t="87727" x="6911975" y="874713"/>
          <p14:tracePt t="87744" x="6946900" y="874713"/>
          <p14:tracePt t="87759" x="6965950" y="874713"/>
          <p14:tracePt t="87776" x="6973888" y="874713"/>
          <p14:tracePt t="87792" x="7000875" y="874713"/>
          <p14:tracePt t="87808" x="7010400" y="874713"/>
          <p14:tracePt t="87947" x="6992938" y="874713"/>
          <p14:tracePt t="87959" x="6983413" y="874713"/>
          <p14:tracePt t="87972" x="6973888" y="874713"/>
          <p14:tracePt t="87984" x="6965950" y="874713"/>
          <p14:tracePt t="88011" x="6956425" y="866775"/>
          <p14:tracePt t="88033" x="6946900" y="866775"/>
          <p14:tracePt t="88046" x="6938963" y="866775"/>
          <p14:tracePt t="88060" x="6884988" y="866775"/>
          <p14:tracePt t="88073" x="6831013" y="866775"/>
          <p14:tracePt t="88084" x="6759575" y="866775"/>
          <p14:tracePt t="88096" x="6707188" y="857250"/>
          <p14:tracePt t="88110" x="6670675" y="857250"/>
          <p14:tracePt t="88126" x="6643688" y="857250"/>
          <p14:tracePt t="88145" x="6581775" y="839788"/>
          <p14:tracePt t="88160" x="6564313" y="839788"/>
          <p14:tracePt t="88176" x="6527800" y="830263"/>
          <p14:tracePt t="88195" x="6492875" y="830263"/>
          <p14:tracePt t="88227" x="6483350" y="830263"/>
          <p14:tracePt t="88243" x="6473825" y="822325"/>
          <p14:tracePt t="88260" x="6465888" y="822325"/>
          <p14:tracePt t="88277" x="6438900" y="822325"/>
          <p14:tracePt t="88293" x="6330950" y="822325"/>
          <p14:tracePt t="88310" x="6224588" y="822325"/>
          <p14:tracePt t="88328" x="5973763" y="857250"/>
          <p14:tracePt t="88343" x="5830888" y="893763"/>
          <p14:tracePt t="88360" x="5616575" y="919163"/>
          <p14:tracePt t="88363" x="5421313" y="973138"/>
          <p14:tracePt t="88377" x="5180013" y="1036638"/>
          <p14:tracePt t="88393" x="4938713" y="1071563"/>
          <p14:tracePt t="88412" x="4527550" y="1169988"/>
          <p14:tracePt t="88766" x="4456113" y="1169988"/>
          <p14:tracePt t="88778" x="4348163" y="1187450"/>
          <p14:tracePt t="88790" x="4251325" y="1187450"/>
          <p14:tracePt t="88805" x="4108450" y="1187450"/>
          <p14:tracePt t="88817" x="3990975" y="1204913"/>
          <p14:tracePt t="88829" x="3867150" y="1204913"/>
          <p14:tracePt t="88846" x="3741738" y="1241425"/>
          <p14:tracePt t="88861" x="3643313" y="1258888"/>
          <p14:tracePt t="88876" x="3544888" y="1276350"/>
          <p14:tracePt t="88892" x="3313113" y="1330325"/>
          <p14:tracePt t="88909" x="3241675" y="1347788"/>
          <p14:tracePt t="88925" x="3160713" y="1357313"/>
          <p14:tracePt t="88942" x="3081338" y="1374775"/>
          <p14:tracePt t="88959" x="3062288" y="1374775"/>
          <p14:tracePt t="88975" x="3054350" y="1384300"/>
          <p14:tracePt t="89008" x="3044825" y="1384300"/>
          <p14:tracePt t="89025" x="3027363" y="1393825"/>
          <p14:tracePt t="89082" x="3027363" y="1401763"/>
          <p14:tracePt t="89094" x="3009900" y="1411288"/>
          <p14:tracePt t="89105" x="2982913" y="1428750"/>
          <p14:tracePt t="89120" x="2973388" y="1438275"/>
          <p14:tracePt t="89132" x="2965450" y="1446213"/>
          <p14:tracePt t="89144" x="2938463" y="1455738"/>
          <p14:tracePt t="89158" x="2919413" y="1482725"/>
          <p14:tracePt t="89175" x="2874963" y="1490663"/>
          <p14:tracePt t="89193" x="2795588" y="1562100"/>
          <p14:tracePt t="89210" x="2509838" y="1785938"/>
          <p14:tracePt t="89226" x="2357438" y="1901825"/>
          <p14:tracePt t="89242" x="2197100" y="2017713"/>
          <p14:tracePt t="89260" x="1982788" y="2241550"/>
          <p14:tracePt t="89275" x="1911350" y="2303463"/>
          <p14:tracePt t="89292" x="1866900" y="2366963"/>
          <p14:tracePt t="89310" x="1812925" y="2446338"/>
          <p14:tracePt t="89326" x="1785938" y="2473325"/>
          <p14:tracePt t="89343" x="1776413" y="2482850"/>
          <p14:tracePt t="89360" x="1776413" y="2492375"/>
          <p14:tracePt t="89384" x="1776413" y="2509838"/>
          <p14:tracePt t="89420" x="1776413" y="2517775"/>
          <p14:tracePt t="89432" x="1776413" y="2527300"/>
          <p14:tracePt t="89444" x="1776413" y="2544763"/>
          <p14:tracePt t="89456" x="1776413" y="2571750"/>
          <p14:tracePt t="89468" x="1768475" y="2598738"/>
          <p14:tracePt t="89481" x="1751013" y="2616200"/>
          <p14:tracePt t="89493" x="1751013" y="2643188"/>
          <p14:tracePt t="89510" x="1741488" y="2670175"/>
          <p14:tracePt t="89527" x="1741488" y="2679700"/>
          <p14:tracePt t="89543" x="1731963" y="2706688"/>
          <p14:tracePt t="89560" x="1731963" y="2724150"/>
          <p14:tracePt t="89576" x="1724025" y="2741613"/>
          <p14:tracePt t="89594" x="1724025" y="2778125"/>
          <p14:tracePt t="89610" x="1724025" y="2786063"/>
          <p14:tracePt t="89627" x="1724025" y="2803525"/>
          <p14:tracePt t="89643" x="1724025" y="2822575"/>
          <p14:tracePt t="89676" x="1724025" y="2840038"/>
          <p14:tracePt t="89693" x="1724025" y="2857500"/>
          <p14:tracePt t="89709" x="1731963" y="2867025"/>
          <p14:tracePt t="89725" x="1741488" y="2874963"/>
          <p14:tracePt t="89744" x="1776413" y="2901950"/>
          <p14:tracePt t="89759" x="1785938" y="2911475"/>
          <p14:tracePt t="89777" x="1803400" y="2921000"/>
          <p14:tracePt t="89793" x="1830388" y="2928938"/>
          <p14:tracePt t="89809" x="1847850" y="2938463"/>
          <p14:tracePt t="89827" x="1866900" y="2946400"/>
          <p14:tracePt t="89842" x="1874838" y="2946400"/>
          <p14:tracePt t="89859" x="1901825" y="2965450"/>
          <p14:tracePt t="89875" x="1911350" y="2965450"/>
          <p14:tracePt t="89892" x="1946275" y="2965450"/>
          <p14:tracePt t="89908" x="1965325" y="2965450"/>
          <p14:tracePt t="89925" x="2009775" y="2973388"/>
          <p14:tracePt t="89942" x="2027238" y="2973388"/>
          <p14:tracePt t="89959" x="2044700" y="2973388"/>
          <p14:tracePt t="89976" x="2089150" y="2973388"/>
          <p14:tracePt t="89993" x="2098675" y="2973388"/>
          <p14:tracePt t="90010" x="2133600" y="2973388"/>
          <p14:tracePt t="90026" x="2143125" y="2973388"/>
          <p14:tracePt t="90044" x="2160588" y="2973388"/>
          <p14:tracePt t="90059" x="2187575" y="2965450"/>
          <p14:tracePt t="90077" x="2197100" y="2965450"/>
          <p14:tracePt t="90094" x="2224088" y="2955925"/>
          <p14:tracePt t="90110" x="2232025" y="2955925"/>
          <p14:tracePt t="90127" x="2251075" y="2955925"/>
          <p14:tracePt t="90143" x="2268538" y="2938463"/>
          <p14:tracePt t="90177" x="2286000" y="2928938"/>
          <p14:tracePt t="90193" x="2312988" y="2928938"/>
          <p14:tracePt t="90210" x="2322513" y="2921000"/>
          <p14:tracePt t="90229" x="2339975" y="2921000"/>
          <p14:tracePt t="90243" x="2347913" y="2921000"/>
          <p14:tracePt t="90260" x="2357438" y="2921000"/>
          <p14:tracePt t="90277" x="2393950" y="2911475"/>
          <p14:tracePt t="90294" x="2401888" y="2911475"/>
          <p14:tracePt t="90312" x="2438400" y="2911475"/>
          <p14:tracePt t="90328" x="2455863" y="2911475"/>
          <p14:tracePt t="90342" x="2465388" y="2911475"/>
          <p14:tracePt t="90359" x="2482850" y="2911475"/>
          <p14:tracePt t="90376" x="2500313" y="2911475"/>
          <p14:tracePt t="90392" x="2509838" y="2911475"/>
          <p14:tracePt t="90409" x="2527300" y="2901950"/>
          <p14:tracePt t="90426" x="2536825" y="2901950"/>
          <p14:tracePt t="90443" x="2562225" y="2901950"/>
          <p14:tracePt t="90459" x="2571750" y="2901950"/>
          <p14:tracePt t="90476" x="2581275" y="2901950"/>
          <p14:tracePt t="90493" x="2598738" y="2901950"/>
          <p14:tracePt t="90509" x="2625725" y="2901950"/>
          <p14:tracePt t="90527" x="2670175" y="2884488"/>
          <p14:tracePt t="90543" x="2705100" y="2884488"/>
          <p14:tracePt t="90559" x="2732088" y="2874963"/>
          <p14:tracePt t="90576" x="2768600" y="2874963"/>
          <p14:tracePt t="90592" x="2786063" y="2867025"/>
          <p14:tracePt t="90610" x="2847975" y="2849563"/>
          <p14:tracePt t="90626" x="2884488" y="2840038"/>
          <p14:tracePt t="90642" x="2911475" y="2840038"/>
          <p14:tracePt t="90659" x="2946400" y="2822575"/>
          <p14:tracePt t="90676" x="3009900" y="2813050"/>
          <p14:tracePt t="90693" x="3036888" y="2813050"/>
          <p14:tracePt t="90709" x="3044825" y="2813050"/>
          <p14:tracePt t="90726" x="3081338" y="2803525"/>
          <p14:tracePt t="90743" x="3098800" y="2803525"/>
          <p14:tracePt t="90759" x="3108325" y="2803525"/>
          <p14:tracePt t="90776" x="3143250" y="2786063"/>
          <p14:tracePt t="90793" x="3152775" y="2786063"/>
          <p14:tracePt t="90809" x="3160713" y="2778125"/>
          <p14:tracePt t="90825" x="3179763" y="2768600"/>
          <p14:tracePt t="90842" x="3187700" y="2768600"/>
          <p14:tracePt t="90860" x="3241675" y="2732088"/>
          <p14:tracePt t="90877" x="3268663" y="2706688"/>
          <p14:tracePt t="90894" x="3303588" y="2679700"/>
          <p14:tracePt t="90910" x="3367088" y="2643188"/>
          <p14:tracePt t="90927" x="3384550" y="2616200"/>
          <p14:tracePt t="90945" x="3402013" y="2598738"/>
          <p14:tracePt t="90960" x="3411538" y="2589213"/>
          <p14:tracePt t="90977" x="3411538" y="2563813"/>
          <p14:tracePt t="90994" x="3429000" y="2517775"/>
          <p14:tracePt t="91010" x="3429000" y="2492375"/>
          <p14:tracePt t="91028" x="3429000" y="2482850"/>
          <p14:tracePt t="91044" x="3429000" y="2465388"/>
          <p14:tracePt t="91061" x="3429000" y="2455863"/>
          <p14:tracePt t="91077" x="3429000" y="2446338"/>
          <p14:tracePt t="91093" x="3429000" y="2438400"/>
          <p14:tracePt t="91110" x="3429000" y="2428875"/>
          <p14:tracePt t="91127" x="3419475" y="2401888"/>
          <p14:tracePt t="91143" x="3419475" y="2393950"/>
          <p14:tracePt t="91162" x="3402013" y="2374900"/>
          <p14:tracePt t="91177" x="3394075" y="2374900"/>
          <p14:tracePt t="91194" x="3384550" y="2366963"/>
          <p14:tracePt t="91209" x="3357563" y="2349500"/>
          <p14:tracePt t="91226" x="3348038" y="2339975"/>
          <p14:tracePt t="91242" x="3330575" y="2330450"/>
          <p14:tracePt t="91259" x="3251200" y="2303463"/>
          <p14:tracePt t="91277" x="3170238" y="2278063"/>
          <p14:tracePt t="91294" x="3081338" y="2251075"/>
          <p14:tracePt t="91310" x="3017838" y="2214563"/>
          <p14:tracePt t="91327" x="2946400" y="2206625"/>
          <p14:tracePt t="91344" x="2786063" y="2170113"/>
          <p14:tracePt t="91360" x="2732088" y="2170113"/>
          <p14:tracePt t="91377" x="2670175" y="2170113"/>
          <p14:tracePt t="91393" x="2660650" y="2170113"/>
          <p14:tracePt t="91409" x="2652713" y="2170113"/>
          <p14:tracePt t="91427" x="2643188" y="2170113"/>
          <p14:tracePt t="91443" x="2633663" y="2170113"/>
          <p14:tracePt t="91463" x="2625725" y="2187575"/>
          <p14:tracePt t="91477" x="2616200" y="2187575"/>
          <p14:tracePt t="91494" x="2589213" y="2197100"/>
          <p14:tracePt t="91511" x="2571750" y="2214563"/>
          <p14:tracePt t="91527" x="2562225" y="2224088"/>
          <p14:tracePt t="91545" x="2536825" y="2224088"/>
          <p14:tracePt t="91560" x="2517775" y="2232025"/>
          <p14:tracePt t="91594" x="2500313" y="2251075"/>
          <p14:tracePt t="91627" x="2490788" y="2251075"/>
          <p14:tracePt t="91836" x="2500313" y="2251075"/>
          <p14:tracePt t="92212" x="2509838" y="2251075"/>
          <p14:tracePt t="94417" x="2517775" y="2251075"/>
          <p14:tracePt t="94882" x="2527300" y="2251075"/>
          <p14:tracePt t="95114" x="2536825" y="2251075"/>
          <p14:tracePt t="95270" x="2544763" y="2251075"/>
          <p14:tracePt t="95306" x="2544763" y="2241550"/>
          <p14:tracePt t="95318" x="2562225" y="2241550"/>
          <p14:tracePt t="95366" x="2571750" y="2241550"/>
          <p14:tracePt t="95584" x="2581275" y="2241550"/>
          <p14:tracePt t="95657" x="2589213" y="2241550"/>
          <p14:tracePt t="95767" x="2598738" y="2241550"/>
          <p14:tracePt t="95790" x="2598738" y="2232025"/>
          <p14:tracePt t="95802" x="2608263" y="2232025"/>
          <p14:tracePt t="95837" x="2616200" y="2232025"/>
          <p14:tracePt t="95874" x="2633663" y="2232025"/>
          <p14:tracePt t="95899" x="2633663" y="2224088"/>
          <p14:tracePt t="95911" x="2643188" y="2224088"/>
          <p14:tracePt t="95947" x="2652713" y="2224088"/>
          <p14:tracePt t="95983" x="2660650" y="2224088"/>
          <p14:tracePt t="96020" x="2670175" y="2224088"/>
          <p14:tracePt t="96057" x="2679700" y="2224088"/>
          <p14:tracePt t="96093" x="2687638" y="2224088"/>
          <p14:tracePt t="96166" x="2705100" y="2224088"/>
          <p14:tracePt t="127911" x="2687638" y="2251075"/>
          <p14:tracePt t="127923" x="2660650" y="2330450"/>
          <p14:tracePt t="127935" x="2608263" y="2411413"/>
          <p14:tracePt t="127950" x="2554288" y="2492375"/>
          <p14:tracePt t="127964" x="2509838" y="2581275"/>
          <p14:tracePt t="127980" x="2455863" y="2679700"/>
          <p14:tracePt t="127998" x="2393950" y="2840038"/>
          <p14:tracePt t="128015" x="2374900" y="2921000"/>
          <p14:tracePt t="128032" x="2347913" y="3054350"/>
          <p14:tracePt t="128048" x="2347913" y="3125788"/>
          <p14:tracePt t="128065" x="2347913" y="3179763"/>
          <p14:tracePt t="128081" x="2347913" y="3303588"/>
          <p14:tracePt t="128098" x="2347913" y="3357563"/>
          <p14:tracePt t="128116" x="2347913" y="3411538"/>
          <p14:tracePt t="128132" x="2330450" y="3509963"/>
          <p14:tracePt t="128147" x="2330450" y="3563938"/>
          <p14:tracePt t="128165" x="2330450" y="3706813"/>
          <p14:tracePt t="128181" x="2339975" y="3778250"/>
          <p14:tracePt t="128197" x="2347913" y="3857625"/>
          <p14:tracePt t="128214" x="2384425" y="3956050"/>
          <p14:tracePt t="128230" x="2384425" y="3992563"/>
          <p14:tracePt t="128247" x="2393950" y="4019550"/>
          <p14:tracePt t="128263" x="2393950" y="4037013"/>
          <p14:tracePt t="128280" x="2393950" y="4044950"/>
          <p14:tracePt t="128297" x="2393950" y="4081463"/>
          <p14:tracePt t="128314" x="2374900" y="4125913"/>
          <p14:tracePt t="128330" x="2366963" y="4152900"/>
          <p14:tracePt t="128347" x="2339975" y="4179888"/>
          <p14:tracePt t="128364" x="2312988" y="4187825"/>
          <p14:tracePt t="128382" x="2303463" y="4197350"/>
          <p14:tracePt t="128398" x="2295525" y="4197350"/>
          <p14:tracePt t="128415" x="2286000" y="4197350"/>
          <p14:tracePt t="128433" x="2214563" y="4125913"/>
          <p14:tracePt t="128448" x="2160588" y="4044950"/>
          <p14:tracePt t="128465" x="2108200" y="3938588"/>
          <p14:tracePt t="128482" x="2071688" y="3714750"/>
          <p14:tracePt t="128499" x="2071688" y="3616325"/>
          <p14:tracePt t="128515" x="2098675" y="3517900"/>
          <p14:tracePt t="128532" x="2179638" y="3375025"/>
          <p14:tracePt t="128549" x="2224088" y="3330575"/>
          <p14:tracePt t="128564" x="2286000" y="3241675"/>
          <p14:tracePt t="128581" x="2438400" y="3108325"/>
          <p14:tracePt t="128597" x="2527300" y="3063875"/>
          <p14:tracePt t="128613" x="2608263" y="3027363"/>
          <p14:tracePt t="128630" x="2759075" y="3000375"/>
          <p14:tracePt t="128647" x="2813050" y="2982913"/>
          <p14:tracePt t="128663" x="2919413" y="2982913"/>
          <p14:tracePt t="128680" x="2990850" y="2982913"/>
          <p14:tracePt t="128697" x="3044825" y="2982913"/>
          <p14:tracePt t="128713" x="3152775" y="2992438"/>
          <p14:tracePt t="128730" x="3214688" y="3017838"/>
          <p14:tracePt t="128750" x="3313113" y="3071813"/>
          <p14:tracePt t="128765" x="3340100" y="3116263"/>
          <p14:tracePt t="128781" x="3367088" y="3152775"/>
          <p14:tracePt t="128798" x="3402013" y="3251200"/>
          <p14:tracePt t="128815" x="3419475" y="3286125"/>
          <p14:tracePt t="128833" x="3438525" y="3367088"/>
          <p14:tracePt t="128849" x="3438525" y="3384550"/>
          <p14:tracePt t="128865" x="3438525" y="3402013"/>
          <p14:tracePt t="128882" x="3438525" y="3446463"/>
          <p14:tracePt t="128898" x="3438525" y="3500438"/>
          <p14:tracePt t="128915" x="3411538" y="3554413"/>
          <p14:tracePt t="128932" x="3330575" y="3679825"/>
          <p14:tracePt t="128948" x="3303588" y="3714750"/>
          <p14:tracePt t="128967" x="3259138" y="3768725"/>
          <p14:tracePt t="128981" x="3251200" y="3778250"/>
          <p14:tracePt t="128999" x="3214688" y="3813175"/>
          <p14:tracePt t="129014" x="3044825" y="3921125"/>
          <p14:tracePt t="129031" x="2965450" y="3965575"/>
          <p14:tracePt t="129047" x="2857500" y="4019550"/>
          <p14:tracePt t="129063" x="2714625" y="4081463"/>
          <p14:tracePt t="129080" x="2633663" y="4098925"/>
          <p14:tracePt t="129098" x="2509838" y="4125913"/>
          <p14:tracePt t="129114" x="2401888" y="4143375"/>
          <p14:tracePt t="129130" x="2303463" y="4143375"/>
          <p14:tracePt t="129147" x="2062163" y="4116388"/>
          <p14:tracePt t="129165" x="1928813" y="4044950"/>
          <p14:tracePt t="129183" x="1697038" y="3857625"/>
          <p14:tracePt t="129198" x="1608138" y="3768725"/>
          <p14:tracePt t="129215" x="1554163" y="3687763"/>
          <p14:tracePt t="129233" x="1473200" y="3500438"/>
          <p14:tracePt t="129248" x="1455738" y="3421063"/>
          <p14:tracePt t="129265" x="1455738" y="3322638"/>
          <p14:tracePt t="129281" x="1509713" y="3187700"/>
          <p14:tracePt t="129298" x="1571625" y="3116263"/>
          <p14:tracePt t="129315" x="1633538" y="3054350"/>
          <p14:tracePt t="129331" x="1847850" y="2946400"/>
          <p14:tracePt t="129348" x="1973263" y="2911475"/>
          <p14:tracePt t="129365" x="2071688" y="2884488"/>
          <p14:tracePt t="129369" x="2197100" y="2867025"/>
          <p14:tracePt t="129382" x="2295525" y="2849563"/>
          <p14:tracePt t="129398" x="2393950" y="2849563"/>
          <p14:tracePt t="129415" x="2490788" y="2849563"/>
          <p14:tracePt t="129431" x="2616200" y="2849563"/>
          <p14:tracePt t="129448" x="2732088" y="2921000"/>
          <p14:tracePt t="129464" x="2822575" y="2973388"/>
          <p14:tracePt t="129481" x="2973388" y="3108325"/>
          <p14:tracePt t="129498" x="3017838" y="3160713"/>
          <p14:tracePt t="129514" x="3081338" y="3303588"/>
          <p14:tracePt t="129530" x="3089275" y="3357563"/>
          <p14:tracePt t="129547" x="3089275" y="3411538"/>
          <p14:tracePt t="129565" x="3108325" y="3509963"/>
          <p14:tracePt t="129581" x="3108325" y="3581400"/>
          <p14:tracePt t="129600" x="3071813" y="3714750"/>
          <p14:tracePt t="129615" x="3036888" y="3768725"/>
          <p14:tracePt t="129632" x="2990850" y="3857625"/>
          <p14:tracePt t="129648" x="2928938" y="3973513"/>
          <p14:tracePt t="129665" x="2884488" y="4037013"/>
          <p14:tracePt t="129681" x="2840038" y="4064000"/>
          <p14:tracePt t="129698" x="2776538" y="4125913"/>
          <p14:tracePt t="129715" x="2741613" y="4143375"/>
          <p14:tracePt t="129732" x="2714625" y="4170363"/>
          <p14:tracePt t="130235" x="2732088" y="4135438"/>
          <p14:tracePt t="130247" x="2776538" y="4064000"/>
          <p14:tracePt t="130259" x="2822575" y="4000500"/>
          <p14:tracePt t="130270" x="2847975" y="3956050"/>
          <p14:tracePt t="130285" x="2874963" y="3929063"/>
          <p14:tracePt t="130299" x="2874963" y="3921125"/>
          <p14:tracePt t="130314" x="2884488" y="3911600"/>
          <p14:tracePt t="130331" x="2884488" y="3902075"/>
          <p14:tracePt t="130347" x="2894013" y="3902075"/>
          <p14:tracePt t="130367" x="2894013" y="3894138"/>
          <p14:tracePt t="130439" x="2901950" y="3894138"/>
          <p14:tracePt t="130464" x="2928938" y="3894138"/>
          <p14:tracePt t="130475" x="2938463" y="3902075"/>
          <p14:tracePt t="130489" x="2946400" y="3902075"/>
          <p14:tracePt t="130501" x="2946400" y="3911600"/>
          <p14:tracePt t="130515" x="2955925" y="3921125"/>
          <p14:tracePt t="130532" x="2965450" y="3938588"/>
          <p14:tracePt t="130549" x="2965450" y="3948113"/>
          <p14:tracePt t="141510" x="2965450" y="3921125"/>
          <p14:tracePt t="141523" x="2955925" y="3894138"/>
          <p14:tracePt t="141534" x="2955925" y="3876675"/>
          <p14:tracePt t="141545" x="2946400" y="3876675"/>
          <p14:tracePt t="141560" x="2938463" y="3867150"/>
          <p14:tracePt t="141571" x="2938463" y="3857625"/>
          <p14:tracePt t="141584" x="2919413" y="3857625"/>
          <p14:tracePt t="141607" x="2911475" y="3830638"/>
          <p14:tracePt t="141618" x="2884488" y="3805238"/>
          <p14:tracePt t="141632" x="2874963" y="3778250"/>
          <p14:tracePt t="141649" x="2874963" y="3768725"/>
          <p14:tracePt t="141665" x="2867025" y="3768725"/>
          <p14:tracePt t="141682" x="2867025" y="3759200"/>
          <p14:tracePt t="141817" x="2867025" y="3768725"/>
          <p14:tracePt t="141829" x="2874963" y="3768725"/>
          <p14:tracePt t="141841" x="2874963" y="3786188"/>
          <p14:tracePt t="141853" x="2884488" y="3786188"/>
          <p14:tracePt t="141867" x="2894013" y="3795713"/>
          <p14:tracePt t="141883" x="2901950" y="3795713"/>
          <p14:tracePt t="141902" x="2928938" y="3805238"/>
          <p14:tracePt t="141916" x="2928938" y="3813175"/>
          <p14:tracePt t="141933" x="2938463" y="3822700"/>
          <p14:tracePt t="141950" x="2946400" y="3822700"/>
          <p14:tracePt t="141966" x="2946400" y="3830638"/>
          <p14:tracePt t="141983" x="2973388" y="3849688"/>
          <p14:tracePt t="142000" x="2982913" y="3857625"/>
          <p14:tracePt t="142016" x="2990850" y="3857625"/>
          <p14:tracePt t="142035" x="3000375" y="3867150"/>
          <p14:tracePt t="142050" x="3000375" y="3876675"/>
          <p14:tracePt t="142083" x="3009900" y="3884613"/>
          <p14:tracePt t="142100" x="3009900" y="3894138"/>
          <p14:tracePt t="142133" x="3009900" y="3902075"/>
          <p14:tracePt t="142154" x="3009900" y="3911600"/>
          <p14:tracePt t="153966" x="3009900" y="3929063"/>
          <p14:tracePt t="153978" x="3009900" y="3948113"/>
          <p14:tracePt t="153991" x="3000375" y="3956050"/>
          <p14:tracePt t="154003" x="3000375" y="3983038"/>
          <p14:tracePt t="154018" x="3000375" y="4019550"/>
          <p14:tracePt t="154035" x="3000375" y="4037013"/>
          <p14:tracePt t="154053" x="3000375" y="4090988"/>
          <p14:tracePt t="154068" x="2982913" y="4108450"/>
          <p14:tracePt t="154085" x="2982913" y="4116388"/>
          <p14:tracePt t="154103" x="2973388" y="4143375"/>
          <p14:tracePt t="154118" x="2965450" y="4152900"/>
          <p14:tracePt t="154151" x="2965450" y="4162425"/>
          <p14:tracePt t="154235" x="2965450" y="4170363"/>
          <p14:tracePt t="154247" x="2965450" y="4179888"/>
          <p14:tracePt t="154259" x="2965450" y="4187825"/>
          <p14:tracePt t="162734" x="2973388" y="4259263"/>
          <p14:tracePt t="162745" x="3000375" y="4340225"/>
          <p14:tracePt t="162757" x="3062288" y="4402138"/>
          <p14:tracePt t="162770" x="3133725" y="4483100"/>
          <p14:tracePt t="162785" x="3197225" y="4537075"/>
          <p14:tracePt t="162802" x="3303588" y="4591050"/>
          <p14:tracePt t="162819" x="3473450" y="4687888"/>
          <p14:tracePt t="162836" x="3571875" y="4724400"/>
          <p14:tracePt t="162854" x="3724275" y="4751388"/>
          <p14:tracePt t="162868" x="3786188" y="4768850"/>
          <p14:tracePt t="162885" x="3822700" y="4768850"/>
          <p14:tracePt t="162902" x="3911600" y="4778375"/>
          <p14:tracePt t="162918" x="3965575" y="4795838"/>
          <p14:tracePt t="162934" x="4010025" y="4795838"/>
          <p14:tracePt t="162951" x="4098925" y="4822825"/>
          <p14:tracePt t="162968" x="4133850" y="4822825"/>
          <p14:tracePt t="162984" x="4160838" y="4830763"/>
          <p14:tracePt t="163001" x="4170363" y="4830763"/>
          <p14:tracePt t="163018" x="4179888" y="4830763"/>
          <p14:tracePt t="163146" x="4170363" y="4830763"/>
          <p14:tracePt t="163158" x="4133850" y="4830763"/>
          <p14:tracePt t="163170" x="4116388" y="4830763"/>
          <p14:tracePt t="163182" x="4089400" y="4830763"/>
          <p14:tracePt t="163194" x="4037013" y="4813300"/>
          <p14:tracePt t="163206" x="3983038" y="4813300"/>
          <p14:tracePt t="163219" x="3956050" y="4805363"/>
          <p14:tracePt t="163234" x="3938588" y="4805363"/>
          <p14:tracePt t="163251" x="3911600" y="4805363"/>
          <p14:tracePt t="163268" x="3894138" y="4795838"/>
          <p14:tracePt t="163301" x="3894138" y="4778375"/>
          <p14:tracePt t="163350" x="3884613" y="4768850"/>
          <p14:tracePt t="163362" x="3857625" y="4759325"/>
          <p14:tracePt t="163375" x="3803650" y="4751388"/>
          <p14:tracePt t="163386" x="3741738" y="4714875"/>
          <p14:tracePt t="163402" x="3687763" y="4687888"/>
          <p14:tracePt t="163419" x="3608388" y="4652963"/>
          <p14:tracePt t="163436" x="3527425" y="4598988"/>
          <p14:tracePt t="163452" x="3482975" y="4545013"/>
          <p14:tracePt t="163469" x="3438525" y="4500563"/>
          <p14:tracePt t="163485" x="3357563" y="4295775"/>
          <p14:tracePt t="163502" x="3313113" y="4125913"/>
          <p14:tracePt t="163521" x="3259138" y="3894138"/>
          <p14:tracePt t="163535" x="3232150" y="3795713"/>
          <p14:tracePt t="163552" x="3214688" y="3751263"/>
          <p14:tracePt t="163570" x="3197225" y="3724275"/>
          <p14:tracePt t="163586" x="3197225" y="3706813"/>
          <p14:tracePt t="163620" x="3187700" y="3706813"/>
          <p14:tracePt t="163636" x="3170238" y="3706813"/>
          <p14:tracePt t="163665" x="3160713" y="3706813"/>
          <p14:tracePt t="163688" x="3160713" y="3714750"/>
          <p14:tracePt t="163701" x="3160713" y="3724275"/>
          <p14:tracePt t="163712" x="3160713" y="3741738"/>
          <p14:tracePt t="163724" x="3160713" y="3795713"/>
          <p14:tracePt t="163737" x="3152775" y="3867150"/>
          <p14:tracePt t="163752" x="3116263" y="3948113"/>
          <p14:tracePt t="163770" x="3098800" y="4054475"/>
          <p14:tracePt t="163785" x="3054350" y="4206875"/>
          <p14:tracePt t="163801" x="3036888" y="4268788"/>
          <p14:tracePt t="163818" x="3017838" y="4295775"/>
          <p14:tracePt t="163834" x="3017838" y="4313238"/>
          <p14:tracePt t="163851" x="3017838" y="4322763"/>
          <p14:tracePt t="163928" x="3017838" y="4330700"/>
          <p14:tracePt t="163940" x="3017838" y="4340225"/>
          <p14:tracePt t="163952" x="3017838" y="4349750"/>
          <p14:tracePt t="163965" x="3000375" y="4384675"/>
          <p14:tracePt t="163977" x="3000375" y="4411663"/>
          <p14:tracePt t="163989" x="3000375" y="4465638"/>
          <p14:tracePt t="164002" x="3000375" y="4500563"/>
          <p14:tracePt t="164019" x="3000375" y="4554538"/>
          <p14:tracePt t="164037" x="3000375" y="4598988"/>
          <p14:tracePt t="164052" x="3000375" y="4616450"/>
          <p14:tracePt t="164069" x="3000375" y="4635500"/>
          <p14:tracePt t="164085" x="2990850" y="4652963"/>
          <p14:tracePt t="164121" x="2990850" y="4662488"/>
          <p14:tracePt t="164159" x="2982913" y="4662488"/>
          <p14:tracePt t="164171" x="2982913" y="4652963"/>
          <p14:tracePt t="164182" x="2982913" y="4643438"/>
          <p14:tracePt t="164194" x="2982913" y="4608513"/>
          <p14:tracePt t="164206" x="2973388" y="4564063"/>
          <p14:tracePt t="164219" x="2973388" y="4473575"/>
          <p14:tracePt t="164235" x="2955925" y="4402138"/>
          <p14:tracePt t="164251" x="2955925" y="4322763"/>
          <p14:tracePt t="164269" x="2955925" y="4179888"/>
          <p14:tracePt t="164285" x="2955925" y="4125913"/>
          <p14:tracePt t="164303" x="2955925" y="4081463"/>
          <p14:tracePt t="164319" x="2955925" y="4064000"/>
          <p14:tracePt t="164353" x="2965450" y="4064000"/>
          <p14:tracePt t="164369" x="2965450" y="4071938"/>
          <p14:tracePt t="164388" x="2965450" y="4081463"/>
          <p14:tracePt t="164402" x="2965450" y="4090988"/>
          <p14:tracePt t="164426" x="2965450" y="4108450"/>
          <p14:tracePt t="164438" x="2965450" y="4135438"/>
          <p14:tracePt t="164452" x="2965450" y="4170363"/>
          <p14:tracePt t="164469" x="2965450" y="4241800"/>
          <p14:tracePt t="164485" x="2965450" y="4340225"/>
          <p14:tracePt t="164503" x="2965450" y="4376738"/>
          <p14:tracePt t="164521" x="2965450" y="4438650"/>
          <p14:tracePt t="164536" x="2965450" y="4448175"/>
          <p14:tracePt t="164553" x="2965450" y="4456113"/>
          <p14:tracePt t="164569" x="2955925" y="4465638"/>
          <p14:tracePt t="164586" x="2955925" y="4473575"/>
          <p14:tracePt t="168572" x="2955925" y="4564063"/>
          <p14:tracePt t="168583" x="2955925" y="4679950"/>
          <p14:tracePt t="168595" x="2955925" y="4822825"/>
          <p14:tracePt t="168607" x="2955925" y="4921250"/>
          <p14:tracePt t="168620" x="2955925" y="4973638"/>
          <p14:tracePt t="168637" x="2955925" y="5019675"/>
          <p14:tracePt t="168655" x="2955925" y="5045075"/>
          <p14:tracePt t="168669" x="2955925" y="5054600"/>
          <p14:tracePt t="168703" x="2946400" y="5116513"/>
          <p14:tracePt t="168720" x="2928938" y="5153025"/>
          <p14:tracePt t="168738" x="2874963" y="5224463"/>
          <p14:tracePt t="168753" x="2847975" y="5251450"/>
          <p14:tracePt t="168769" x="2840038" y="5259388"/>
          <p14:tracePt t="168785" x="2813050" y="5268913"/>
          <p14:tracePt t="168802" x="2786063" y="5278438"/>
          <p14:tracePt t="168819" x="2759075" y="5295900"/>
          <p14:tracePt t="168835" x="2679700" y="5305425"/>
          <p14:tracePt t="168852" x="2643188" y="5305425"/>
          <p14:tracePt t="168870" x="2581275" y="5322888"/>
          <p14:tracePt t="168885" x="2562225" y="5322888"/>
          <p14:tracePt t="168902" x="2536825" y="5322888"/>
          <p14:tracePt t="168918" x="2473325" y="5322888"/>
          <p14:tracePt t="168935" x="2438400" y="5330825"/>
          <p14:tracePt t="168952" x="2411413" y="5330825"/>
          <p14:tracePt t="168968" x="2339975" y="5357813"/>
          <p14:tracePt t="168985" x="2312988" y="5367338"/>
          <p14:tracePt t="169002" x="2276475" y="5384800"/>
          <p14:tracePt t="169018" x="2268538" y="5384800"/>
          <p14:tracePt t="169120" x="2276475" y="5384800"/>
          <p14:tracePt t="169132" x="2312988" y="5384800"/>
          <p14:tracePt t="169144" x="2366963" y="5384800"/>
          <p14:tracePt t="169156" x="2438400" y="5376863"/>
          <p14:tracePt t="169169" x="2517775" y="5376863"/>
          <p14:tracePt t="169185" x="2608263" y="5376863"/>
          <p14:tracePt t="169201" x="2687638" y="5357813"/>
          <p14:tracePt t="169218" x="2857500" y="5357813"/>
          <p14:tracePt t="169235" x="2928938" y="5357813"/>
          <p14:tracePt t="169252" x="3108325" y="5357813"/>
          <p14:tracePt t="169268" x="3205163" y="5367338"/>
          <p14:tracePt t="169285" x="3348038" y="5384800"/>
          <p14:tracePt t="169302" x="3660775" y="5421313"/>
          <p14:tracePt t="169318" x="3768725" y="5438775"/>
          <p14:tracePt t="169336" x="3857625" y="5438775"/>
          <p14:tracePt t="169352" x="4010025" y="5438775"/>
          <p14:tracePt t="169369" x="4062413" y="5438775"/>
          <p14:tracePt t="169385" x="4133850" y="5438775"/>
          <p14:tracePt t="169703" x="4160838" y="5438775"/>
          <p14:tracePt t="169714" x="4214813" y="5421313"/>
          <p14:tracePt t="169726" x="4251325" y="5411788"/>
          <p14:tracePt t="169739" x="4286250" y="5411788"/>
          <p14:tracePt t="169753" x="4313238" y="5394325"/>
          <p14:tracePt t="169770" x="4348163" y="5394325"/>
          <p14:tracePt t="169788" x="4446588" y="5394325"/>
          <p14:tracePt t="169803" x="4465638" y="5394325"/>
          <p14:tracePt t="169819" x="4500563" y="5394325"/>
          <p14:tracePt t="169835" x="4581525" y="5394325"/>
          <p14:tracePt t="169852" x="4608513" y="5394325"/>
          <p14:tracePt t="169870" x="4652963" y="5402263"/>
          <p14:tracePt t="169885" x="4687888" y="5411788"/>
          <p14:tracePt t="169902" x="4714875" y="5429250"/>
          <p14:tracePt t="169918" x="4759325" y="5438775"/>
          <p14:tracePt t="169935" x="4768850" y="5448300"/>
          <p14:tracePt t="169952" x="4786313" y="5448300"/>
          <p14:tracePt t="169970" x="4795838" y="5448300"/>
          <p14:tracePt t="170041" x="4795838" y="5438775"/>
          <p14:tracePt t="170052" x="4795838" y="5429250"/>
          <p14:tracePt t="170064" x="4795838" y="5411788"/>
          <p14:tracePt t="170076" x="4768850" y="5384800"/>
          <p14:tracePt t="170089" x="4705350" y="5305425"/>
          <p14:tracePt t="170103" x="4608513" y="5170488"/>
          <p14:tracePt t="170120" x="4473575" y="4973638"/>
          <p14:tracePt t="170138" x="3973513" y="4259263"/>
          <p14:tracePt t="170153" x="3697288" y="3741738"/>
          <p14:tracePt t="170171" x="3303588" y="2867025"/>
          <p14:tracePt t="170186" x="3224213" y="2670175"/>
          <p14:tracePt t="170203" x="3170238" y="2563813"/>
          <p14:tracePt t="170220" x="3143250" y="2492375"/>
          <p14:tracePt t="170237" x="3133725" y="2492375"/>
          <p14:tracePt t="170254" x="3125788" y="2473325"/>
          <p14:tracePt t="170270" x="3116263" y="2473325"/>
          <p14:tracePt t="170327" x="3108325" y="2473325"/>
          <p14:tracePt t="170436" x="3108325" y="2482850"/>
          <p14:tracePt t="170520" x="3108325" y="2492375"/>
          <p14:tracePt t="170571" x="3108325" y="2500313"/>
          <p14:tracePt t="170618" x="3108325" y="2509838"/>
          <p14:tracePt t="170655" x="3108325" y="2517775"/>
          <p14:tracePt t="170692" x="3108325" y="2527300"/>
          <p14:tracePt t="170717" x="3108325" y="2536825"/>
          <p14:tracePt t="170740" x="3108325" y="2554288"/>
          <p14:tracePt t="170766" x="3108325" y="2563813"/>
          <p14:tracePt t="170779" x="3108325" y="2571750"/>
          <p14:tracePt t="170790" x="3108325" y="2581275"/>
          <p14:tracePt t="170815" x="3108325" y="2589213"/>
          <p14:tracePt t="170838" x="3108325" y="2598738"/>
          <p14:tracePt t="173311" x="3054350" y="2598738"/>
          <p14:tracePt t="173324" x="2955925" y="2589213"/>
          <p14:tracePt t="173335" x="2857500" y="2571750"/>
          <p14:tracePt t="173347" x="2776538" y="2563813"/>
          <p14:tracePt t="173360" x="2714625" y="2527300"/>
          <p14:tracePt t="173373" x="2660650" y="2527300"/>
          <p14:tracePt t="173386" x="2643188" y="2517775"/>
          <p14:tracePt t="173403" x="2625725" y="2509838"/>
          <p14:tracePt t="173420" x="2616200" y="2509838"/>
          <p14:tracePt t="173436" x="2608263" y="2509838"/>
          <p14:tracePt t="173455" x="2598738" y="2509838"/>
          <p14:tracePt t="173479" x="2562225" y="2500313"/>
          <p14:tracePt t="173491" x="2544763" y="2500313"/>
          <p14:tracePt t="173503" x="2527300" y="2500313"/>
          <p14:tracePt t="173519" x="2509838" y="2500313"/>
          <p14:tracePt t="173535" x="2500313" y="2500313"/>
          <p14:tracePt t="173552" x="2482850" y="2500313"/>
          <p14:tracePt t="173769" x="2482850" y="2509838"/>
          <p14:tracePt t="173818" x="2482850" y="2517775"/>
          <p14:tracePt t="173856" x="2482850" y="2536825"/>
          <p14:tracePt t="173867" x="2482850" y="2554288"/>
          <p14:tracePt t="173878" x="2482850" y="2563813"/>
          <p14:tracePt t="173890" x="2482850" y="2571750"/>
          <p14:tracePt t="173917" x="2482850" y="2581275"/>
          <p14:tracePt t="174085" x="2482850" y="2589213"/>
          <p14:tracePt t="174097" x="2482850" y="2598738"/>
          <p14:tracePt t="174109" x="2482850" y="2625725"/>
          <p14:tracePt t="174123" x="2482850" y="2635250"/>
          <p14:tracePt t="174137" x="2482850" y="2643188"/>
          <p14:tracePt t="174153" x="2482850" y="2652713"/>
          <p14:tracePt t="174171" x="2482850" y="2670175"/>
          <p14:tracePt t="174187" x="2490788" y="2687638"/>
          <p14:tracePt t="174204" x="2490788" y="2732088"/>
          <p14:tracePt t="174220" x="2490788" y="2741613"/>
          <p14:tracePt t="174237" x="2490788" y="2759075"/>
          <p14:tracePt t="174254" x="2500313" y="2778125"/>
          <p14:tracePt t="174270" x="2500313" y="2786063"/>
          <p14:tracePt t="174304" x="2500313" y="2803525"/>
          <p14:tracePt t="174437" x="2509838" y="2786063"/>
          <p14:tracePt t="174449" x="2509838" y="2768600"/>
          <p14:tracePt t="174461" x="2527300" y="2706688"/>
          <p14:tracePt t="174473" x="2544763" y="2635250"/>
          <p14:tracePt t="174487" x="2544763" y="2536825"/>
          <p14:tracePt t="174504" x="2554288" y="2438400"/>
          <p14:tracePt t="174521" x="2571750" y="2339975"/>
          <p14:tracePt t="174537" x="2581275" y="2322513"/>
          <p14:tracePt t="174553" x="2581275" y="2303463"/>
          <p14:tracePt t="174570" x="2581275" y="2295525"/>
          <p14:tracePt t="174587" x="2581275" y="2286000"/>
          <p14:tracePt t="174640" x="2581275" y="2295525"/>
          <p14:tracePt t="174653" x="2581275" y="2330450"/>
          <p14:tracePt t="174664" x="2581275" y="2384425"/>
          <p14:tracePt t="174676" x="2581275" y="2438400"/>
          <p14:tracePt t="174689" x="2581275" y="2509838"/>
          <p14:tracePt t="174704" x="2581275" y="2563813"/>
          <p14:tracePt t="174721" x="2581275" y="2616200"/>
          <p14:tracePt t="174738" x="2581275" y="26797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Optimization: Loop Fusion</a:t>
            </a:r>
            <a:endParaRPr lang="ru-RU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168717"/>
            <a:ext cx="82296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Combine loops that have same looping and work with the same memory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Assume each element is 8 bytes, 32KB cache, 64 B/line</a:t>
            </a:r>
          </a:p>
          <a:p>
            <a:pPr marL="1260475" marR="0" lvl="1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for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(i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 i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10240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 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++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</a:t>
            </a:r>
          </a:p>
          <a:p>
            <a:pPr marL="1260475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[i]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[i];</a:t>
            </a:r>
          </a:p>
          <a:p>
            <a:pPr marL="1260475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</a:t>
            </a:r>
          </a:p>
          <a:p>
            <a:pPr marL="1260475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for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(i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 i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10240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 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++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</a:t>
            </a:r>
          </a:p>
          <a:p>
            <a:pPr marL="1260475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sum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sum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[i];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Fuse the loops </a:t>
            </a:r>
          </a:p>
          <a:p>
            <a:pPr marL="1260475" marR="0" lvl="1" indent="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for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(i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 i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10240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 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++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{</a:t>
            </a:r>
          </a:p>
          <a:p>
            <a:pPr marL="1260475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[i]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1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/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[i];</a:t>
            </a:r>
          </a:p>
          <a:p>
            <a:pPr marL="1260475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	sum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sum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[i];</a:t>
            </a:r>
          </a:p>
          <a:p>
            <a:pPr marL="1260475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temporal locality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9548152"/>
      </p:ext>
    </p:extLst>
  </p:cSld>
  <p:clrMapOvr>
    <a:masterClrMapping/>
  </p:clrMapOvr>
  <p:transition advTm="3250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54" x="938213" y="4706938"/>
          <p14:tracePt t="5732" x="1009650" y="4662488"/>
          <p14:tracePt t="5743" x="1089025" y="4616450"/>
          <p14:tracePt t="5758" x="1169988" y="4581525"/>
          <p14:tracePt t="5770" x="1250950" y="4564063"/>
          <p14:tracePt t="5793" x="1330325" y="4537075"/>
          <p14:tracePt t="5817" x="1473200" y="4492625"/>
          <p14:tracePt t="5843" x="1536700" y="4483100"/>
          <p14:tracePt t="5869" x="1589088" y="4483100"/>
          <p14:tracePt t="37855" x="1652588" y="4367213"/>
          <p14:tracePt t="37867" x="1751013" y="4187825"/>
          <p14:tracePt t="37879" x="1955800" y="3911600"/>
          <p14:tracePt t="37895" x="2303463" y="3509963"/>
          <p14:tracePt t="37921" x="3224213" y="2679700"/>
          <p14:tracePt t="37946" x="4340225" y="1946275"/>
          <p14:tracePt t="37972" x="5207000" y="1554163"/>
          <p14:tracePt t="37997" x="5616575" y="1473200"/>
          <p14:tracePt t="38022" x="5840413" y="1455738"/>
          <p14:tracePt t="38048" x="5929313" y="1455738"/>
          <p14:tracePt t="38347" x="6010275" y="1393825"/>
          <p14:tracePt t="38358" x="6116638" y="1303338"/>
          <p14:tracePt t="38373" x="6224588" y="1196975"/>
          <p14:tracePt t="38399" x="6421438" y="1054100"/>
          <p14:tracePt t="38425" x="6510338" y="990600"/>
          <p14:tracePt t="38450" x="6527800" y="973138"/>
          <p14:tracePt t="38579" x="6518275" y="973138"/>
          <p14:tracePt t="38591" x="6510338" y="973138"/>
          <p14:tracePt t="38603" x="6456363" y="973138"/>
          <p14:tracePt t="38627" x="6367463" y="973138"/>
          <p14:tracePt t="38652" x="6278563" y="973138"/>
          <p14:tracePt t="38677" x="6232525" y="973138"/>
          <p14:tracePt t="38700" x="6207125" y="973138"/>
          <p14:tracePt t="38726" x="6161088" y="973138"/>
          <p14:tracePt t="38752" x="6116638" y="973138"/>
          <p14:tracePt t="38776" x="6054725" y="965200"/>
          <p14:tracePt t="38801" x="6010275" y="946150"/>
          <p14:tracePt t="38826" x="6000750" y="938213"/>
          <p14:tracePt t="38851" x="5983288" y="938213"/>
          <p14:tracePt t="38901" x="5973763" y="938213"/>
          <p14:tracePt t="39080" x="5992813" y="938213"/>
          <p14:tracePt t="39105" x="6000750" y="955675"/>
          <p14:tracePt t="39128" x="6010275" y="955675"/>
          <p14:tracePt t="39164" x="6018213" y="965200"/>
          <p14:tracePt t="39198" x="6027738" y="965200"/>
          <p14:tracePt t="39210" x="6037263" y="973138"/>
          <p14:tracePt t="39237" x="6045200" y="973138"/>
          <p14:tracePt t="39257" x="6045200" y="982663"/>
          <p14:tracePt t="39285" x="6064250" y="982663"/>
          <p14:tracePt t="39382" x="6064250" y="990600"/>
          <p14:tracePt t="39405" x="6072188" y="990600"/>
          <p14:tracePt t="39444" x="6081713" y="990600"/>
          <p14:tracePt t="39455" x="6081713" y="1000125"/>
          <p14:tracePt t="39480" x="6089650" y="1000125"/>
          <p14:tracePt t="39519" x="6099175" y="1000125"/>
          <p14:tracePt t="43175" x="6072188" y="1000125"/>
          <p14:tracePt t="43185" x="6018213" y="1027113"/>
          <p14:tracePt t="43198" x="5938838" y="1044575"/>
          <p14:tracePt t="43213" x="5830888" y="1098550"/>
          <p14:tracePt t="43234" x="5492750" y="1214438"/>
          <p14:tracePt t="43260" x="4741863" y="1446213"/>
          <p14:tracePt t="43285" x="4375150" y="1581150"/>
          <p14:tracePt t="43309" x="4054475" y="1697038"/>
          <p14:tracePt t="43335" x="3803650" y="1785938"/>
          <p14:tracePt t="43359" x="3679825" y="1849438"/>
          <p14:tracePt t="43385" x="3616325" y="1884363"/>
          <p14:tracePt t="43410" x="3598863" y="1893888"/>
          <p14:tracePt t="43877" x="3554413" y="1893888"/>
          <p14:tracePt t="43888" x="3482975" y="1893888"/>
          <p14:tracePt t="43900" x="3384550" y="1893888"/>
          <p14:tracePt t="43914" x="3313113" y="1893888"/>
          <p14:tracePt t="43937" x="3187700" y="1893888"/>
          <p14:tracePt t="43962" x="3062288" y="1893888"/>
          <p14:tracePt t="43988" x="2938463" y="1893888"/>
          <p14:tracePt t="44014" x="2830513" y="1893888"/>
          <p14:tracePt t="44040" x="2786063" y="1893888"/>
          <p14:tracePt t="44065" x="2776538" y="1893888"/>
          <p14:tracePt t="44090" x="2759075" y="1893888"/>
          <p14:tracePt t="44181" x="2751138" y="1893888"/>
          <p14:tracePt t="44410" x="2768600" y="1893888"/>
          <p14:tracePt t="44457" x="2776538" y="1893888"/>
          <p14:tracePt t="44542" x="2786063" y="1893888"/>
          <p14:tracePt t="44568" x="2795588" y="1884363"/>
          <p14:tracePt t="44589" x="2803525" y="1884363"/>
          <p14:tracePt t="44617" x="2813050" y="1884363"/>
          <p14:tracePt t="44631" x="2822575" y="1884363"/>
          <p14:tracePt t="44644" x="2840038" y="1866900"/>
          <p14:tracePt t="44669" x="2867025" y="1866900"/>
          <p14:tracePt t="44694" x="2911475" y="1866900"/>
          <p14:tracePt t="44718" x="2946400" y="1866900"/>
          <p14:tracePt t="44744" x="2955925" y="1866900"/>
          <p14:tracePt t="44770" x="2965450" y="1857375"/>
          <p14:tracePt t="44795" x="2973388" y="1857375"/>
          <p14:tracePt t="44821" x="2990850" y="1857375"/>
          <p14:tracePt t="44846" x="3000375" y="1849438"/>
          <p14:tracePt t="44896" x="3009900" y="1849438"/>
          <p14:tracePt t="44959" x="3017838" y="1849438"/>
          <p14:tracePt t="45179" x="3027363" y="1849438"/>
          <p14:tracePt t="45250" x="3036888" y="1849438"/>
          <p14:tracePt t="45275" x="3044825" y="1839913"/>
          <p14:tracePt t="45313" x="3054350" y="1839913"/>
          <p14:tracePt t="45349" x="3071813" y="1839913"/>
          <p14:tracePt t="45422" x="3081338" y="1839913"/>
          <p14:tracePt t="45750" x="3089275" y="1839913"/>
          <p14:tracePt t="45786" x="3098800" y="1839913"/>
          <p14:tracePt t="45822" x="3108325" y="1839913"/>
          <p14:tracePt t="45869" x="3116263" y="1839913"/>
          <p14:tracePt t="45942" x="3125788" y="1839913"/>
          <p14:tracePt t="45991" x="3143250" y="1839913"/>
          <p14:tracePt t="46026" x="3152775" y="1839913"/>
          <p14:tracePt t="46062" x="3160713" y="1839913"/>
          <p14:tracePt t="46098" x="3170238" y="1839913"/>
          <p14:tracePt t="46169" x="3179763" y="1839913"/>
          <p14:tracePt t="46244" x="3187700" y="1839913"/>
          <p14:tracePt t="46292" x="3197225" y="1839913"/>
          <p14:tracePt t="46331" x="3214688" y="1839913"/>
          <p14:tracePt t="46356" x="3214688" y="1849438"/>
          <p14:tracePt t="46369" x="3224213" y="1849438"/>
          <p14:tracePt t="46418" x="3232150" y="1849438"/>
          <p14:tracePt t="46454" x="3232150" y="1857375"/>
          <p14:tracePt t="46479" x="3241675" y="1857375"/>
          <p14:tracePt t="46539" x="3251200" y="1857375"/>
          <p14:tracePt t="46577" x="3251200" y="1874838"/>
          <p14:tracePt t="46615" x="3259138" y="1874838"/>
          <p14:tracePt t="46663" x="3259138" y="1884363"/>
          <p14:tracePt t="46686" x="3268663" y="1884363"/>
          <p14:tracePt t="46749" x="3276600" y="1884363"/>
          <p14:tracePt t="46786" x="3276600" y="1893888"/>
          <p14:tracePt t="46823" x="3295650" y="1893888"/>
          <p14:tracePt t="46928" x="3295650" y="1901825"/>
          <p14:tracePt t="46937" x="3303588" y="1901825"/>
          <p14:tracePt t="46997" x="3303588" y="1911350"/>
          <p14:tracePt t="47008" x="3313113" y="1911350"/>
          <p14:tracePt t="47022" x="3313113" y="1920875"/>
          <p14:tracePt t="47045" x="3322638" y="1920875"/>
          <p14:tracePt t="47061" x="3322638" y="1928813"/>
          <p14:tracePt t="47105" x="3330575" y="1946275"/>
          <p14:tracePt t="47130" x="3330575" y="1955800"/>
          <p14:tracePt t="47165" x="3340100" y="1965325"/>
          <p14:tracePt t="47201" x="3340100" y="1973263"/>
          <p14:tracePt t="47236" x="3340100" y="1982788"/>
          <p14:tracePt t="47272" x="3340100" y="1992313"/>
          <p14:tracePt t="47310" x="3340100" y="2000250"/>
          <p14:tracePt t="47346" x="3340100" y="2017713"/>
          <p14:tracePt t="47384" x="3340100" y="2027238"/>
          <p14:tracePt t="47421" x="3340100" y="2036763"/>
          <p14:tracePt t="47432" x="3340100" y="2044700"/>
          <p14:tracePt t="47467" x="3340100" y="2054225"/>
          <p14:tracePt t="47541" x="3340100" y="2063750"/>
          <p14:tracePt t="47602" x="3340100" y="2071688"/>
          <p14:tracePt t="47637" x="3340100" y="2081213"/>
          <p14:tracePt t="47699" x="3340100" y="2098675"/>
          <p14:tracePt t="50977" x="3224213" y="2098675"/>
          <p14:tracePt t="50990" x="3081338" y="2089150"/>
          <p14:tracePt t="51001" x="2955925" y="2071688"/>
          <p14:tracePt t="51016" x="2857500" y="2054225"/>
          <p14:tracePt t="51040" x="2652713" y="2000250"/>
          <p14:tracePt t="51065" x="2401888" y="1965325"/>
          <p14:tracePt t="51090" x="2224088" y="1938338"/>
          <p14:tracePt t="51115" x="2098675" y="1920875"/>
          <p14:tracePt t="51140" x="2000250" y="1901825"/>
          <p14:tracePt t="51166" x="1946275" y="1901825"/>
          <p14:tracePt t="51194" x="1884363" y="1901825"/>
          <p14:tracePt t="51197" x="1839913" y="1901825"/>
          <p14:tracePt t="51215" x="1803400" y="1893888"/>
          <p14:tracePt t="51241" x="1758950" y="1893888"/>
          <p14:tracePt t="51265" x="1741488" y="1893888"/>
          <p14:tracePt t="51290" x="1724025" y="1893888"/>
          <p14:tracePt t="51317" x="1704975" y="1893888"/>
          <p14:tracePt t="51342" x="1687513" y="1893888"/>
          <p14:tracePt t="51428" x="1697038" y="1893888"/>
          <p14:tracePt t="51442" x="1741488" y="1893888"/>
          <p14:tracePt t="51452" x="1776413" y="1893888"/>
          <p14:tracePt t="51467" x="1812925" y="1893888"/>
          <p14:tracePt t="51492" x="1919288" y="1893888"/>
          <p14:tracePt t="51517" x="2017713" y="1893888"/>
          <p14:tracePt t="51542" x="2187575" y="1911350"/>
          <p14:tracePt t="51568" x="2428875" y="1911350"/>
          <p14:tracePt t="51593" x="2660650" y="1911350"/>
          <p14:tracePt t="51618" x="2813050" y="1911350"/>
          <p14:tracePt t="51644" x="2919413" y="1928813"/>
          <p14:tracePt t="51669" x="2982913" y="1938338"/>
          <p14:tracePt t="51697" x="3017838" y="1938338"/>
          <p14:tracePt t="51719" x="3027363" y="1938338"/>
          <p14:tracePt t="51760" x="3027363" y="1946275"/>
          <p14:tracePt t="52114" x="3125788" y="1946275"/>
          <p14:tracePt t="52125" x="3224213" y="1946275"/>
          <p14:tracePt t="52148" x="3330575" y="1946275"/>
          <p14:tracePt t="52174" x="3402013" y="1946275"/>
          <p14:tracePt t="52198" x="3500438" y="1965325"/>
          <p14:tracePt t="52223" x="3571875" y="1973263"/>
          <p14:tracePt t="52249" x="3652838" y="1973263"/>
          <p14:tracePt t="52274" x="3697288" y="1982788"/>
          <p14:tracePt t="52298" x="3741738" y="2000250"/>
          <p14:tracePt t="52324" x="3768725" y="2009775"/>
          <p14:tracePt t="52349" x="3795713" y="2017713"/>
          <p14:tracePt t="52374" x="3822700" y="2017713"/>
          <p14:tracePt t="52400" x="3830638" y="2017713"/>
          <p14:tracePt t="52450" x="3840163" y="2027238"/>
          <p14:tracePt t="52475" x="3848100" y="2027238"/>
          <p14:tracePt t="52500" x="3857625" y="2036763"/>
          <p14:tracePt t="52525" x="3867150" y="2036763"/>
          <p14:tracePt t="52551" x="3875088" y="2036763"/>
          <p14:tracePt t="52575" x="3875088" y="2044700"/>
          <p14:tracePt t="52601" x="3884613" y="2044700"/>
          <p14:tracePt t="52625" x="3902075" y="2044700"/>
          <p14:tracePt t="52717" x="3902075" y="2063750"/>
          <p14:tracePt t="52753" x="3884613" y="2071688"/>
          <p14:tracePt t="52767" x="3830638" y="2071688"/>
          <p14:tracePt t="52779" x="3759200" y="2071688"/>
          <p14:tracePt t="52802" x="3616325" y="2071688"/>
          <p14:tracePt t="52826" x="3286125" y="2071688"/>
          <p14:tracePt t="52850" x="2803525" y="2017713"/>
          <p14:tracePt t="52876" x="2419350" y="1965325"/>
          <p14:tracePt t="52901" x="2286000" y="1928813"/>
          <p14:tracePt t="52926" x="2259013" y="1928813"/>
          <p14:tracePt t="52953" x="2232025" y="1928813"/>
          <p14:tracePt t="52979" x="2205038" y="1938338"/>
          <p14:tracePt t="53004" x="2205038" y="1946275"/>
          <p14:tracePt t="53029" x="2197100" y="1946275"/>
          <p14:tracePt t="53115" x="2179638" y="1946275"/>
          <p14:tracePt t="53137" x="2170113" y="1946275"/>
          <p14:tracePt t="53150" x="2133600" y="1946275"/>
          <p14:tracePt t="53163" x="2116138" y="1938338"/>
          <p14:tracePt t="53179" x="2089150" y="1938338"/>
          <p14:tracePt t="53204" x="2071688" y="1938338"/>
          <p14:tracePt t="53230" x="2062163" y="1938338"/>
          <p14:tracePt t="53256" x="2062163" y="1928813"/>
          <p14:tracePt t="53296" x="2071688" y="1928813"/>
          <p14:tracePt t="53321" x="2081213" y="1928813"/>
          <p14:tracePt t="53334" x="2089150" y="1928813"/>
          <p14:tracePt t="53359" x="2152650" y="1928813"/>
          <p14:tracePt t="53382" x="2232025" y="1938338"/>
          <p14:tracePt t="53407" x="2303463" y="1938338"/>
          <p14:tracePt t="53431" x="2366963" y="1938338"/>
          <p14:tracePt t="53456" x="2411413" y="1946275"/>
          <p14:tracePt t="53481" x="2490788" y="1965325"/>
          <p14:tracePt t="53507" x="2581275" y="1965325"/>
          <p14:tracePt t="53531" x="2633663" y="1973263"/>
          <p14:tracePt t="53556" x="2660650" y="1982788"/>
          <p14:tracePt t="53582" x="2687638" y="1982788"/>
          <p14:tracePt t="53607" x="2697163" y="1982788"/>
          <p14:tracePt t="53633" x="2705100" y="1982788"/>
          <p14:tracePt t="53812" x="2714625" y="1982788"/>
          <p14:tracePt t="53824" x="2724150" y="1982788"/>
          <p14:tracePt t="53847" x="2732088" y="1982788"/>
          <p14:tracePt t="53872" x="2741613" y="1982788"/>
          <p14:tracePt t="54227" x="2759075" y="1982788"/>
          <p14:tracePt t="54275" x="2768600" y="1982788"/>
          <p14:tracePt t="54290" x="2776538" y="1982788"/>
          <p14:tracePt t="54312" x="2786063" y="1982788"/>
          <p14:tracePt t="54349" x="2795588" y="1982788"/>
          <p14:tracePt t="54386" x="2803525" y="1982788"/>
          <p14:tracePt t="54437" x="2813050" y="1982788"/>
          <p14:tracePt t="54497" x="2822575" y="1992313"/>
          <p14:tracePt t="60118" x="2786063" y="2000250"/>
          <p14:tracePt t="60127" x="2732088" y="2017713"/>
          <p14:tracePt t="60140" x="2652713" y="2054225"/>
          <p14:tracePt t="60153" x="2571750" y="2063750"/>
          <p14:tracePt t="60179" x="2347913" y="2116138"/>
          <p14:tracePt t="60205" x="2125663" y="2135188"/>
          <p14:tracePt t="60230" x="1911350" y="2152650"/>
          <p14:tracePt t="60257" x="1803400" y="2170113"/>
          <p14:tracePt t="60281" x="1714500" y="2197100"/>
          <p14:tracePt t="60306" x="1687513" y="2206625"/>
          <p14:tracePt t="60329" x="1652588" y="2214563"/>
          <p14:tracePt t="60354" x="1643063" y="2232025"/>
          <p14:tracePt t="60380" x="1633538" y="2259013"/>
          <p14:tracePt t="60405" x="1616075" y="2268538"/>
          <p14:tracePt t="60431" x="1598613" y="2295525"/>
          <p14:tracePt t="60455" x="1581150" y="2322513"/>
          <p14:tracePt t="60481" x="1562100" y="2339975"/>
          <p14:tracePt t="60507" x="1536700" y="2349500"/>
          <p14:tracePt t="60531" x="1517650" y="2357438"/>
          <p14:tracePt t="60556" x="1490663" y="2366963"/>
          <p14:tracePt t="60581" x="1465263" y="2366963"/>
          <p14:tracePt t="60607" x="1455738" y="2384425"/>
          <p14:tracePt t="60741" x="1465263" y="2384425"/>
          <p14:tracePt t="60753" x="1490663" y="2384425"/>
          <p14:tracePt t="60765" x="1509713" y="2384425"/>
          <p14:tracePt t="60782" x="1536700" y="2384425"/>
          <p14:tracePt t="60808" x="1581150" y="2384425"/>
          <p14:tracePt t="60833" x="1652588" y="2384425"/>
          <p14:tracePt t="60857" x="1751013" y="2384425"/>
          <p14:tracePt t="60883" x="1847850" y="2393950"/>
          <p14:tracePt t="60908" x="1893888" y="2401888"/>
          <p14:tracePt t="60934" x="1938338" y="2401888"/>
          <p14:tracePt t="60959" x="1990725" y="2420938"/>
          <p14:tracePt t="60985" x="2044700" y="2420938"/>
          <p14:tracePt t="61010" x="2098675" y="2420938"/>
          <p14:tracePt t="61036" x="2170113" y="2420938"/>
          <p14:tracePt t="61060" x="2251075" y="2420938"/>
          <p14:tracePt t="61086" x="2322513" y="2420938"/>
          <p14:tracePt t="61111" x="2384425" y="2420938"/>
          <p14:tracePt t="61136" x="2473325" y="2420938"/>
          <p14:tracePt t="61163" x="2589213" y="2428875"/>
          <p14:tracePt t="61187" x="2643188" y="2446338"/>
          <p14:tracePt t="61539" x="2679700" y="2438400"/>
          <p14:tracePt t="61553" x="2751138" y="2420938"/>
          <p14:tracePt t="61565" x="2830513" y="2411413"/>
          <p14:tracePt t="61589" x="3027363" y="2374900"/>
          <p14:tracePt t="61616" x="3322638" y="2357438"/>
          <p14:tracePt t="61640" x="3652838" y="2339975"/>
          <p14:tracePt t="61665" x="3919538" y="2322513"/>
          <p14:tracePt t="61690" x="4044950" y="2322513"/>
          <p14:tracePt t="61714" x="4125913" y="2322513"/>
          <p14:tracePt t="61741" x="4197350" y="2322513"/>
          <p14:tracePt t="61766" x="4259263" y="2322513"/>
          <p14:tracePt t="61791" x="4313238" y="2339975"/>
          <p14:tracePt t="61817" x="4330700" y="2349500"/>
          <p14:tracePt t="61841" x="4357688" y="2357438"/>
          <p14:tracePt t="61868" x="4384675" y="2366963"/>
          <p14:tracePt t="61891" x="4394200" y="2374900"/>
          <p14:tracePt t="61916" x="4402138" y="2374900"/>
          <p14:tracePt t="61943" x="4446588" y="2401888"/>
          <p14:tracePt t="61969" x="4473575" y="2411413"/>
          <p14:tracePt t="61994" x="4500563" y="2420938"/>
          <p14:tracePt t="62018" x="4518025" y="2428875"/>
          <p14:tracePt t="62042" x="4527550" y="2438400"/>
          <p14:tracePt t="62068" x="4537075" y="2446338"/>
          <p14:tracePt t="62092" x="4545013" y="2455863"/>
          <p14:tracePt t="62282" x="4545013" y="2473325"/>
          <p14:tracePt t="62579" x="4554538" y="2473325"/>
          <p14:tracePt t="62605" x="4572000" y="2473325"/>
          <p14:tracePt t="62642" x="4581525" y="2473325"/>
          <p14:tracePt t="63131" x="4562475" y="2473325"/>
          <p14:tracePt t="63142" x="4554538" y="2473325"/>
          <p14:tracePt t="63155" x="4545013" y="2473325"/>
          <p14:tracePt t="63175" x="4537075" y="2473325"/>
          <p14:tracePt t="63200" x="4527550" y="2473325"/>
          <p14:tracePt t="63227" x="4518025" y="2465388"/>
          <p14:tracePt t="63251" x="4483100" y="2465388"/>
          <p14:tracePt t="63276" x="4465638" y="2465388"/>
          <p14:tracePt t="63326" x="4456113" y="2465388"/>
          <p14:tracePt t="63379" x="4438650" y="2465388"/>
          <p14:tracePt t="63462" x="4429125" y="2465388"/>
          <p14:tracePt t="63537" x="4419600" y="2465388"/>
          <p14:tracePt t="63548" x="4419600" y="2455863"/>
          <p14:tracePt t="63623" x="4411663" y="2455863"/>
          <p14:tracePt t="63633" x="4402138" y="2446338"/>
          <p14:tracePt t="63654" x="4394200" y="2446338"/>
          <p14:tracePt t="63682" x="4384675" y="2438400"/>
          <p14:tracePt t="63707" x="4384675" y="2428875"/>
          <p14:tracePt t="63730" x="4367213" y="2428875"/>
          <p14:tracePt t="63755" x="4367213" y="2420938"/>
          <p14:tracePt t="63781" x="4367213" y="2411413"/>
          <p14:tracePt t="63818" x="4367213" y="2401888"/>
          <p14:tracePt t="63831" x="4357688" y="2384425"/>
          <p14:tracePt t="63855" x="4357688" y="2374900"/>
          <p14:tracePt t="63883" x="4357688" y="2357438"/>
          <p14:tracePt t="63906" x="4348163" y="2357438"/>
          <p14:tracePt t="63931" x="4348163" y="2349500"/>
          <p14:tracePt t="63982" x="4348163" y="2330450"/>
          <p14:tracePt t="64008" x="4348163" y="2312988"/>
          <p14:tracePt t="64031" x="4348163" y="2295525"/>
          <p14:tracePt t="64057" x="4348163" y="2286000"/>
          <p14:tracePt t="64081" x="4348163" y="2268538"/>
          <p14:tracePt t="64107" x="4348163" y="2241550"/>
          <p14:tracePt t="64133" x="4348163" y="2232025"/>
          <p14:tracePt t="64158" x="4348163" y="2224088"/>
          <p14:tracePt t="64182" x="4348163" y="2214563"/>
          <p14:tracePt t="64208" x="4375150" y="2197100"/>
          <p14:tracePt t="64233" x="4394200" y="2160588"/>
          <p14:tracePt t="64258" x="4429125" y="2143125"/>
          <p14:tracePt t="64283" x="4446588" y="2116138"/>
          <p14:tracePt t="64308" x="4465638" y="2108200"/>
          <p14:tracePt t="64335" x="4483100" y="2098675"/>
          <p14:tracePt t="64359" x="4500563" y="2089150"/>
          <p14:tracePt t="64384" x="4510088" y="2089150"/>
          <p14:tracePt t="64412" x="4537075" y="2081213"/>
          <p14:tracePt t="64436" x="4572000" y="2071688"/>
          <p14:tracePt t="64461" x="4633913" y="2054225"/>
          <p14:tracePt t="64487" x="4679950" y="2027238"/>
          <p14:tracePt t="64511" x="4714875" y="2027238"/>
          <p14:tracePt t="64535" x="4768850" y="2017713"/>
          <p14:tracePt t="64560" x="4830763" y="2009775"/>
          <p14:tracePt t="64587" x="4894263" y="2009775"/>
          <p14:tracePt t="64610" x="4938713" y="2009775"/>
          <p14:tracePt t="64636" x="4956175" y="2009775"/>
          <p14:tracePt t="64662" x="4992688" y="2009775"/>
          <p14:tracePt t="64689" x="5054600" y="2009775"/>
          <p14:tracePt t="64712" x="5081588" y="2017713"/>
          <p14:tracePt t="64718" x="5108575" y="2036763"/>
          <p14:tracePt t="64738" x="5116513" y="2036763"/>
          <p14:tracePt t="64764" x="5197475" y="2071688"/>
          <p14:tracePt t="64789" x="5232400" y="2081213"/>
          <p14:tracePt t="64814" x="5251450" y="2098675"/>
          <p14:tracePt t="64839" x="5286375" y="2108200"/>
          <p14:tracePt t="64863" x="5303838" y="2125663"/>
          <p14:tracePt t="64888" x="5330825" y="2143125"/>
          <p14:tracePt t="64913" x="5349875" y="2152650"/>
          <p14:tracePt t="64938" x="5349875" y="2160588"/>
          <p14:tracePt t="64963" x="5357813" y="2179638"/>
          <p14:tracePt t="64988" x="5357813" y="2197100"/>
          <p14:tracePt t="65014" x="5357813" y="2206625"/>
          <p14:tracePt t="65038" x="5357813" y="2224088"/>
          <p14:tracePt t="65064" x="5357813" y="2241550"/>
          <p14:tracePt t="65089" x="5357813" y="2268538"/>
          <p14:tracePt t="65114" x="5349875" y="2295525"/>
          <p14:tracePt t="65138" x="5322888" y="2312988"/>
          <p14:tracePt t="65164" x="5313363" y="2330450"/>
          <p14:tracePt t="65190" x="5295900" y="2349500"/>
          <p14:tracePt t="65217" x="5259388" y="2366963"/>
          <p14:tracePt t="65223" x="5241925" y="2393950"/>
          <p14:tracePt t="65242" x="5232400" y="2401888"/>
          <p14:tracePt t="65266" x="5207000" y="2411413"/>
          <p14:tracePt t="65291" x="5187950" y="2420938"/>
          <p14:tracePt t="65316" x="5170488" y="2420938"/>
          <p14:tracePt t="65340" x="5126038" y="2438400"/>
          <p14:tracePt t="65368" x="5064125" y="2446338"/>
          <p14:tracePt t="65391" x="5037138" y="2446338"/>
          <p14:tracePt t="65417" x="4992688" y="2455863"/>
          <p14:tracePt t="65441" x="4956175" y="2455863"/>
          <p14:tracePt t="65466" x="4911725" y="2455863"/>
          <p14:tracePt t="65492" x="4875213" y="2455863"/>
          <p14:tracePt t="65517" x="4867275" y="2455863"/>
          <p14:tracePt t="65543" x="4857750" y="2455863"/>
          <p14:tracePt t="65568" x="4848225" y="2455863"/>
          <p14:tracePt t="65593" x="4840288" y="2455863"/>
          <p14:tracePt t="65619" x="4822825" y="2455863"/>
          <p14:tracePt t="65645" x="4795838" y="2455863"/>
          <p14:tracePt t="65669" x="4768850" y="2455863"/>
          <p14:tracePt t="65694" x="4741863" y="2455863"/>
          <p14:tracePt t="65719" x="4732338" y="2455863"/>
          <p14:tracePt t="65745" x="4724400" y="2455863"/>
          <p14:tracePt t="65771" x="4714875" y="2455863"/>
          <p14:tracePt t="65795" x="4670425" y="2455863"/>
          <p14:tracePt t="65819" x="4625975" y="2455863"/>
          <p14:tracePt t="65843" x="4589463" y="2455863"/>
          <p14:tracePt t="65869" x="4581525" y="2455863"/>
          <p14:tracePt t="65894" x="4572000" y="2455863"/>
          <p14:tracePt t="65920" x="4562475" y="2455863"/>
          <p14:tracePt t="65948" x="4527550" y="2455863"/>
          <p14:tracePt t="65971" x="4510088" y="2455863"/>
          <p14:tracePt t="65997" x="4500563" y="2455863"/>
          <p14:tracePt t="66022" x="4483100" y="2446338"/>
          <p14:tracePt t="66045" x="4473575" y="2446338"/>
          <p14:tracePt t="66073" x="4456113" y="2446338"/>
          <p14:tracePt t="66096" x="4446588" y="2446338"/>
          <p14:tracePt t="66121" x="4438650" y="2446338"/>
          <p14:tracePt t="66172" x="4429125" y="2446338"/>
          <p14:tracePt t="66441" x="4456113" y="2446338"/>
          <p14:tracePt t="66454" x="4491038" y="2446338"/>
          <p14:tracePt t="66474" x="4545013" y="2446338"/>
          <p14:tracePt t="66499" x="4633913" y="2465388"/>
          <p14:tracePt t="66525" x="4732338" y="2465388"/>
          <p14:tracePt t="66551" x="4840288" y="2465388"/>
          <p14:tracePt t="66577" x="4894263" y="2455863"/>
          <p14:tracePt t="66602" x="4956175" y="2446338"/>
          <p14:tracePt t="66628" x="4973638" y="2446338"/>
          <p14:tracePt t="67962" x="4983163" y="2446338"/>
          <p14:tracePt t="67975" x="4992688" y="2446338"/>
          <p14:tracePt t="67987" x="5000625" y="2446338"/>
          <p14:tracePt t="68011" x="5037138" y="2446338"/>
          <p14:tracePt t="68036" x="5054600" y="2446338"/>
          <p14:tracePt t="68060" x="5089525" y="2446338"/>
          <p14:tracePt t="68086" x="5116513" y="2446338"/>
          <p14:tracePt t="68111" x="5153025" y="2446338"/>
          <p14:tracePt t="68136" x="5170488" y="2446338"/>
          <p14:tracePt t="68161" x="5197475" y="2446338"/>
          <p14:tracePt t="68185" x="5224463" y="2446338"/>
          <p14:tracePt t="68211" x="5232400" y="2446338"/>
          <p14:tracePt t="68236" x="5241925" y="2446338"/>
          <p14:tracePt t="68261" x="5251450" y="2446338"/>
          <p14:tracePt t="68295" x="5268913" y="2446338"/>
          <p14:tracePt t="68321" x="5278438" y="2446338"/>
          <p14:tracePt t="68356" x="5286375" y="2446338"/>
          <p14:tracePt t="68379" x="5295900" y="2446338"/>
          <p14:tracePt t="68390" x="5303838" y="2446338"/>
          <p14:tracePt t="68413" x="5313363" y="2446338"/>
          <p14:tracePt t="68440" x="5322888" y="2446338"/>
          <p14:tracePt t="68467" x="5340350" y="2446338"/>
          <p14:tracePt t="68490" x="5349875" y="2446338"/>
          <p14:tracePt t="68515" x="5357813" y="2446338"/>
          <p14:tracePt t="68540" x="5367338" y="2446338"/>
          <p14:tracePt t="68565" x="5375275" y="2446338"/>
          <p14:tracePt t="68589" x="5384800" y="2446338"/>
          <p14:tracePt t="68617" x="5394325" y="2446338"/>
          <p14:tracePt t="68640" x="5411788" y="2446338"/>
          <p14:tracePt t="68676" x="5421313" y="2446338"/>
          <p14:tracePt t="68689" x="5429250" y="2446338"/>
          <p14:tracePt t="68715" x="5446713" y="2446338"/>
          <p14:tracePt t="68742" x="5465763" y="2446338"/>
          <p14:tracePt t="68765" x="5483225" y="2446338"/>
          <p14:tracePt t="68791" x="5510213" y="2446338"/>
          <p14:tracePt t="68815" x="5554663" y="2446338"/>
          <p14:tracePt t="68840" x="5572125" y="2446338"/>
          <p14:tracePt t="68868" x="5599113" y="2446338"/>
          <p14:tracePt t="68891" x="5608638" y="2446338"/>
          <p14:tracePt t="68916" x="5616575" y="2446338"/>
          <p14:tracePt t="69019" x="5616575" y="2438400"/>
          <p14:tracePt t="69060" x="5616575" y="2428875"/>
          <p14:tracePt t="69096" x="5616575" y="2420938"/>
          <p14:tracePt t="69108" x="5608638" y="2411413"/>
          <p14:tracePt t="69122" x="5589588" y="2384425"/>
          <p14:tracePt t="69144" x="5554663" y="2349500"/>
          <p14:tracePt t="69169" x="5545138" y="2330450"/>
          <p14:tracePt t="69193" x="5537200" y="2322513"/>
          <p14:tracePt t="69218" x="5527675" y="2303463"/>
          <p14:tracePt t="69244" x="5527675" y="2295525"/>
          <p14:tracePt t="69270" x="5518150" y="2286000"/>
          <p14:tracePt t="69319" x="5510213" y="2278063"/>
          <p14:tracePt t="69344" x="5510213" y="2268538"/>
          <p14:tracePt t="69370" x="5510213" y="2259013"/>
          <p14:tracePt t="69394" x="5510213" y="2232025"/>
          <p14:tracePt t="69420" x="5510213" y="2214563"/>
          <p14:tracePt t="69446" x="5510213" y="2197100"/>
          <p14:tracePt t="69470" x="5510213" y="2160588"/>
          <p14:tracePt t="69495" x="5510213" y="2143125"/>
          <p14:tracePt t="69522" x="5518150" y="2125663"/>
          <p14:tracePt t="69547" x="5527675" y="2108200"/>
          <p14:tracePt t="69572" x="5537200" y="2098675"/>
          <p14:tracePt t="69596" x="5554663" y="2089150"/>
          <p14:tracePt t="69621" x="5564188" y="2081213"/>
          <p14:tracePt t="69646" x="5572125" y="2071688"/>
          <p14:tracePt t="69671" x="5589588" y="2063750"/>
          <p14:tracePt t="69697" x="5608638" y="2054225"/>
          <p14:tracePt t="69701" x="5616575" y="2054225"/>
          <p14:tracePt t="69723" x="5643563" y="2036763"/>
          <p14:tracePt t="69748" x="5661025" y="2027238"/>
          <p14:tracePt t="69774" x="5680075" y="2027238"/>
          <p14:tracePt t="69799" x="5688013" y="2017713"/>
          <p14:tracePt t="69824" x="5715000" y="2017713"/>
          <p14:tracePt t="69848" x="5732463" y="2009775"/>
          <p14:tracePt t="69873" x="5778500" y="2000250"/>
          <p14:tracePt t="69900" x="5840413" y="1982788"/>
          <p14:tracePt t="69923" x="5875338" y="1982788"/>
          <p14:tracePt t="69950" x="5894388" y="1982788"/>
          <p14:tracePt t="69973" x="5911850" y="1982788"/>
          <p14:tracePt t="69998" x="5921375" y="1973263"/>
          <p14:tracePt t="70023" x="5938838" y="1973263"/>
          <p14:tracePt t="70049" x="5946775" y="1973263"/>
          <p14:tracePt t="70074" x="5965825" y="1973263"/>
          <p14:tracePt t="70098" x="5983288" y="1973263"/>
          <p14:tracePt t="70125" x="6010275" y="1973263"/>
          <p14:tracePt t="70150" x="6054725" y="1973263"/>
          <p14:tracePt t="70175" x="6081713" y="1973263"/>
          <p14:tracePt t="70201" x="6099175" y="1982788"/>
          <p14:tracePt t="70206" x="6116638" y="1982788"/>
          <p14:tracePt t="70229" x="6143625" y="1982788"/>
          <p14:tracePt t="70251" x="6153150" y="1982788"/>
          <p14:tracePt t="70277" x="6197600" y="1982788"/>
          <p14:tracePt t="70303" x="6232525" y="1982788"/>
          <p14:tracePt t="70327" x="6251575" y="1982788"/>
          <p14:tracePt t="70352" x="6278563" y="1982788"/>
          <p14:tracePt t="70376" x="6313488" y="1982788"/>
          <p14:tracePt t="70401" x="6350000" y="1982788"/>
          <p14:tracePt t="70427" x="6375400" y="1982788"/>
          <p14:tracePt t="70451" x="6411913" y="1982788"/>
          <p14:tracePt t="70478" x="6421438" y="1982788"/>
          <p14:tracePt t="70503" x="6438900" y="1982788"/>
          <p14:tracePt t="70529" x="6456363" y="1982788"/>
          <p14:tracePt t="70555" x="6483350" y="1982788"/>
          <p14:tracePt t="70580" x="6518275" y="2009775"/>
          <p14:tracePt t="70605" x="6572250" y="2044700"/>
          <p14:tracePt t="70630" x="6608763" y="2063750"/>
          <p14:tracePt t="70655" x="6626225" y="2089150"/>
          <p14:tracePt t="70681" x="6635750" y="2098675"/>
          <p14:tracePt t="70705" x="6643688" y="2098675"/>
          <p14:tracePt t="70729" x="6643688" y="2108200"/>
          <p14:tracePt t="70999" x="6653213" y="2108200"/>
          <p14:tracePt t="71026" x="6653213" y="2116138"/>
          <p14:tracePt t="71050" x="6670675" y="2116138"/>
          <p14:tracePt t="71062" x="6670675" y="2125663"/>
          <p14:tracePt t="71110" x="6680200" y="2125663"/>
          <p14:tracePt t="71122" x="6680200" y="2135188"/>
          <p14:tracePt t="71170" x="6680200" y="2152650"/>
          <p14:tracePt t="71196" x="6680200" y="2160588"/>
          <p14:tracePt t="71207" x="6680200" y="2170113"/>
          <p14:tracePt t="71219" x="6680200" y="2179638"/>
          <p14:tracePt t="71244" x="6680200" y="2187575"/>
          <p14:tracePt t="71258" x="6680200" y="2197100"/>
          <p14:tracePt t="71283" x="6653213" y="2232025"/>
          <p14:tracePt t="71307" x="6635750" y="2278063"/>
          <p14:tracePt t="71333" x="6616700" y="2303463"/>
          <p14:tracePt t="71359" x="6608763" y="2312988"/>
          <p14:tracePt t="71385" x="6599238" y="2322513"/>
          <p14:tracePt t="71433" x="6589713" y="2322513"/>
          <p14:tracePt t="71460" x="6581775" y="2330450"/>
          <p14:tracePt t="71484" x="6572250" y="2330450"/>
          <p14:tracePt t="71512" x="6545263" y="2339975"/>
          <p14:tracePt t="71535" x="6537325" y="2349500"/>
          <p14:tracePt t="71561" x="6527800" y="2349500"/>
          <p14:tracePt t="71586" x="6518275" y="2366963"/>
          <p14:tracePt t="71610" x="6500813" y="2374900"/>
          <p14:tracePt t="71635" x="6473825" y="2384425"/>
          <p14:tracePt t="71660" x="6429375" y="2393950"/>
          <p14:tracePt t="71685" x="6394450" y="2411413"/>
          <p14:tracePt t="71714" x="6367463" y="2420938"/>
          <p14:tracePt t="71738" x="6323013" y="2428875"/>
          <p14:tracePt t="71764" x="6303963" y="2428875"/>
          <p14:tracePt t="71814" x="6259513" y="2428875"/>
          <p14:tracePt t="71838" x="6242050" y="2428875"/>
          <p14:tracePt t="71862" x="6207125" y="2428875"/>
          <p14:tracePt t="71888" x="6180138" y="2428875"/>
          <p14:tracePt t="71912" x="6143625" y="2428875"/>
          <p14:tracePt t="71938" x="6099175" y="2428875"/>
          <p14:tracePt t="71963" x="6064250" y="2428875"/>
          <p14:tracePt t="71987" x="6045200" y="2428875"/>
          <p14:tracePt t="72013" x="6027738" y="2428875"/>
          <p14:tracePt t="72071" x="6010275" y="2428875"/>
          <p14:tracePt t="72305" x="6018213" y="2428875"/>
          <p14:tracePt t="72317" x="6037263" y="2428875"/>
          <p14:tracePt t="72328" x="6064250" y="2438400"/>
          <p14:tracePt t="72341" x="6072188" y="2438400"/>
          <p14:tracePt t="72368" x="6116638" y="2438400"/>
          <p14:tracePt t="72391" x="6180138" y="2455863"/>
          <p14:tracePt t="72418" x="6269038" y="2455863"/>
          <p14:tracePt t="72442" x="6357938" y="2455863"/>
          <p14:tracePt t="72467" x="6456363" y="2455863"/>
          <p14:tracePt t="72493" x="6510338" y="2455863"/>
          <p14:tracePt t="72841" x="6564313" y="2455863"/>
          <p14:tracePt t="72854" x="6635750" y="2455863"/>
          <p14:tracePt t="72869" x="6697663" y="2446338"/>
          <p14:tracePt t="72894" x="6786563" y="2438400"/>
          <p14:tracePt t="72920" x="6850063" y="2438400"/>
          <p14:tracePt t="72946" x="6894513" y="2438400"/>
          <p14:tracePt t="72970" x="6911975" y="2438400"/>
          <p14:tracePt t="72994" x="6921500" y="2438400"/>
          <p14:tracePt t="73020" x="6929438" y="2438400"/>
          <p14:tracePt t="73072" x="6929438" y="2428875"/>
          <p14:tracePt t="73096" x="6946900" y="2428875"/>
          <p14:tracePt t="73120" x="6992938" y="2428875"/>
          <p14:tracePt t="73146" x="7018338" y="2428875"/>
          <p14:tracePt t="73172" x="7027863" y="2428875"/>
          <p14:tracePt t="73197" x="7037388" y="2428875"/>
          <p14:tracePt t="73222" x="7064375" y="2428875"/>
          <p14:tracePt t="73247" x="7081838" y="2428875"/>
          <p14:tracePt t="73274" x="7126288" y="2428875"/>
          <p14:tracePt t="73298" x="7143750" y="2428875"/>
          <p14:tracePt t="73323" x="7161213" y="2428875"/>
          <p14:tracePt t="73349" x="7170738" y="2428875"/>
          <p14:tracePt t="73372" x="7188200" y="2428875"/>
          <p14:tracePt t="73422" x="7197725" y="2428875"/>
          <p14:tracePt t="73546" x="7207250" y="2428875"/>
          <p14:tracePt t="73572" x="7215188" y="2428875"/>
          <p14:tracePt t="73586" x="7224713" y="2428875"/>
          <p14:tracePt t="73599" x="7232650" y="2428875"/>
          <p14:tracePt t="73624" x="7251700" y="2428875"/>
          <p14:tracePt t="73650" x="7269163" y="2428875"/>
          <p14:tracePt t="73700" x="7278688" y="2428875"/>
          <p14:tracePt t="73733" x="7286625" y="2428875"/>
          <p14:tracePt t="73930" x="7278688" y="2428875"/>
          <p14:tracePt t="73945" x="7251700" y="2428875"/>
          <p14:tracePt t="73956" x="7232650" y="2428875"/>
          <p14:tracePt t="73978" x="7207250" y="2428875"/>
          <p14:tracePt t="74003" x="7180263" y="2428875"/>
          <p14:tracePt t="74029" x="7116763" y="2428875"/>
          <p14:tracePt t="74054" x="7072313" y="2428875"/>
          <p14:tracePt t="74080" x="7000875" y="2411413"/>
          <p14:tracePt t="74104" x="6946900" y="2401888"/>
          <p14:tracePt t="74128" x="6921500" y="2401888"/>
          <p14:tracePt t="74153" x="6894513" y="2393950"/>
          <p14:tracePt t="74178" x="6813550" y="2366963"/>
          <p14:tracePt t="74203" x="6680200" y="2322513"/>
          <p14:tracePt t="74230" x="6527800" y="2278063"/>
          <p14:tracePt t="74254" x="6429375" y="2259013"/>
          <p14:tracePt t="74279" x="6357938" y="2251075"/>
          <p14:tracePt t="74305" x="6323013" y="2251075"/>
          <p14:tracePt t="74329" x="6259513" y="2251075"/>
          <p14:tracePt t="74355" x="6232525" y="2251075"/>
          <p14:tracePt t="74407" x="6232525" y="2241550"/>
          <p14:tracePt t="74458" x="6232525" y="2224088"/>
          <p14:tracePt t="74470" x="6242050" y="2224088"/>
          <p14:tracePt t="74520" x="6251575" y="2224088"/>
          <p14:tracePt t="74580" x="6259513" y="2214563"/>
          <p14:tracePt t="74658" x="6259513" y="2206625"/>
          <p14:tracePt t="74670" x="6259513" y="2197100"/>
          <p14:tracePt t="74683" x="6242050" y="2170113"/>
          <p14:tracePt t="74708" x="6116638" y="2098675"/>
          <p14:tracePt t="74733" x="6010275" y="2054225"/>
          <p14:tracePt t="74758" x="5929313" y="2027238"/>
          <p14:tracePt t="74783" x="5822950" y="2017713"/>
          <p14:tracePt t="74810" x="5707063" y="1992313"/>
          <p14:tracePt t="74833" x="5643563" y="1992313"/>
          <p14:tracePt t="74858" x="5589588" y="1992313"/>
          <p14:tracePt t="74884" x="5564188" y="1973263"/>
          <p14:tracePt t="74910" x="5527675" y="1973263"/>
          <p14:tracePt t="74935" x="5500688" y="1965325"/>
          <p14:tracePt t="74961" x="5492750" y="1965325"/>
          <p14:tracePt t="74986" x="5483225" y="1965325"/>
          <p14:tracePt t="75034" x="5465763" y="1982788"/>
          <p14:tracePt t="75060" x="5429250" y="2009775"/>
          <p14:tracePt t="75084" x="5384800" y="2054225"/>
          <p14:tracePt t="75109" x="5357813" y="2081213"/>
          <p14:tracePt t="75135" x="5340350" y="2116138"/>
          <p14:tracePt t="75160" x="5313363" y="2179638"/>
          <p14:tracePt t="75185" x="5286375" y="2224088"/>
          <p14:tracePt t="75212" x="5268913" y="2278063"/>
          <p14:tracePt t="75236" x="5268913" y="2312988"/>
          <p14:tracePt t="75261" x="5259388" y="2322513"/>
          <p14:tracePt t="75286" x="5259388" y="2330450"/>
          <p14:tracePt t="75340" x="5259388" y="2339975"/>
          <p14:tracePt t="75364" x="5259388" y="2349500"/>
          <p14:tracePt t="75388" x="5268913" y="2366963"/>
          <p14:tracePt t="75414" x="5286375" y="2393950"/>
          <p14:tracePt t="75438" x="5303838" y="2401888"/>
          <p14:tracePt t="75463" x="5313363" y="2420938"/>
          <p14:tracePt t="75488" x="5349875" y="2428875"/>
          <p14:tracePt t="75515" x="5384800" y="2455863"/>
          <p14:tracePt t="75539" x="5402263" y="2465388"/>
          <p14:tracePt t="75563" x="5446713" y="2465388"/>
          <p14:tracePt t="75588" x="5492750" y="2473325"/>
          <p14:tracePt t="75614" x="5554663" y="2473325"/>
          <p14:tracePt t="75638" x="5616575" y="2473325"/>
          <p14:tracePt t="75664" x="5661025" y="2473325"/>
          <p14:tracePt t="75689" x="5707063" y="2473325"/>
          <p14:tracePt t="75714" x="5741988" y="2473325"/>
          <p14:tracePt t="75739" x="5786438" y="2473325"/>
          <p14:tracePt t="75766" x="5849938" y="2473325"/>
          <p14:tracePt t="75790" x="5911850" y="2473325"/>
          <p14:tracePt t="75814" x="5973763" y="2473325"/>
          <p14:tracePt t="75841" x="6045200" y="2473325"/>
          <p14:tracePt t="75865" x="6099175" y="2455863"/>
          <p14:tracePt t="78166" x="6072188" y="2455863"/>
          <p14:tracePt t="78178" x="6000750" y="2465388"/>
          <p14:tracePt t="78191" x="5875338" y="2465388"/>
          <p14:tracePt t="78208" x="5732463" y="2482850"/>
          <p14:tracePt t="78232" x="5349875" y="2482850"/>
          <p14:tracePt t="78257" x="4598988" y="2465388"/>
          <p14:tracePt t="78285" x="3840163" y="2509838"/>
          <p14:tracePt t="78308" x="3224213" y="2625725"/>
          <p14:tracePt t="78333" x="2884488" y="2714625"/>
          <p14:tracePt t="78358" x="2768600" y="2759075"/>
          <p14:tracePt t="78765" x="2741613" y="2768600"/>
          <p14:tracePt t="78777" x="2697163" y="2786063"/>
          <p14:tracePt t="78790" x="2679700" y="2795588"/>
          <p14:tracePt t="78810" x="2633663" y="2795588"/>
          <p14:tracePt t="78837" x="2571750" y="2813050"/>
          <p14:tracePt t="78860" x="2500313" y="2813050"/>
          <p14:tracePt t="78886" x="2438400" y="2813050"/>
          <p14:tracePt t="78913" x="2411413" y="2813050"/>
          <p14:tracePt t="78938" x="2384425" y="2813050"/>
          <p14:tracePt t="78963" x="2330450" y="2813050"/>
          <p14:tracePt t="78988" x="2295525" y="2813050"/>
          <p14:tracePt t="79013" x="2268538" y="2813050"/>
          <p14:tracePt t="79038" x="2259013" y="2813050"/>
          <p14:tracePt t="79088" x="2251075" y="2813050"/>
          <p14:tracePt t="79113" x="2232025" y="2813050"/>
          <p14:tracePt t="79139" x="2197100" y="2813050"/>
          <p14:tracePt t="79164" x="2179638" y="2813050"/>
          <p14:tracePt t="79189" x="2170113" y="2813050"/>
          <p14:tracePt t="79239" x="2133600" y="2813050"/>
          <p14:tracePt t="79265" x="2089150" y="2813050"/>
          <p14:tracePt t="79293" x="2062163" y="2813050"/>
          <p14:tracePt t="79317" x="2036763" y="2813050"/>
          <p14:tracePt t="79369" x="2027238" y="2813050"/>
          <p14:tracePt t="79612" x="2054225" y="2813050"/>
          <p14:tracePt t="79625" x="2062163" y="2813050"/>
          <p14:tracePt t="79642" x="2081213" y="2813050"/>
          <p14:tracePt t="79668" x="2116138" y="2803525"/>
          <p14:tracePt t="79693" x="2179638" y="2795588"/>
          <p14:tracePt t="79717" x="2241550" y="2786063"/>
          <p14:tracePt t="79722" x="2268538" y="2768600"/>
          <p14:tracePt t="79744" x="2286000" y="2768600"/>
          <p14:tracePt t="79769" x="2322513" y="2759075"/>
          <p14:tracePt t="79794" x="2330450" y="2759075"/>
          <p14:tracePt t="79818" x="2339975" y="2751138"/>
          <p14:tracePt t="79845" x="2347913" y="2751138"/>
          <p14:tracePt t="79870" x="2357438" y="2751138"/>
          <p14:tracePt t="79894" x="2366963" y="2751138"/>
          <p14:tracePt t="79921" x="2384425" y="2751138"/>
          <p14:tracePt t="79971" x="2393950" y="2751138"/>
          <p14:tracePt t="79996" x="2401888" y="2751138"/>
          <p14:tracePt t="80020" x="2411413" y="2751138"/>
          <p14:tracePt t="80045" x="2419350" y="2751138"/>
          <p14:tracePt t="80068" x="2428875" y="2751138"/>
          <p14:tracePt t="80106" x="2438400" y="2751138"/>
          <p14:tracePt t="80141" x="2438400" y="2741613"/>
          <p14:tracePt t="80165" x="2455863" y="2741613"/>
          <p14:tracePt t="80177" x="2465388" y="2741613"/>
          <p14:tracePt t="80197" x="2482850" y="2741613"/>
          <p14:tracePt t="80221" x="2500313" y="2741613"/>
          <p14:tracePt t="80247" x="2517775" y="2732088"/>
          <p14:tracePt t="80272" x="2536825" y="2732088"/>
          <p14:tracePt t="80297" x="2581275" y="2732088"/>
          <p14:tracePt t="80324" x="2598738" y="2732088"/>
          <p14:tracePt t="80347" x="2608263" y="2732088"/>
          <p14:tracePt t="80374" x="2616200" y="2732088"/>
          <p14:tracePt t="80402" x="2625725" y="2732088"/>
          <p14:tracePt t="80599" x="2616200" y="2732088"/>
          <p14:tracePt t="80610" x="2598738" y="2732088"/>
          <p14:tracePt t="80624" x="2571750" y="2732088"/>
          <p14:tracePt t="80649" x="2544763" y="2741613"/>
          <p14:tracePt t="80675" x="2536825" y="2741613"/>
          <p14:tracePt t="80700" x="2517775" y="2741613"/>
          <p14:tracePt t="80725" x="2500313" y="2741613"/>
          <p14:tracePt t="80750" x="2482850" y="2751138"/>
          <p14:tracePt t="80776" x="2455863" y="2768600"/>
          <p14:tracePt t="80801" x="2438400" y="2778125"/>
          <p14:tracePt t="80826" x="2428875" y="2778125"/>
          <p14:tracePt t="80851" x="2419350" y="2795588"/>
          <p14:tracePt t="80876" x="2411413" y="2803525"/>
          <p14:tracePt t="80901" x="2401888" y="2813050"/>
          <p14:tracePt t="80928" x="2384425" y="2849563"/>
          <p14:tracePt t="80954" x="2366963" y="2867025"/>
          <p14:tracePt t="80979" x="2366963" y="2884488"/>
          <p14:tracePt t="81002" x="2357438" y="2901950"/>
          <p14:tracePt t="81028" x="2357438" y="2911475"/>
          <p14:tracePt t="81054" x="2357438" y="2938463"/>
          <p14:tracePt t="81078" x="2357438" y="2946400"/>
          <p14:tracePt t="81104" x="2357438" y="2955925"/>
          <p14:tracePt t="81129" x="2357438" y="2965450"/>
          <p14:tracePt t="81178" x="2366963" y="2973388"/>
          <p14:tracePt t="81203" x="2374900" y="2973388"/>
          <p14:tracePt t="81229" x="2401888" y="2982913"/>
          <p14:tracePt t="81253" x="2428875" y="2982913"/>
          <p14:tracePt t="81278" x="2446338" y="2982913"/>
          <p14:tracePt t="81303" x="2473325" y="2973388"/>
          <p14:tracePt t="81330" x="2482850" y="2955925"/>
          <p14:tracePt t="81355" x="2490788" y="2946400"/>
          <p14:tracePt t="81379" x="2500313" y="2921000"/>
          <p14:tracePt t="81406" x="2517775" y="2867025"/>
          <p14:tracePt t="81430" x="2517775" y="2822575"/>
          <p14:tracePt t="81455" x="2517775" y="2795588"/>
          <p14:tracePt t="81482" x="2517775" y="2786063"/>
          <p14:tracePt t="81507" x="2517775" y="2778125"/>
          <p14:tracePt t="81556" x="2517775" y="2768600"/>
          <p14:tracePt t="81580" x="2500313" y="2768600"/>
          <p14:tracePt t="81605" x="2490788" y="2768600"/>
          <p14:tracePt t="81630" x="2473325" y="2768600"/>
          <p14:tracePt t="81657" x="2455863" y="2768600"/>
          <p14:tracePt t="81683" x="2438400" y="2768600"/>
          <p14:tracePt t="81707" x="2419350" y="2768600"/>
          <p14:tracePt t="81733" x="2411413" y="2768600"/>
          <p14:tracePt t="81757" x="2401888" y="2768600"/>
          <p14:tracePt t="81782" x="2401888" y="2778125"/>
          <p14:tracePt t="81806" x="2393950" y="2786063"/>
          <p14:tracePt t="81831" x="2374900" y="2813050"/>
          <p14:tracePt t="81856" x="2357438" y="2830513"/>
          <p14:tracePt t="81883" x="2347913" y="2840038"/>
          <p14:tracePt t="81908" x="2347913" y="2849563"/>
          <p14:tracePt t="81934" x="2339975" y="2857500"/>
          <p14:tracePt t="81984" x="2339975" y="2867025"/>
          <p14:tracePt t="82012" x="2339975" y="2894013"/>
          <p14:tracePt t="82036" x="2339975" y="2911475"/>
          <p14:tracePt t="82062" x="2339975" y="2921000"/>
          <p14:tracePt t="82087" x="2339975" y="2928938"/>
          <p14:tracePt t="82111" x="2339975" y="2938463"/>
          <p14:tracePt t="82137" x="2339975" y="2955925"/>
          <p14:tracePt t="82162" x="2347913" y="2955925"/>
          <p14:tracePt t="82186" x="2347913" y="2965450"/>
          <p14:tracePt t="82214" x="2366963" y="2982913"/>
          <p14:tracePt t="82238" x="2384425" y="2992438"/>
          <p14:tracePt t="82262" x="2393950" y="3000375"/>
          <p14:tracePt t="82286" x="2411413" y="3009900"/>
          <p14:tracePt t="82311" x="2419350" y="3027363"/>
          <p14:tracePt t="82337" x="2428875" y="3027363"/>
          <p14:tracePt t="82363" x="2428875" y="3036888"/>
          <p14:tracePt t="82388" x="2446338" y="3036888"/>
          <p14:tracePt t="82412" x="2465388" y="3036888"/>
          <p14:tracePt t="82437" x="2473325" y="3036888"/>
          <p14:tracePt t="82463" x="2490788" y="3036888"/>
          <p14:tracePt t="82488" x="2500313" y="3036888"/>
          <p14:tracePt t="82513" x="2517775" y="3017838"/>
          <p14:tracePt t="82537" x="2517775" y="3009900"/>
          <p14:tracePt t="82563" x="2527300" y="3009900"/>
          <p14:tracePt t="82589" x="2527300" y="3000375"/>
          <p14:tracePt t="82613" x="2527300" y="2992438"/>
          <p14:tracePt t="82640" x="2527300" y="2982913"/>
          <p14:tracePt t="82677" x="2527300" y="2973388"/>
          <p14:tracePt t="82716" x="2527300" y="2965450"/>
          <p14:tracePt t="82752" x="2527300" y="2946400"/>
          <p14:tracePt t="82800" x="2527300" y="2938463"/>
          <p14:tracePt t="82873" x="2527300" y="2928938"/>
          <p14:tracePt t="82896" x="2527300" y="2921000"/>
          <p14:tracePt t="82908" x="2527300" y="2911475"/>
          <p14:tracePt t="82920" x="2527300" y="2901950"/>
          <p14:tracePt t="82942" x="2527300" y="2894013"/>
          <p14:tracePt t="82966" x="2509838" y="2884488"/>
          <p14:tracePt t="82998" x="2509838" y="2867025"/>
          <p14:tracePt t="83031" x="2500313" y="2867025"/>
          <p14:tracePt t="83057" x="2500313" y="2857500"/>
          <p14:tracePt t="83092" x="2490788" y="2857500"/>
          <p14:tracePt t="83130" x="2482850" y="2857500"/>
          <p14:tracePt t="83143" x="2482850" y="2849563"/>
          <p14:tracePt t="83154" x="2465388" y="2849563"/>
          <p14:tracePt t="83179" x="2446338" y="2849563"/>
          <p14:tracePt t="83192" x="2438400" y="2840038"/>
          <p14:tracePt t="83229" x="2428875" y="2840038"/>
          <p14:tracePt t="83244" x="2419350" y="2840038"/>
          <p14:tracePt t="83268" x="2411413" y="2840038"/>
          <p14:tracePt t="83295" x="2393950" y="2840038"/>
          <p14:tracePt t="83318" x="2384425" y="2840038"/>
          <p14:tracePt t="83370" x="2366963" y="2840038"/>
          <p14:tracePt t="83394" x="2357438" y="2840038"/>
          <p14:tracePt t="83432" x="2347913" y="2840038"/>
          <p14:tracePt t="83494" x="2339975" y="2840038"/>
          <p14:tracePt t="83530" x="2339975" y="2849563"/>
          <p14:tracePt t="83553" x="2330450" y="2857500"/>
          <p14:tracePt t="83565" x="2330450" y="2874963"/>
          <p14:tracePt t="83576" x="2322513" y="2874963"/>
          <p14:tracePt t="83594" x="2322513" y="2884488"/>
          <p14:tracePt t="83620" x="2312988" y="2901950"/>
          <p14:tracePt t="83672" x="2312988" y="2911475"/>
          <p14:tracePt t="83696" x="2312988" y="2921000"/>
          <p14:tracePt t="83756" x="2312988" y="2928938"/>
          <p14:tracePt t="83847" x="2312988" y="2938463"/>
          <p14:tracePt t="83871" x="2322513" y="2955925"/>
          <p14:tracePt t="83897" x="2330450" y="2965450"/>
          <p14:tracePt t="83934" x="2339975" y="2965450"/>
          <p14:tracePt t="83944" x="2339975" y="2973388"/>
          <p14:tracePt t="83956" x="2347913" y="2973388"/>
          <p14:tracePt t="83973" x="2357438" y="2982913"/>
          <p14:tracePt t="83998" x="2384425" y="2982913"/>
          <p14:tracePt t="84023" x="2393950" y="2992438"/>
          <p14:tracePt t="84048" x="2401888" y="2992438"/>
          <p14:tracePt t="84076" x="2419350" y="2992438"/>
          <p14:tracePt t="84098" x="2428875" y="2992438"/>
          <p14:tracePt t="84125" x="2455863" y="2992438"/>
          <p14:tracePt t="84151" x="2465388" y="2992438"/>
          <p14:tracePt t="84175" x="2473325" y="2982913"/>
          <p14:tracePt t="84201" x="2482850" y="2973388"/>
          <p14:tracePt t="84226" x="2490788" y="2965450"/>
          <p14:tracePt t="84250" x="2500313" y="2946400"/>
          <p14:tracePt t="84275" x="2500313" y="2938463"/>
          <p14:tracePt t="84300" x="2509838" y="2928938"/>
          <p14:tracePt t="84326" x="2509838" y="2921000"/>
          <p14:tracePt t="84351" x="2509838" y="2911475"/>
          <p14:tracePt t="84376" x="2509838" y="2901950"/>
          <p14:tracePt t="84402" x="2509838" y="2894013"/>
          <p14:tracePt t="84452" x="2509838" y="2867025"/>
          <p14:tracePt t="84476" x="2509838" y="2849563"/>
          <p14:tracePt t="84502" x="2500313" y="2830513"/>
          <p14:tracePt t="84527" x="2490788" y="2830513"/>
          <p14:tracePt t="84552" x="2482850" y="2822575"/>
          <p14:tracePt t="84578" x="2482850" y="2813050"/>
          <p14:tracePt t="84603" x="2473325" y="2813050"/>
          <p14:tracePt t="84628" x="2465388" y="2813050"/>
          <p14:tracePt t="84654" x="2446338" y="2795588"/>
          <p14:tracePt t="84680" x="2438400" y="2795588"/>
          <p14:tracePt t="84705" x="2428875" y="2795588"/>
          <p14:tracePt t="84731" x="2411413" y="2795588"/>
          <p14:tracePt t="84756" x="2401888" y="2795588"/>
          <p14:tracePt t="84778" x="2393950" y="2795588"/>
          <p14:tracePt t="84803" x="2347913" y="2795588"/>
          <p14:tracePt t="84828" x="2312988" y="2795588"/>
          <p14:tracePt t="84854" x="2276475" y="2795588"/>
          <p14:tracePt t="84879" x="2259013" y="2795588"/>
          <p14:tracePt t="84904" x="2241550" y="2795588"/>
          <p14:tracePt t="84955" x="2232025" y="2795588"/>
          <p14:tracePt t="84981" x="2205038" y="2795588"/>
          <p14:tracePt t="85005" x="2197100" y="2795588"/>
          <p14:tracePt t="85030" x="2170113" y="2795588"/>
          <p14:tracePt t="85057" x="2143125" y="2795588"/>
          <p14:tracePt t="85080" x="2133600" y="2786063"/>
          <p14:tracePt t="85107" x="2125663" y="2786063"/>
          <p14:tracePt t="85131" x="2116138" y="2786063"/>
          <p14:tracePt t="85156" x="2108200" y="2786063"/>
          <p14:tracePt t="85183" x="2089150" y="2768600"/>
          <p14:tracePt t="85207" x="2062163" y="2759075"/>
          <p14:tracePt t="85211" x="2054225" y="2759075"/>
          <p14:tracePt t="85234" x="2044700" y="2759075"/>
          <p14:tracePt t="85257" x="2027238" y="2751138"/>
          <p14:tracePt t="85283" x="2000250" y="2751138"/>
          <p14:tracePt t="85310" x="1990725" y="2751138"/>
          <p14:tracePt t="85333" x="1982788" y="2751138"/>
          <p14:tracePt t="85538" x="1990725" y="2751138"/>
          <p14:tracePt t="85551" x="2017713" y="2751138"/>
          <p14:tracePt t="85562" x="2027238" y="2741613"/>
          <p14:tracePt t="85587" x="2071688" y="2741613"/>
          <p14:tracePt t="85611" x="2116138" y="2724150"/>
          <p14:tracePt t="85636" x="2152650" y="2724150"/>
          <p14:tracePt t="85660" x="2197100" y="2724150"/>
          <p14:tracePt t="85685" x="2224088" y="2724150"/>
          <p14:tracePt t="85711" x="2259013" y="2724150"/>
          <p14:tracePt t="85736" x="2276475" y="2714625"/>
          <p14:tracePt t="85762" x="2322513" y="2714625"/>
          <p14:tracePt t="85787" x="2374900" y="2706688"/>
          <p14:tracePt t="85810" x="2419350" y="2706688"/>
          <p14:tracePt t="85835" x="2465388" y="2706688"/>
          <p14:tracePt t="85861" x="2482850" y="2706688"/>
          <p14:tracePt t="85886" x="2500313" y="2706688"/>
          <p14:tracePt t="85911" x="2517775" y="2706688"/>
          <p14:tracePt t="86368" x="2527300" y="2706688"/>
          <p14:tracePt t="86380" x="2544763" y="2706688"/>
          <p14:tracePt t="86394" x="2554288" y="2706688"/>
          <p14:tracePt t="86416" x="2571750" y="2706688"/>
          <p14:tracePt t="86441" x="2608263" y="2706688"/>
          <p14:tracePt t="86465" x="2625725" y="2706688"/>
          <p14:tracePt t="86491" x="2652713" y="2706688"/>
          <p14:tracePt t="86516" x="2670175" y="2706688"/>
          <p14:tracePt t="86542" x="2687638" y="2706688"/>
          <p14:tracePt t="86566" x="2697163" y="2706688"/>
          <p14:tracePt t="86617" x="2724150" y="2706688"/>
          <p14:tracePt t="86642" x="2732088" y="2706688"/>
          <p14:tracePt t="86667" x="2751138" y="2706688"/>
          <p14:tracePt t="86692" x="2759075" y="2706688"/>
          <p14:tracePt t="86718" x="2768600" y="2706688"/>
          <p14:tracePt t="86723" x="2786063" y="2706688"/>
          <p14:tracePt t="86743" x="2795588" y="2706688"/>
          <p14:tracePt t="86768" x="2803525" y="2706688"/>
          <p14:tracePt t="86794" x="2813050" y="2706688"/>
          <p14:tracePt t="86819" x="2830513" y="2706688"/>
          <p14:tracePt t="86843" x="2847975" y="2706688"/>
          <p14:tracePt t="86868" x="2874963" y="2697163"/>
          <p14:tracePt t="86893" x="2884488" y="2697163"/>
          <p14:tracePt t="86921" x="2894013" y="2679700"/>
          <p14:tracePt t="86947" x="2946400" y="2670175"/>
          <p14:tracePt t="86971" x="2965450" y="2670175"/>
          <p14:tracePt t="86998" x="2982913" y="2670175"/>
          <p14:tracePt t="87022" x="2982913" y="2660650"/>
          <p14:tracePt t="87046" x="2990850" y="2660650"/>
          <p14:tracePt t="87096" x="2973388" y="2660650"/>
          <p14:tracePt t="87121" x="2946400" y="2660650"/>
          <p14:tracePt t="87145" x="2867025" y="2660650"/>
          <p14:tracePt t="87171" x="2759075" y="2660650"/>
          <p14:tracePt t="87196" x="2687638" y="2670175"/>
          <p14:tracePt t="87221" x="2608263" y="2670175"/>
          <p14:tracePt t="87246" x="2562225" y="2670175"/>
          <p14:tracePt t="87272" x="2500313" y="2670175"/>
          <p14:tracePt t="87296" x="2455863" y="2679700"/>
          <p14:tracePt t="87324" x="2428875" y="2679700"/>
          <p14:tracePt t="87348" x="2419350" y="2679700"/>
          <p14:tracePt t="87373" x="2411413" y="2679700"/>
          <p14:tracePt t="87651" x="2419350" y="2679700"/>
          <p14:tracePt t="87684" x="2428875" y="2679700"/>
          <p14:tracePt t="87724" x="2446338" y="2679700"/>
          <p14:tracePt t="87762" x="2455863" y="2679700"/>
          <p14:tracePt t="87774" x="2465388" y="2679700"/>
          <p14:tracePt t="87788" x="2473325" y="2679700"/>
          <p14:tracePt t="87802" x="2482850" y="2679700"/>
          <p14:tracePt t="87826" x="2500313" y="2679700"/>
          <p14:tracePt t="87850" x="2527300" y="2679700"/>
          <p14:tracePt t="87875" x="2544763" y="2679700"/>
          <p14:tracePt t="87902" x="2608263" y="2679700"/>
          <p14:tracePt t="87927" x="2652713" y="2679700"/>
          <p14:tracePt t="87951" x="2679700" y="2679700"/>
          <p14:tracePt t="87976" x="2705100" y="2679700"/>
          <p14:tracePt t="88001" x="2732088" y="2679700"/>
          <p14:tracePt t="88027" x="2751138" y="2679700"/>
          <p14:tracePt t="88055" x="2786063" y="2679700"/>
          <p14:tracePt t="88078" x="2795588" y="2679700"/>
          <p14:tracePt t="88103" x="2803525" y="2679700"/>
          <p14:tracePt t="88128" x="2830513" y="2679700"/>
          <p14:tracePt t="88155" x="2840038" y="2679700"/>
          <p14:tracePt t="88178" x="2847975" y="2679700"/>
          <p14:tracePt t="88230" x="2857500" y="2679700"/>
          <p14:tracePt t="88253" x="2867025" y="2679700"/>
          <p14:tracePt t="88280" x="2884488" y="2679700"/>
          <p14:tracePt t="88306" x="2919413" y="2679700"/>
          <p14:tracePt t="88331" x="2928938" y="2679700"/>
          <p14:tracePt t="88356" x="2946400" y="2679700"/>
          <p14:tracePt t="88380" x="2982913" y="2679700"/>
          <p14:tracePt t="88405" x="3062288" y="2660650"/>
          <p14:tracePt t="88429" x="3116263" y="2660650"/>
          <p14:tracePt t="88454" x="3170238" y="2660650"/>
          <p14:tracePt t="88480" x="3197225" y="2660650"/>
          <p14:tracePt t="88505" x="3259138" y="2660650"/>
          <p14:tracePt t="88530" x="3303588" y="2660650"/>
          <p14:tracePt t="88556" x="3348038" y="2660650"/>
          <p14:tracePt t="88582" x="3384550" y="2660650"/>
          <p14:tracePt t="88608" x="3402013" y="2660650"/>
          <p14:tracePt t="88632" x="3438525" y="2660650"/>
          <p14:tracePt t="89047" x="3455988" y="2660650"/>
          <p14:tracePt t="89061" x="3482975" y="2660650"/>
          <p14:tracePt t="89073" x="3500438" y="2660650"/>
          <p14:tracePt t="89085" x="3527425" y="2660650"/>
          <p14:tracePt t="89110" x="3571875" y="2660650"/>
          <p14:tracePt t="89136" x="3608388" y="2660650"/>
          <p14:tracePt t="89161" x="3652838" y="2660650"/>
          <p14:tracePt t="89185" x="3679825" y="2660650"/>
          <p14:tracePt t="89210" x="3724275" y="2660650"/>
          <p14:tracePt t="89236" x="3768725" y="2660650"/>
          <p14:tracePt t="89262" x="3803650" y="2660650"/>
          <p14:tracePt t="89286" x="3848100" y="2652713"/>
          <p14:tracePt t="89311" x="3884613" y="2643188"/>
          <p14:tracePt t="89336" x="3929063" y="2625725"/>
          <p14:tracePt t="89361" x="3990975" y="2616200"/>
          <p14:tracePt t="89387" x="4071938" y="2589213"/>
          <p14:tracePt t="89412" x="4133850" y="2581275"/>
          <p14:tracePt t="89436" x="4170363" y="2563813"/>
          <p14:tracePt t="89462" x="4179888" y="2554288"/>
          <p14:tracePt t="89488" x="4187825" y="2544763"/>
          <p14:tracePt t="89514" x="4187825" y="2536825"/>
          <p14:tracePt t="89537" x="4197350" y="2500313"/>
          <p14:tracePt t="89564" x="4214813" y="2455863"/>
          <p14:tracePt t="89589" x="4224338" y="2455863"/>
          <p14:tracePt t="89614" x="4224338" y="2446338"/>
          <p14:tracePt t="89663" x="4224338" y="2438400"/>
          <p14:tracePt t="89692" x="4224338" y="2428875"/>
          <p14:tracePt t="89728" x="4197350" y="2420938"/>
          <p14:tracePt t="89742" x="4187825" y="2420938"/>
          <p14:tracePt t="89765" x="4170363" y="2411413"/>
          <p14:tracePt t="89790" x="4133850" y="2401888"/>
          <p14:tracePt t="89817" x="4089400" y="2374900"/>
          <p14:tracePt t="89841" x="4054475" y="2374900"/>
          <p14:tracePt t="89866" x="4037013" y="2366963"/>
          <p14:tracePt t="89891" x="3983038" y="2349500"/>
          <p14:tracePt t="89917" x="3938588" y="2339975"/>
          <p14:tracePt t="89940" x="3875088" y="2339975"/>
          <p14:tracePt t="89965" x="3830638" y="2339975"/>
          <p14:tracePt t="89990" x="3813175" y="2339975"/>
          <p14:tracePt t="90016" x="3768725" y="2339975"/>
          <p14:tracePt t="90041" x="3732213" y="2339975"/>
          <p14:tracePt t="90066" x="3705225" y="2339975"/>
          <p14:tracePt t="90092" x="3670300" y="2349500"/>
          <p14:tracePt t="90118" x="3608388" y="2374900"/>
          <p14:tracePt t="90144" x="3571875" y="2384425"/>
          <p14:tracePt t="90169" x="3554413" y="2411413"/>
          <p14:tracePt t="90193" x="3544888" y="2411413"/>
          <p14:tracePt t="90217" x="3536950" y="2428875"/>
          <p14:tracePt t="90220" x="3527425" y="2438400"/>
          <p14:tracePt t="90243" x="3517900" y="2446338"/>
          <p14:tracePt t="90267" x="3509963" y="2482850"/>
          <p14:tracePt t="90291" x="3500438" y="2492375"/>
          <p14:tracePt t="90316" x="3500438" y="2500313"/>
          <p14:tracePt t="90343" x="3500438" y="2509838"/>
          <p14:tracePt t="90369" x="3482975" y="2544763"/>
          <p14:tracePt t="90395" x="3482975" y="2554288"/>
          <p14:tracePt t="90420" x="3482975" y="2563813"/>
          <p14:tracePt t="90471" x="3482975" y="2571750"/>
          <p14:tracePt t="90497" x="3482975" y="2589213"/>
          <p14:tracePt t="90521" x="3482975" y="2616200"/>
          <p14:tracePt t="90546" x="3482975" y="2625725"/>
          <p14:tracePt t="90570" x="3482975" y="2635250"/>
          <p14:tracePt t="90595" x="3482975" y="2643188"/>
          <p14:tracePt t="90621" x="3490913" y="2660650"/>
          <p14:tracePt t="90645" x="3500438" y="2670175"/>
          <p14:tracePt t="90670" x="3500438" y="2687638"/>
          <p14:tracePt t="90696" x="3517900" y="2706688"/>
          <p14:tracePt t="90721" x="3527425" y="2714625"/>
          <p14:tracePt t="90747" x="3536950" y="2724150"/>
          <p14:tracePt t="90773" x="3554413" y="2732088"/>
          <p14:tracePt t="90798" x="3571875" y="2741613"/>
          <p14:tracePt t="90821" x="3581400" y="2741613"/>
          <p14:tracePt t="90846" x="3589338" y="2759075"/>
          <p14:tracePt t="90872" x="3598863" y="2759075"/>
          <p14:tracePt t="90896" x="3608388" y="2759075"/>
          <p14:tracePt t="90921" x="3643313" y="2768600"/>
          <p14:tracePt t="90946" x="3660775" y="2768600"/>
          <p14:tracePt t="90973" x="3679825" y="2778125"/>
          <p14:tracePt t="90998" x="3714750" y="2778125"/>
          <p14:tracePt t="91023" x="3741738" y="2778125"/>
          <p14:tracePt t="91048" x="3759200" y="2778125"/>
          <p14:tracePt t="91074" x="3786188" y="2778125"/>
          <p14:tracePt t="91098" x="3803650" y="2786063"/>
          <p14:tracePt t="91127" x="3830638" y="2786063"/>
          <p14:tracePt t="91151" x="3848100" y="2786063"/>
          <p14:tracePt t="91175" x="3867150" y="2786063"/>
          <p14:tracePt t="91201" x="3894138" y="2786063"/>
          <p14:tracePt t="91225" x="3911600" y="2786063"/>
          <p14:tracePt t="91250" x="3929063" y="2786063"/>
          <p14:tracePt t="91275" x="3965575" y="2786063"/>
          <p14:tracePt t="91300" x="4010025" y="2786063"/>
          <p14:tracePt t="91326" x="4054475" y="2786063"/>
          <p14:tracePt t="91351" x="4098925" y="2768600"/>
          <p14:tracePt t="91376" x="4152900" y="2759075"/>
          <p14:tracePt t="91402" x="4170363" y="2751138"/>
          <p14:tracePt t="91426" x="4179888" y="2751138"/>
          <p14:tracePt t="91452" x="4187825" y="2741613"/>
          <p14:tracePt t="91505" x="4187825" y="2732088"/>
          <p14:tracePt t="91528" x="4197350" y="2732088"/>
          <p14:tracePt t="91554" x="4197350" y="2706688"/>
          <p14:tracePt t="91579" x="4205288" y="2706688"/>
          <p14:tracePt t="91603" x="4205288" y="2697163"/>
          <p14:tracePt t="91627" x="4205288" y="2687638"/>
          <p14:tracePt t="91678" x="4205288" y="2679700"/>
          <p14:tracePt t="91704" x="4187825" y="2660650"/>
          <p14:tracePt t="91728" x="4108450" y="2616200"/>
          <p14:tracePt t="91754" x="4010025" y="2571750"/>
          <p14:tracePt t="91780" x="3894138" y="2563813"/>
          <p14:tracePt t="91803" x="3759200" y="2544763"/>
          <p14:tracePt t="91827" x="3616325" y="2544763"/>
          <p14:tracePt t="91854" x="3490913" y="2544763"/>
          <p14:tracePt t="91879" x="3384550" y="2563813"/>
          <p14:tracePt t="91903" x="3286125" y="2581275"/>
          <p14:tracePt t="91929" x="3241675" y="2589213"/>
          <p14:tracePt t="91955" x="3214688" y="2598738"/>
          <p14:tracePt t="91980" x="3187700" y="2598738"/>
          <p14:tracePt t="92005" x="3152775" y="2598738"/>
          <p14:tracePt t="92031" x="3143250" y="2598738"/>
          <p14:tracePt t="92082" x="3133725" y="2608263"/>
          <p14:tracePt t="92185" x="3133725" y="2625725"/>
          <p14:tracePt t="92254" x="3133725" y="2635250"/>
          <p14:tracePt t="92304" x="3143250" y="2635250"/>
          <p14:tracePt t="92363" x="3152775" y="2635250"/>
          <p14:tracePt t="92437" x="3170238" y="2635250"/>
          <p14:tracePt t="92537" x="3179763" y="2635250"/>
          <p14:tracePt t="92614" x="3187700" y="2635250"/>
          <p14:tracePt t="92649" x="3187700" y="2643188"/>
          <p14:tracePt t="92674" x="3197225" y="2643188"/>
          <p14:tracePt t="92749" x="3205163" y="2643188"/>
          <p14:tracePt t="92825" x="3214688" y="2652713"/>
          <p14:tracePt t="92874" x="3224213" y="2652713"/>
          <p14:tracePt t="92908" x="3241675" y="2660650"/>
          <p14:tracePt t="92945" x="3251200" y="2660650"/>
          <p14:tracePt t="93004" x="3259138" y="2660650"/>
          <p14:tracePt t="93068" x="3259138" y="2670175"/>
          <p14:tracePt t="93081" x="3268663" y="2670175"/>
          <p14:tracePt t="93117" x="3276600" y="2670175"/>
          <p14:tracePt t="93143" x="3276600" y="2679700"/>
          <p14:tracePt t="93180" x="3286125" y="2679700"/>
          <p14:tracePt t="93216" x="3286125" y="2697163"/>
          <p14:tracePt t="93241" x="3295650" y="2697163"/>
          <p14:tracePt t="93292" x="3295650" y="2706688"/>
          <p14:tracePt t="93316" x="3303588" y="2706688"/>
          <p14:tracePt t="93365" x="3303588" y="2714625"/>
          <p14:tracePt t="93436" x="3303588" y="2724150"/>
          <p14:tracePt t="93473" x="3303588" y="2732088"/>
          <p14:tracePt t="93497" x="3303588" y="2741613"/>
          <p14:tracePt t="93520" x="3303588" y="2751138"/>
          <p14:tracePt t="93533" x="3303588" y="2759075"/>
          <p14:tracePt t="93556" x="3303588" y="2778125"/>
          <p14:tracePt t="93570" x="3303588" y="2786063"/>
          <p14:tracePt t="93594" x="3303588" y="2795588"/>
          <p14:tracePt t="93619" x="3303588" y="2813050"/>
          <p14:tracePt t="93643" x="3303588" y="2822575"/>
          <p14:tracePt t="93668" x="3303588" y="2849563"/>
          <p14:tracePt t="93693" x="3303588" y="2857500"/>
          <p14:tracePt t="93717" x="3303588" y="2867025"/>
          <p14:tracePt t="93743" x="3303588" y="2874963"/>
          <p14:tracePt t="93778" x="3303588" y="2884488"/>
          <p14:tracePt t="93813" x="3295650" y="2894013"/>
          <p14:tracePt t="93891" x="3295650" y="2901950"/>
          <p14:tracePt t="93913" x="3295650" y="2921000"/>
          <p14:tracePt t="93926" x="3286125" y="2921000"/>
          <p14:tracePt t="93944" x="3286125" y="2928938"/>
          <p14:tracePt t="93997" x="3286125" y="2938463"/>
          <p14:tracePt t="94009" x="3286125" y="2946400"/>
          <p14:tracePt t="94045" x="3286125" y="2955925"/>
          <p14:tracePt t="94083" x="3276600" y="2955925"/>
          <p14:tracePt t="94094" x="3276600" y="2965450"/>
          <p14:tracePt t="94116" x="3276600" y="2973388"/>
          <p14:tracePt t="94156" x="3268663" y="2973388"/>
          <p14:tracePt t="94191" x="3268663" y="2992438"/>
          <p14:tracePt t="94205" x="3259138" y="2992438"/>
          <p14:tracePt t="94221" x="3251200" y="2992438"/>
          <p14:tracePt t="94247" x="3232150" y="2992438"/>
          <p14:tracePt t="94271" x="3205163" y="2992438"/>
          <p14:tracePt t="94297" x="3143250" y="2973388"/>
          <p14:tracePt t="94321" x="3089275" y="2955925"/>
          <p14:tracePt t="94346" x="3044825" y="2946400"/>
          <p14:tracePt t="94374" x="3017838" y="2946400"/>
          <p14:tracePt t="94397" x="2955925" y="2946400"/>
          <p14:tracePt t="94425" x="2857500" y="2946400"/>
          <p14:tracePt t="94449" x="2795588" y="2946400"/>
          <p14:tracePt t="94474" x="2759075" y="2973388"/>
          <p14:tracePt t="94500" x="2732088" y="2982913"/>
          <p14:tracePt t="94524" x="2705100" y="2992438"/>
          <p14:tracePt t="94548" x="2687638" y="3000375"/>
          <p14:tracePt t="94573" x="2660650" y="3009900"/>
          <p14:tracePt t="94600" x="2633663" y="3027363"/>
          <p14:tracePt t="94624" x="2581275" y="3044825"/>
          <p14:tracePt t="94649" x="2536825" y="3063875"/>
          <p14:tracePt t="94673" x="2500313" y="3071813"/>
          <p14:tracePt t="94699" x="2490788" y="3081338"/>
          <p14:tracePt t="94842" x="2500313" y="3081338"/>
          <p14:tracePt t="94868" x="2509838" y="3081338"/>
          <p14:tracePt t="94903" x="2527300" y="3081338"/>
          <p14:tracePt t="94952" x="2536825" y="3081338"/>
          <p14:tracePt t="94963" x="2544763" y="3081338"/>
          <p14:tracePt t="94976" x="2554288" y="3081338"/>
          <p14:tracePt t="95002" x="2571750" y="3081338"/>
          <p14:tracePt t="95026" x="2608263" y="3081338"/>
          <p14:tracePt t="95052" x="2652713" y="3081338"/>
          <p14:tracePt t="95077" x="2697163" y="3089275"/>
          <p14:tracePt t="95102" x="2759075" y="3089275"/>
          <p14:tracePt t="95129" x="2840038" y="3089275"/>
          <p14:tracePt t="95153" x="2928938" y="3108325"/>
          <p14:tracePt t="95179" x="2973388" y="3108325"/>
          <p14:tracePt t="95204" x="3017838" y="3108325"/>
          <p14:tracePt t="95207" x="3044825" y="3116263"/>
          <p14:tracePt t="95228" x="3071813" y="3116263"/>
          <p14:tracePt t="95253" x="3133725" y="3135313"/>
          <p14:tracePt t="95279" x="3160713" y="3135313"/>
          <p14:tracePt t="95304" x="3179763" y="3135313"/>
          <p14:tracePt t="95330" x="3214688" y="3135313"/>
          <p14:tracePt t="95355" x="3241675" y="3135313"/>
          <p14:tracePt t="95380" x="3286125" y="3135313"/>
          <p14:tracePt t="95406" x="3322638" y="3135313"/>
          <p14:tracePt t="95429" x="3357563" y="3135313"/>
          <p14:tracePt t="95455" x="3384550" y="3135313"/>
          <p14:tracePt t="95480" x="3402013" y="3135313"/>
          <p14:tracePt t="95505" x="3438525" y="3135313"/>
          <p14:tracePt t="95530" x="3465513" y="3116263"/>
          <p14:tracePt t="95556" x="3500438" y="3116263"/>
          <p14:tracePt t="95581" x="3517900" y="3116263"/>
          <p14:tracePt t="95629" x="3527425" y="3116263"/>
          <p14:tracePt t="95758" x="3544888" y="3116263"/>
          <p14:tracePt t="95769" x="3544888" y="3108325"/>
          <p14:tracePt t="95819" x="3544888" y="3098800"/>
          <p14:tracePt t="95843" x="3544888" y="3089275"/>
          <p14:tracePt t="95868" x="3544888" y="3081338"/>
          <p14:tracePt t="95893" x="3544888" y="3071813"/>
          <p14:tracePt t="95915" x="3536950" y="3063875"/>
          <p14:tracePt t="95953" x="3527425" y="3054350"/>
          <p14:tracePt t="95988" x="3517900" y="3054350"/>
          <p14:tracePt t="96014" x="3517900" y="3036888"/>
          <p14:tracePt t="96026" x="3509963" y="3036888"/>
          <p14:tracePt t="96064" x="3500438" y="3036888"/>
          <p14:tracePt t="96098" x="3490913" y="3036888"/>
          <p14:tracePt t="96133" x="3482975" y="3036888"/>
          <p14:tracePt t="96158" x="3465513" y="3036888"/>
          <p14:tracePt t="96170" x="3455988" y="3044825"/>
          <p14:tracePt t="96195" x="3446463" y="3044825"/>
          <p14:tracePt t="96210" x="3438525" y="3044825"/>
          <p14:tracePt t="96236" x="3419475" y="3054350"/>
          <p14:tracePt t="96261" x="3402013" y="3054350"/>
          <p14:tracePt t="96286" x="3384550" y="3054350"/>
          <p14:tracePt t="96311" x="3375025" y="3063875"/>
          <p14:tracePt t="96362" x="3367088" y="3063875"/>
          <p14:tracePt t="96386" x="3367088" y="3071813"/>
          <p14:tracePt t="96411" x="3357563" y="3071813"/>
          <p14:tracePt t="96437" x="3348038" y="3081338"/>
          <p14:tracePt t="96462" x="3340100" y="3081338"/>
          <p14:tracePt t="96487" x="3330575" y="3089275"/>
          <p14:tracePt t="96513" x="3313113" y="3089275"/>
          <p14:tracePt t="96564" x="3303588" y="3098800"/>
          <p14:tracePt t="96719" x="3295650" y="3098800"/>
          <p14:tracePt t="96794" x="3286125" y="3098800"/>
          <p14:tracePt t="96833" x="3276600" y="3108325"/>
          <p14:tracePt t="96846" x="3268663" y="3108325"/>
          <p14:tracePt t="96869" x="3259138" y="3108325"/>
          <p14:tracePt t="96893" x="3241675" y="3108325"/>
          <p14:tracePt t="96917" x="3232150" y="3108325"/>
          <p14:tracePt t="96941" x="3224213" y="3108325"/>
          <p14:tracePt t="96967" x="3214688" y="3108325"/>
          <p14:tracePt t="97029" x="3205163" y="3108325"/>
          <p14:tracePt t="97510" x="3214688" y="3108325"/>
          <p14:tracePt t="97739" x="3224213" y="3108325"/>
          <p14:tracePt t="97752" x="3224213" y="3098800"/>
          <p14:tracePt t="97814" x="3232150" y="3098800"/>
          <p14:tracePt t="97851" x="3232150" y="3089275"/>
          <p14:tracePt t="97887" x="3251200" y="3089275"/>
          <p14:tracePt t="97923" x="3259138" y="3081338"/>
          <p14:tracePt t="97958" x="3268663" y="3081338"/>
          <p14:tracePt t="97972" x="3276600" y="3071813"/>
          <p14:tracePt t="97997" x="3286125" y="3063875"/>
          <p14:tracePt t="98020" x="3295650" y="3054350"/>
          <p14:tracePt t="98034" x="3303588" y="3054350"/>
          <p14:tracePt t="98048" x="3303588" y="3036888"/>
          <p14:tracePt t="98073" x="3330575" y="3027363"/>
          <p14:tracePt t="98098" x="3348038" y="3017838"/>
          <p14:tracePt t="98124" x="3367088" y="3000375"/>
          <p14:tracePt t="98149" x="3375025" y="2992438"/>
          <p14:tracePt t="98174" x="3402013" y="2982913"/>
          <p14:tracePt t="98198" x="3411538" y="2965450"/>
          <p14:tracePt t="98224" x="3419475" y="2955925"/>
          <p14:tracePt t="98249" x="3429000" y="2946400"/>
          <p14:tracePt t="98274" x="3438525" y="2938463"/>
          <p14:tracePt t="98299" x="3446463" y="2938463"/>
          <p14:tracePt t="98324" x="3446463" y="2928938"/>
          <p14:tracePt t="98349" x="3455988" y="2928938"/>
          <p14:tracePt t="98374" x="3455988" y="2921000"/>
          <p14:tracePt t="98404" x="3473450" y="2921000"/>
          <p14:tracePt t="98428" x="3473450" y="2911475"/>
          <p14:tracePt t="98452" x="3482975" y="2911475"/>
          <p14:tracePt t="98475" x="3482975" y="2894013"/>
          <p14:tracePt t="98502" x="3490913" y="2884488"/>
          <p14:tracePt t="98535" x="3500438" y="2874963"/>
          <p14:tracePt t="98573" x="3509963" y="2874963"/>
          <p14:tracePt t="98585" x="3509963" y="2867025"/>
          <p14:tracePt t="98648" x="3517900" y="2867025"/>
          <p14:tracePt t="98660" x="3517900" y="2857500"/>
          <p14:tracePt t="98707" x="3517900" y="2849563"/>
          <p14:tracePt t="98719" x="3527425" y="2849563"/>
          <p14:tracePt t="98744" x="3527425" y="2840038"/>
          <p14:tracePt t="98783" x="3544888" y="2830513"/>
          <p14:tracePt t="98805" x="3544888" y="2813050"/>
          <p14:tracePt t="98829" x="3554413" y="2803525"/>
          <p14:tracePt t="98852" x="3554413" y="2795588"/>
          <p14:tracePt t="98864" x="3562350" y="2795588"/>
          <p14:tracePt t="98878" x="3562350" y="2786063"/>
          <p14:tracePt t="98916" x="3562350" y="2778125"/>
          <p14:tracePt t="98943" x="3571875" y="2778125"/>
          <p14:tracePt t="98991" x="3571875" y="2768600"/>
          <p14:tracePt t="99257" x="3571875" y="2759075"/>
          <p14:tracePt t="99491" x="3571875" y="2741613"/>
          <p14:tracePt t="99773" x="3571875" y="2732088"/>
          <p14:tracePt t="99921" x="3571875" y="2724150"/>
          <p14:tracePt t="100055" x="3571875" y="2714625"/>
          <p14:tracePt t="100153" x="3571875" y="2706688"/>
          <p14:tracePt t="100241" x="3571875" y="2697163"/>
          <p14:tracePt t="100265" x="3571875" y="2687638"/>
          <p14:tracePt t="100289" x="3571875" y="2670175"/>
          <p14:tracePt t="100312" x="3571875" y="2660650"/>
          <p14:tracePt t="100386" x="3571875" y="2652713"/>
          <p14:tracePt t="100522" x="3571875" y="2643188"/>
          <p14:tracePt t="100537" x="3571875" y="2635250"/>
          <p14:tracePt t="100564" x="3571875" y="2625725"/>
          <p14:tracePt t="100586" x="3581400" y="2616200"/>
          <p14:tracePt t="100612" x="3581400" y="2598738"/>
          <p14:tracePt t="100658" x="3589338" y="2589213"/>
          <p14:tracePt t="100682" x="3598863" y="2581275"/>
          <p14:tracePt t="100717" x="3598863" y="2571750"/>
          <p14:tracePt t="100740" x="3616325" y="2571750"/>
          <p14:tracePt t="100751" x="3616325" y="2563813"/>
          <p14:tracePt t="100767" x="3625850" y="2563813"/>
          <p14:tracePt t="100792" x="3633788" y="2544763"/>
          <p14:tracePt t="100817" x="3643313" y="2536825"/>
          <p14:tracePt t="100842" x="3652838" y="2517775"/>
          <p14:tracePt t="100868" x="3660775" y="2509838"/>
          <p14:tracePt t="100893" x="3670300" y="2509838"/>
          <p14:tracePt t="100919" x="3687763" y="2500313"/>
          <p14:tracePt t="100945" x="3714750" y="2492375"/>
          <p14:tracePt t="100969" x="3724275" y="2482850"/>
          <p14:tracePt t="100993" x="3741738" y="2473325"/>
          <p14:tracePt t="101018" x="3751263" y="2473325"/>
          <p14:tracePt t="101044" x="3768725" y="2465388"/>
          <p14:tracePt t="101069" x="3786188" y="2446338"/>
          <p14:tracePt t="101094" x="3795713" y="2446338"/>
          <p14:tracePt t="101119" x="3803650" y="2446338"/>
          <p14:tracePt t="101145" x="3813175" y="2438400"/>
          <p14:tracePt t="101170" x="3822700" y="2438400"/>
          <p14:tracePt t="101195" x="3840163" y="2438400"/>
          <p14:tracePt t="101222" x="3848100" y="2428875"/>
          <p14:tracePt t="101248" x="3857625" y="2428875"/>
          <p14:tracePt t="101272" x="3875088" y="2420938"/>
          <p14:tracePt t="101298" x="3911600" y="2420938"/>
          <p14:tracePt t="101321" x="3929063" y="2420938"/>
          <p14:tracePt t="101347" x="3946525" y="2411413"/>
          <p14:tracePt t="101372" x="3973513" y="2411413"/>
          <p14:tracePt t="101397" x="3983038" y="2411413"/>
          <p14:tracePt t="101422" x="4000500" y="2411413"/>
          <p14:tracePt t="101447" x="4010025" y="2411413"/>
          <p14:tracePt t="101472" x="4027488" y="2411413"/>
          <p14:tracePt t="101499" x="4054475" y="2411413"/>
          <p14:tracePt t="101523" x="4071938" y="2411413"/>
          <p14:tracePt t="101548" x="4089400" y="2411413"/>
          <p14:tracePt t="101575" x="4125913" y="2411413"/>
          <p14:tracePt t="101600" x="4152900" y="2428875"/>
          <p14:tracePt t="101626" x="4187825" y="2455863"/>
          <p14:tracePt t="101649" x="4205288" y="2473325"/>
          <p14:tracePt t="101674" x="4224338" y="2492375"/>
          <p14:tracePt t="101698" x="4241800" y="2500313"/>
          <p14:tracePt t="101724" x="4241800" y="2527300"/>
          <p14:tracePt t="101749" x="4251325" y="2536825"/>
          <p14:tracePt t="101781" x="4251325" y="2544763"/>
          <p14:tracePt t="101817" x="4251325" y="2554288"/>
          <p14:tracePt t="101855" x="4251325" y="2563813"/>
          <p14:tracePt t="101878" x="4251325" y="2571750"/>
          <p14:tracePt t="101893" x="4251325" y="2589213"/>
          <p14:tracePt t="101904" x="4241800" y="2608263"/>
          <p14:tracePt t="101926" x="4241800" y="2616200"/>
          <p14:tracePt t="101952" x="4232275" y="2635250"/>
          <p14:tracePt t="101978" x="4224338" y="2660650"/>
          <p14:tracePt t="102003" x="4205288" y="2670175"/>
          <p14:tracePt t="102026" x="4197350" y="2687638"/>
          <p14:tracePt t="102052" x="4187825" y="2697163"/>
          <p14:tracePt t="102077" x="4160838" y="2697163"/>
          <p14:tracePt t="102103" x="4143375" y="2724150"/>
          <p14:tracePt t="102128" x="4125913" y="2732088"/>
          <p14:tracePt t="102152" x="4089400" y="2741613"/>
          <p14:tracePt t="102176" x="4071938" y="2751138"/>
          <p14:tracePt t="102202" x="4054475" y="2751138"/>
          <p14:tracePt t="102227" x="4017963" y="2759075"/>
          <p14:tracePt t="102252" x="4000500" y="2759075"/>
          <p14:tracePt t="102277" x="3965575" y="2768600"/>
          <p14:tracePt t="102302" x="3946525" y="2768600"/>
          <p14:tracePt t="102329" x="3911600" y="2786063"/>
          <p14:tracePt t="102354" x="3884613" y="2786063"/>
          <p14:tracePt t="102381" x="3840163" y="2786063"/>
          <p14:tracePt t="102406" x="3822700" y="2786063"/>
          <p14:tracePt t="102429" x="3813175" y="2786063"/>
          <p14:tracePt t="102457" x="3741738" y="2786063"/>
          <p14:tracePt t="102481" x="3705225" y="2786063"/>
          <p14:tracePt t="102506" x="3660775" y="2778125"/>
          <p14:tracePt t="102530" x="3625850" y="2768600"/>
          <p14:tracePt t="102555" x="3608388" y="2759075"/>
          <p14:tracePt t="102580" x="3571875" y="2751138"/>
          <p14:tracePt t="102607" x="3554413" y="2751138"/>
          <p14:tracePt t="102630" x="3536950" y="2732088"/>
          <p14:tracePt t="102657" x="3527425" y="2732088"/>
          <p14:tracePt t="102681" x="3509963" y="2732088"/>
          <p14:tracePt t="102709" x="3500438" y="2724150"/>
          <p14:tracePt t="102713" x="3482975" y="2714625"/>
          <p14:tracePt t="102734" x="3473450" y="2714625"/>
          <p14:tracePt t="102757" x="3455988" y="2706688"/>
          <p14:tracePt t="102782" x="3446463" y="2706688"/>
          <p14:tracePt t="102811" x="3446463" y="2697163"/>
          <p14:tracePt t="102836" x="3446463" y="2687638"/>
          <p14:tracePt t="102858" x="3446463" y="2660650"/>
          <p14:tracePt t="102882" x="3446463" y="2598738"/>
          <p14:tracePt t="102907" x="3455988" y="2536825"/>
          <p14:tracePt t="102936" x="3517900" y="2438400"/>
          <p14:tracePt t="102960" x="3554413" y="2411413"/>
          <p14:tracePt t="102986" x="3571875" y="2393950"/>
          <p14:tracePt t="103011" x="3589338" y="2393950"/>
          <p14:tracePt t="103035" x="3598863" y="2384425"/>
          <p14:tracePt t="103060" x="3616325" y="2384425"/>
          <p14:tracePt t="103084" x="3633788" y="2384425"/>
          <p14:tracePt t="103109" x="3660775" y="2384425"/>
          <p14:tracePt t="103134" x="3697288" y="2384425"/>
          <p14:tracePt t="103159" x="3741738" y="2384425"/>
          <p14:tracePt t="103186" x="3759200" y="2384425"/>
          <p14:tracePt t="103210" x="3786188" y="2384425"/>
          <p14:tracePt t="103235" x="3813175" y="2384425"/>
          <p14:tracePt t="103261" x="3857625" y="2393950"/>
          <p14:tracePt t="103285" x="3911600" y="2411413"/>
          <p14:tracePt t="103311" x="3929063" y="2420938"/>
          <p14:tracePt t="103335" x="3946525" y="2428875"/>
          <p14:tracePt t="103364" x="3983038" y="2438400"/>
          <p14:tracePt t="103388" x="4000500" y="2438400"/>
          <p14:tracePt t="103414" x="4010025" y="2446338"/>
          <p14:tracePt t="103438" x="4017963" y="2446338"/>
          <p14:tracePt t="103487" x="4027488" y="2465388"/>
          <p14:tracePt t="103563" x="4027488" y="2473325"/>
          <p14:tracePt t="103598" x="4027488" y="2482850"/>
          <p14:tracePt t="103612" x="4044950" y="2492375"/>
          <p14:tracePt t="103625" x="4044950" y="2500313"/>
          <p14:tracePt t="103638" x="4044950" y="2509838"/>
          <p14:tracePt t="103672" x="4044950" y="2517775"/>
          <p14:tracePt t="103809" x="4054475" y="2517775"/>
          <p14:tracePt t="103833" x="4062413" y="2517775"/>
          <p14:tracePt t="103846" x="4071938" y="2517775"/>
          <p14:tracePt t="103864" x="4081463" y="2517775"/>
          <p14:tracePt t="103890" x="4116388" y="2509838"/>
          <p14:tracePt t="103914" x="4133850" y="2492375"/>
          <p14:tracePt t="103940" x="4170363" y="2465388"/>
          <p14:tracePt t="103966" x="4197350" y="2455863"/>
          <p14:tracePt t="103991" x="4224338" y="2446338"/>
          <p14:tracePt t="104016" x="4232275" y="2438400"/>
          <p14:tracePt t="104040" x="4251325" y="2428875"/>
          <p14:tracePt t="104066" x="4259263" y="2420938"/>
          <p14:tracePt t="104093" x="4276725" y="2401888"/>
          <p14:tracePt t="104144" x="4286250" y="2393950"/>
          <p14:tracePt t="104167" x="4303713" y="2384425"/>
          <p14:tracePt t="104192" x="4313238" y="2374900"/>
          <p14:tracePt t="104218" x="4330700" y="2366963"/>
          <p14:tracePt t="104242" x="4348163" y="2349500"/>
          <p14:tracePt t="104268" x="4357688" y="2330450"/>
          <p14:tracePt t="104292" x="4375150" y="2330450"/>
          <p14:tracePt t="104319" x="4375150" y="2322513"/>
          <p14:tracePt t="104368" x="4384675" y="2322513"/>
          <p14:tracePt t="104926" x="4384675" y="2339975"/>
          <p14:tracePt t="105024" x="4384675" y="2349500"/>
          <p14:tracePt t="105062" x="4367213" y="2349500"/>
          <p14:tracePt t="105086" x="4367213" y="2357438"/>
          <p14:tracePt t="105099" x="4357688" y="2357438"/>
          <p14:tracePt t="105148" x="4357688" y="2366963"/>
          <p14:tracePt t="105160" x="4348163" y="2366963"/>
          <p14:tracePt t="105186" x="4340225" y="2374900"/>
          <p14:tracePt t="105222" x="4330700" y="2384425"/>
          <p14:tracePt t="105258" x="4322763" y="2384425"/>
          <p14:tracePt t="105282" x="4322763" y="2393950"/>
          <p14:tracePt t="105295" x="4313238" y="2393950"/>
          <p14:tracePt t="105308" x="4295775" y="2411413"/>
          <p14:tracePt t="105332" x="4286250" y="2411413"/>
          <p14:tracePt t="105357" x="4276725" y="2420938"/>
          <p14:tracePt t="105380" x="4268788" y="2420938"/>
          <p14:tracePt t="105400" x="4259263" y="2428875"/>
          <p14:tracePt t="105428" x="4241800" y="2446338"/>
          <p14:tracePt t="105452" x="4232275" y="2455863"/>
          <p14:tracePt t="105479" x="4205288" y="2482850"/>
          <p14:tracePt t="105501" x="4197350" y="2482850"/>
          <p14:tracePt t="105527" x="4187825" y="2492375"/>
          <p14:tracePt t="105577" x="4179888" y="2500313"/>
          <p14:tracePt t="105618" x="4170363" y="2509838"/>
          <p14:tracePt t="105655" x="4160838" y="2509838"/>
          <p14:tracePt t="105689" x="4160838" y="2517775"/>
          <p14:tracePt t="105726" x="4143375" y="2517775"/>
          <p14:tracePt t="106379" x="4187825" y="2517775"/>
          <p14:tracePt t="106391" x="4241800" y="2500313"/>
          <p14:tracePt t="106407" x="4322763" y="2473325"/>
          <p14:tracePt t="106431" x="4438650" y="2428875"/>
          <p14:tracePt t="106458" x="4500563" y="2411413"/>
          <p14:tracePt t="106483" x="4562475" y="2401888"/>
          <p14:tracePt t="106508" x="4625975" y="2401888"/>
          <p14:tracePt t="106532" x="4670425" y="2384425"/>
          <p14:tracePt t="106559" x="4714875" y="2384425"/>
          <p14:tracePt t="106583" x="4759325" y="2384425"/>
          <p14:tracePt t="106611" x="4776788" y="2384425"/>
          <p14:tracePt t="106635" x="4813300" y="2384425"/>
          <p14:tracePt t="106659" x="4857750" y="2384425"/>
          <p14:tracePt t="106684" x="4902200" y="2384425"/>
          <p14:tracePt t="106709" x="4938713" y="2384425"/>
          <p14:tracePt t="106735" x="4965700" y="2384425"/>
          <p14:tracePt t="106760" x="5010150" y="2393950"/>
          <p14:tracePt t="106785" x="5054600" y="2393950"/>
          <p14:tracePt t="106811" x="5089525" y="2393950"/>
          <p14:tracePt t="106836" x="5126038" y="2401888"/>
          <p14:tracePt t="106861" x="5143500" y="2401888"/>
          <p14:tracePt t="106887" x="5160963" y="2401888"/>
          <p14:tracePt t="106912" x="5187950" y="2401888"/>
          <p14:tracePt t="106937" x="5197475" y="2401888"/>
          <p14:tracePt t="106960" x="5207000" y="2401888"/>
          <p14:tracePt t="106987" x="5214938" y="2401888"/>
          <p14:tracePt t="107038" x="5224463" y="2401888"/>
          <p14:tracePt t="107074" x="5232400" y="2401888"/>
          <p14:tracePt t="107147" x="5241925" y="2401888"/>
          <p14:tracePt t="107290" x="5259388" y="2401888"/>
          <p14:tracePt t="107629" x="5268913" y="2401888"/>
          <p14:tracePt t="107724" x="5278438" y="2401888"/>
          <p14:tracePt t="107882" x="5286375" y="2401888"/>
          <p14:tracePt t="107954" x="5295900" y="2401888"/>
          <p14:tracePt t="107979" x="5303838" y="2401888"/>
          <p14:tracePt t="108018" x="5313363" y="2401888"/>
          <p14:tracePt t="108055" x="5330825" y="2401888"/>
          <p14:tracePt t="108094" x="5340350" y="2401888"/>
          <p14:tracePt t="108168" x="5349875" y="2401888"/>
          <p14:tracePt t="110612" x="5357813" y="2401888"/>
          <p14:tracePt t="110636" x="5367338" y="2393950"/>
          <p14:tracePt t="110649" x="5375275" y="2393950"/>
          <p14:tracePt t="110662" x="5402263" y="2384425"/>
          <p14:tracePt t="110687" x="5429250" y="2366963"/>
          <p14:tracePt t="110712" x="5483225" y="2357438"/>
          <p14:tracePt t="110739" x="5527675" y="2357438"/>
          <p14:tracePt t="110764" x="5554663" y="2357438"/>
          <p14:tracePt t="110789" x="5589588" y="2357438"/>
          <p14:tracePt t="110814" x="5608638" y="2357438"/>
          <p14:tracePt t="110838" x="5616575" y="2357438"/>
          <p14:tracePt t="110863" x="5635625" y="2357438"/>
          <p14:tracePt t="110934" x="5616575" y="2366963"/>
          <p14:tracePt t="110946" x="5608638" y="2393950"/>
          <p14:tracePt t="110963" x="5581650" y="2411413"/>
          <p14:tracePt t="110989" x="5545138" y="2420938"/>
          <p14:tracePt t="111015" x="5518150" y="2420938"/>
          <p14:tracePt t="111039" x="5492750" y="2420938"/>
          <p14:tracePt t="111065" x="5483225" y="2420938"/>
          <p14:tracePt t="111090" x="5438775" y="2420938"/>
          <p14:tracePt t="111116" x="5402263" y="2393950"/>
          <p14:tracePt t="111143" x="5384800" y="2374900"/>
          <p14:tracePt t="111166" x="5384800" y="2366963"/>
          <p14:tracePt t="111193" x="5375275" y="2357438"/>
          <p14:tracePt t="111219" x="5375275" y="2330450"/>
          <p14:tracePt t="111242" x="5375275" y="2278063"/>
          <p14:tracePt t="111268" x="5394325" y="2179638"/>
          <p14:tracePt t="111292" x="5421313" y="2116138"/>
          <p14:tracePt t="111317" x="5456238" y="2098675"/>
          <p14:tracePt t="111343" x="5473700" y="2071688"/>
          <p14:tracePt t="111368" x="5518150" y="2063750"/>
          <p14:tracePt t="111394" x="5599113" y="2036763"/>
          <p14:tracePt t="111419" x="5661025" y="2027238"/>
          <p14:tracePt t="111443" x="5707063" y="2027238"/>
          <p14:tracePt t="111470" x="5741988" y="2027238"/>
          <p14:tracePt t="111494" x="5786438" y="2027238"/>
          <p14:tracePt t="111519" x="5803900" y="2027238"/>
          <p14:tracePt t="111544" x="5840413" y="2027238"/>
          <p14:tracePt t="111571" x="5867400" y="2036763"/>
          <p14:tracePt t="111597" x="5902325" y="2044700"/>
          <p14:tracePt t="111620" x="5929313" y="2063750"/>
          <p14:tracePt t="111645" x="5946775" y="2089150"/>
          <p14:tracePt t="111669" x="5973763" y="2116138"/>
          <p14:tracePt t="111694" x="5992813" y="2152650"/>
          <p14:tracePt t="111720" x="6000750" y="2170113"/>
          <p14:tracePt t="111745" x="6018213" y="2179638"/>
          <p14:tracePt t="111771" x="6018213" y="2206625"/>
          <p14:tracePt t="111797" x="6018213" y="2224088"/>
          <p14:tracePt t="111821" x="6000750" y="2241550"/>
          <p14:tracePt t="111845" x="5983288" y="2251075"/>
          <p14:tracePt t="111870" x="5973763" y="2268538"/>
          <p14:tracePt t="111895" x="5938838" y="2286000"/>
          <p14:tracePt t="111923" x="5921375" y="2303463"/>
          <p14:tracePt t="111949" x="5875338" y="2339975"/>
          <p14:tracePt t="111973" x="5830888" y="2357438"/>
          <p14:tracePt t="111997" x="5778500" y="2374900"/>
          <p14:tracePt t="112021" x="5741988" y="2384425"/>
          <p14:tracePt t="112049" x="5670550" y="2411413"/>
          <p14:tracePt t="112074" x="5635625" y="2411413"/>
          <p14:tracePt t="112098" x="5616575" y="2411413"/>
          <p14:tracePt t="112122" x="5608638" y="2411413"/>
          <p14:tracePt t="112147" x="5572125" y="2411413"/>
          <p14:tracePt t="112172" x="5554663" y="2411413"/>
          <p14:tracePt t="112197" x="5537200" y="2411413"/>
          <p14:tracePt t="112223" x="5527675" y="2411413"/>
          <p14:tracePt t="112249" x="5518150" y="2411413"/>
          <p14:tracePt t="112274" x="5483225" y="2384425"/>
          <p14:tracePt t="112301" x="5446713" y="2374900"/>
          <p14:tracePt t="112324" x="5421313" y="2349500"/>
          <p14:tracePt t="112350" x="5402263" y="2330450"/>
          <p14:tracePt t="112376" x="5394325" y="2312988"/>
          <p14:tracePt t="112403" x="5394325" y="2303463"/>
          <p14:tracePt t="112451" x="5394325" y="2295525"/>
          <p14:tracePt t="112477" x="5394325" y="2286000"/>
          <p14:tracePt t="112503" x="5394325" y="2278063"/>
          <p14:tracePt t="112527" x="5394325" y="2232025"/>
          <p14:tracePt t="112551" x="5394325" y="2187575"/>
          <p14:tracePt t="112577" x="5411788" y="2152650"/>
          <p14:tracePt t="112601" x="5421313" y="2135188"/>
          <p14:tracePt t="112627" x="5429250" y="2108200"/>
          <p14:tracePt t="112651" x="5446713" y="2089150"/>
          <p14:tracePt t="112677" x="5456238" y="2071688"/>
          <p14:tracePt t="112703" x="5483225" y="2063750"/>
          <p14:tracePt t="112708" x="5492750" y="2054225"/>
          <p14:tracePt t="112728" x="5500688" y="2054225"/>
          <p14:tracePt t="112752" x="5518150" y="2027238"/>
          <p14:tracePt t="112778" x="5537200" y="2027238"/>
          <p14:tracePt t="112802" x="5564188" y="2017713"/>
          <p14:tracePt t="112831" x="5572125" y="2017713"/>
          <p14:tracePt t="112854" x="5599113" y="2017713"/>
          <p14:tracePt t="112878" x="5635625" y="2017713"/>
          <p14:tracePt t="112905" x="5688013" y="2017713"/>
          <p14:tracePt t="112929" x="5724525" y="2017713"/>
          <p14:tracePt t="112955" x="5741988" y="2017713"/>
          <p14:tracePt t="112979" x="5751513" y="2017713"/>
          <p14:tracePt t="113005" x="5768975" y="2017713"/>
          <p14:tracePt t="113031" x="5795963" y="2036763"/>
          <p14:tracePt t="113055" x="5822950" y="2044700"/>
          <p14:tracePt t="113080" x="5840413" y="2054225"/>
          <p14:tracePt t="113105" x="5867400" y="2063750"/>
          <p14:tracePt t="113130" x="5875338" y="2071688"/>
          <p14:tracePt t="113158" x="5894388" y="2081213"/>
          <p14:tracePt t="113180" x="5929313" y="2116138"/>
          <p14:tracePt t="113207" x="5965825" y="2170113"/>
          <p14:tracePt t="113211" x="5973763" y="2179638"/>
          <p14:tracePt t="113233" x="5983288" y="2206625"/>
          <p14:tracePt t="113256" x="5983288" y="2241550"/>
          <p14:tracePt t="113282" x="5983288" y="2259013"/>
          <p14:tracePt t="113306" x="5983288" y="2295525"/>
          <p14:tracePt t="113333" x="5965825" y="2322513"/>
          <p14:tracePt t="113357" x="5929313" y="2349500"/>
          <p14:tracePt t="113381" x="5875338" y="2374900"/>
          <p14:tracePt t="113408" x="5830888" y="2384425"/>
          <p14:tracePt t="113432" x="5786438" y="2384425"/>
          <p14:tracePt t="113458" x="5715000" y="2384425"/>
          <p14:tracePt t="113482" x="5626100" y="2384425"/>
          <p14:tracePt t="113507" x="5527675" y="2366963"/>
          <p14:tracePt t="113533" x="5394325" y="2339975"/>
          <p14:tracePt t="113559" x="5330825" y="2322513"/>
          <p14:tracePt t="113586" x="5313363" y="2312988"/>
          <p14:tracePt t="113609" x="5303838" y="2312988"/>
          <p14:tracePt t="113634" x="5303838" y="2303463"/>
          <p14:tracePt t="113683" x="5303838" y="2295525"/>
          <p14:tracePt t="113730" x="5303838" y="2286000"/>
          <p14:tracePt t="113766" x="5303838" y="2268538"/>
          <p14:tracePt t="113803" x="5303838" y="2259013"/>
          <p14:tracePt t="113829" x="5303838" y="2251075"/>
          <p14:tracePt t="113840" x="5303838" y="2232025"/>
          <p14:tracePt t="113860" x="5286375" y="2224088"/>
          <p14:tracePt t="113886" x="5286375" y="2187575"/>
          <p14:tracePt t="113912" x="5286375" y="2170113"/>
          <p14:tracePt t="113937" x="5286375" y="2160588"/>
          <p14:tracePt t="113961" x="5295900" y="2143125"/>
          <p14:tracePt t="113987" x="5303838" y="2135188"/>
          <p14:tracePt t="114014" x="5330825" y="2125663"/>
          <p14:tracePt t="114037" x="5367338" y="2108200"/>
          <p14:tracePt t="114062" x="5411788" y="2081213"/>
          <p14:tracePt t="114087" x="5429250" y="2071688"/>
          <p14:tracePt t="114113" x="5465763" y="2063750"/>
          <p14:tracePt t="114138" x="5492750" y="2063750"/>
          <p14:tracePt t="114163" x="5518150" y="2054225"/>
          <p14:tracePt t="114189" x="5537200" y="2054225"/>
          <p14:tracePt t="114215" x="5564188" y="2054225"/>
          <p14:tracePt t="114239" x="5589588" y="2054225"/>
          <p14:tracePt t="114264" x="5670550" y="2054225"/>
          <p14:tracePt t="114289" x="5680075" y="2054225"/>
          <p14:tracePt t="114316" x="5697538" y="2054225"/>
          <p14:tracePt t="114338" x="5707063" y="2054225"/>
          <p14:tracePt t="114410" x="5688013" y="2054225"/>
          <p14:tracePt t="114424" x="5680075" y="2054225"/>
          <p14:tracePt t="114440" x="5643563" y="2063750"/>
          <p14:tracePt t="114464" x="5537200" y="2108200"/>
          <p14:tracePt t="114490" x="5367338" y="2187575"/>
          <p14:tracePt t="114515" x="5143500" y="2241550"/>
          <p14:tracePt t="114540" x="4921250" y="2295525"/>
          <p14:tracePt t="114565" x="4616450" y="2401888"/>
          <p14:tracePt t="114591" x="4251325" y="2536825"/>
          <p14:tracePt t="114618" x="3803650" y="2635250"/>
          <p14:tracePt t="114642" x="3759200" y="2643188"/>
          <p14:tracePt t="114668" x="3732213" y="2652713"/>
          <p14:tracePt t="115001" x="3679825" y="2652713"/>
          <p14:tracePt t="115011" x="3554413" y="2652713"/>
          <p14:tracePt t="115023" x="3429000" y="2670175"/>
          <p14:tracePt t="115044" x="3330575" y="2687638"/>
          <p14:tracePt t="115071" x="3125788" y="2714625"/>
          <p14:tracePt t="115096" x="3009900" y="2732088"/>
          <p14:tracePt t="115120" x="2901950" y="2759075"/>
          <p14:tracePt t="115145" x="2813050" y="2778125"/>
          <p14:tracePt t="115170" x="2751138" y="2786063"/>
          <p14:tracePt t="115195" x="2697163" y="2786063"/>
          <p14:tracePt t="115221" x="2670175" y="2795588"/>
          <p14:tracePt t="115229" x="2643188" y="2795588"/>
          <p14:tracePt t="115246" x="2633663" y="2795588"/>
          <p14:tracePt t="115271" x="2608263" y="2803525"/>
          <p14:tracePt t="115297" x="2571750" y="2822575"/>
          <p14:tracePt t="115321" x="2554288" y="2830513"/>
          <p14:tracePt t="115347" x="2544763" y="2830513"/>
          <p14:tracePt t="115371" x="2517775" y="2849563"/>
          <p14:tracePt t="115397" x="2490788" y="2857500"/>
          <p14:tracePt t="115423" x="2465388" y="2884488"/>
          <p14:tracePt t="115447" x="2438400" y="2894013"/>
          <p14:tracePt t="115473" x="2428875" y="2901950"/>
          <p14:tracePt t="115498" x="2428875" y="2911475"/>
          <p14:tracePt t="115646" x="2438400" y="2911475"/>
          <p14:tracePt t="115691" x="2446338" y="2911475"/>
          <p14:tracePt t="115762" x="2455863" y="2911475"/>
          <p14:tracePt t="115913" x="2465388" y="2911475"/>
          <p14:tracePt t="116158" x="2473325" y="2911475"/>
          <p14:tracePt t="116251" x="2490788" y="2911475"/>
          <p14:tracePt t="116299" x="2500313" y="2911475"/>
          <p14:tracePt t="116311" x="2509838" y="2911475"/>
          <p14:tracePt t="116327" x="2517775" y="2911475"/>
          <p14:tracePt t="116352" x="2536825" y="2911475"/>
          <p14:tracePt t="116379" x="2571750" y="2911475"/>
          <p14:tracePt t="116403" x="2589213" y="2911475"/>
          <p14:tracePt t="116428" x="2608263" y="2911475"/>
          <p14:tracePt t="116453" x="2633663" y="2911475"/>
          <p14:tracePt t="116479" x="2652713" y="2911475"/>
          <p14:tracePt t="116504" x="2697163" y="2911475"/>
          <p14:tracePt t="116529" x="2741613" y="2911475"/>
          <p14:tracePt t="116554" x="2759075" y="2911475"/>
          <p14:tracePt t="116580" x="2786063" y="2911475"/>
          <p14:tracePt t="116605" x="2803525" y="2911475"/>
          <p14:tracePt t="116629" x="2822575" y="2911475"/>
          <p14:tracePt t="116658" x="2867025" y="2911475"/>
          <p14:tracePt t="116682" x="2894013" y="2911475"/>
          <p14:tracePt t="116706" x="2928938" y="2911475"/>
          <p14:tracePt t="116731" x="2965450" y="2911475"/>
          <p14:tracePt t="116757" x="2990850" y="2911475"/>
          <p14:tracePt t="116782" x="3027363" y="2911475"/>
          <p14:tracePt t="116807" x="3054350" y="2911475"/>
          <p14:tracePt t="116832" x="3089275" y="2911475"/>
          <p14:tracePt t="116858" x="3133725" y="2911475"/>
          <p14:tracePt t="116883" x="3197225" y="2911475"/>
          <p14:tracePt t="116909" x="3259138" y="2894013"/>
          <p14:tracePt t="116934" x="3330575" y="2884488"/>
          <p14:tracePt t="116959" x="3348038" y="2884488"/>
          <p14:tracePt t="116984" x="3419475" y="2884488"/>
          <p14:tracePt t="117009" x="3465513" y="2884488"/>
          <p14:tracePt t="117034" x="3500438" y="2884488"/>
          <p14:tracePt t="117058" x="3527425" y="2884488"/>
          <p14:tracePt t="117084" x="3562350" y="2884488"/>
          <p14:tracePt t="117109" x="3598863" y="2884488"/>
          <p14:tracePt t="117133" x="3616325" y="2884488"/>
          <p14:tracePt t="117160" x="3633788" y="2884488"/>
          <p14:tracePt t="117184" x="3652838" y="2884488"/>
          <p14:tracePt t="117211" x="3679825" y="2884488"/>
          <p14:tracePt t="117237" x="3697288" y="2884488"/>
          <p14:tracePt t="117262" x="3705225" y="2884488"/>
          <p14:tracePt t="117286" x="3724275" y="2884488"/>
          <p14:tracePt t="117310" x="3732213" y="2884488"/>
          <p14:tracePt t="117336" x="3751263" y="2884488"/>
          <p14:tracePt t="117385" x="3759200" y="2884488"/>
          <p14:tracePt t="117411" x="3768725" y="2884488"/>
          <p14:tracePt t="117437" x="3776663" y="2884488"/>
          <p14:tracePt t="117468" x="3786188" y="2884488"/>
          <p14:tracePt t="117516" x="3795713" y="2884488"/>
          <p14:tracePt t="117588" x="3803650" y="2884488"/>
          <p14:tracePt t="117810" x="3795713" y="2884488"/>
          <p14:tracePt t="117822" x="3776663" y="2884488"/>
          <p14:tracePt t="117838" x="3768725" y="2884488"/>
          <p14:tracePt t="117863" x="3724275" y="2884488"/>
          <p14:tracePt t="117887" x="3697288" y="2884488"/>
          <p14:tracePt t="117913" x="3652838" y="2884488"/>
          <p14:tracePt t="117939" x="3562350" y="2884488"/>
          <p14:tracePt t="117963" x="3500438" y="2884488"/>
          <p14:tracePt t="117988" x="3455988" y="2884488"/>
          <p14:tracePt t="118013" x="3367088" y="2884488"/>
          <p14:tracePt t="118039" x="3268663" y="2867025"/>
          <p14:tracePt t="118065" x="3197225" y="2867025"/>
          <p14:tracePt t="118090" x="3116263" y="2867025"/>
          <p14:tracePt t="118116" x="3044825" y="2857500"/>
          <p14:tracePt t="118141" x="2946400" y="2840038"/>
          <p14:tracePt t="118166" x="2857500" y="2830513"/>
          <p14:tracePt t="118191" x="2776538" y="2830513"/>
          <p14:tracePt t="118216" x="2724150" y="2830513"/>
          <p14:tracePt t="118222" x="2679700" y="2813050"/>
          <p14:tracePt t="118241" x="2660650" y="2813050"/>
          <p14:tracePt t="118268" x="2527300" y="2803525"/>
          <p14:tracePt t="118293" x="2446338" y="2778125"/>
          <p14:tracePt t="118318" x="2401888" y="2778125"/>
          <p14:tracePt t="118345" x="2366963" y="2778125"/>
          <p14:tracePt t="118369" x="2339975" y="2778125"/>
          <p14:tracePt t="118394" x="2330450" y="2778125"/>
          <p14:tracePt t="118479" x="2339975" y="2778125"/>
          <p14:tracePt t="118504" x="2347913" y="2778125"/>
          <p14:tracePt t="118527" x="2357438" y="2778125"/>
          <p14:tracePt t="118553" x="2366963" y="2778125"/>
          <p14:tracePt t="118565" x="2374900" y="2778125"/>
          <p14:tracePt t="118576" x="2393950" y="2778125"/>
          <p14:tracePt t="118595" x="2401888" y="2778125"/>
          <p14:tracePt t="118619" x="2428875" y="2778125"/>
          <p14:tracePt t="118644" x="2455863" y="2778125"/>
          <p14:tracePt t="118670" x="2473325" y="2778125"/>
          <p14:tracePt t="118696" x="2490788" y="2778125"/>
          <p14:tracePt t="118721" x="2509838" y="2778125"/>
          <p14:tracePt t="118745" x="2527300" y="2778125"/>
          <p14:tracePt t="118770" x="2544763" y="2786063"/>
          <p14:tracePt t="118797" x="2562225" y="2786063"/>
          <p14:tracePt t="118823" x="2598738" y="2786063"/>
          <p14:tracePt t="118849" x="2625725" y="2786063"/>
          <p14:tracePt t="118872" x="2660650" y="2795588"/>
          <p14:tracePt t="118897" x="2687638" y="2795588"/>
          <p14:tracePt t="118920" x="2714625" y="2795588"/>
          <p14:tracePt t="118946" x="2732088" y="2813050"/>
          <p14:tracePt t="118970" x="2795588" y="2822575"/>
          <p14:tracePt t="118995" x="2857500" y="2822575"/>
          <p14:tracePt t="119021" x="2928938" y="2830513"/>
          <p14:tracePt t="119046" x="2955925" y="2830513"/>
          <p14:tracePt t="119071" x="2990850" y="2849563"/>
          <p14:tracePt t="119096" x="3044825" y="2849563"/>
          <p14:tracePt t="119121" x="3081338" y="2849563"/>
          <p14:tracePt t="119146" x="3116263" y="2849563"/>
          <p14:tracePt t="119172" x="3160713" y="2857500"/>
          <p14:tracePt t="119197" x="3224213" y="2874963"/>
          <p14:tracePt t="119222" x="3259138" y="2874963"/>
          <p14:tracePt t="119247" x="3286125" y="2874963"/>
          <p14:tracePt t="119273" x="3303588" y="2884488"/>
          <p14:tracePt t="119299" x="3375025" y="2884488"/>
          <p14:tracePt t="119322" x="3411538" y="2884488"/>
          <p14:tracePt t="119347" x="3438525" y="2884488"/>
          <p14:tracePt t="119372" x="3473450" y="2884488"/>
          <p14:tracePt t="119398" x="3500438" y="2884488"/>
          <p14:tracePt t="119423" x="3536950" y="2884488"/>
          <p14:tracePt t="119450" x="3554413" y="2884488"/>
          <p14:tracePt t="119475" x="3571875" y="2884488"/>
          <p14:tracePt t="119502" x="3598863" y="2884488"/>
          <p14:tracePt t="119525" x="3608388" y="2884488"/>
          <p14:tracePt t="119550" x="3616325" y="2884488"/>
          <p14:tracePt t="119575" x="3625850" y="2884488"/>
          <p14:tracePt t="119602" x="3643313" y="2884488"/>
          <p14:tracePt t="120951" x="3608388" y="2884488"/>
          <p14:tracePt t="120963" x="3554413" y="2894013"/>
          <p14:tracePt t="120975" x="3482975" y="2894013"/>
          <p14:tracePt t="120988" x="3438525" y="2894013"/>
          <p14:tracePt t="121012" x="3394075" y="2911475"/>
          <p14:tracePt t="121037" x="3286125" y="2911475"/>
          <p14:tracePt t="121061" x="3179763" y="2921000"/>
          <p14:tracePt t="121087" x="3098800" y="2921000"/>
          <p14:tracePt t="121112" x="3009900" y="2921000"/>
          <p14:tracePt t="121137" x="2965450" y="2921000"/>
          <p14:tracePt t="121161" x="2946400" y="2921000"/>
          <p14:tracePt t="121187" x="2911475" y="2921000"/>
          <p14:tracePt t="121212" x="2857500" y="2921000"/>
          <p14:tracePt t="121237" x="2847975" y="2921000"/>
          <p14:tracePt t="121262" x="2840038" y="2921000"/>
          <p14:tracePt t="121287" x="2795588" y="2921000"/>
          <p14:tracePt t="121312" x="2759075" y="2921000"/>
          <p14:tracePt t="121337" x="2741613" y="2928938"/>
          <p14:tracePt t="121363" x="2724150" y="2928938"/>
          <p14:tracePt t="121389" x="2687638" y="2938463"/>
          <p14:tracePt t="121416" x="2679700" y="2938463"/>
          <p14:tracePt t="121440" x="2670175" y="2938463"/>
          <p14:tracePt t="121466" x="2660650" y="2938463"/>
          <p14:tracePt t="121501" x="2652713" y="2938463"/>
          <p14:tracePt t="121611" x="2660650" y="2938463"/>
          <p14:tracePt t="121624" x="2670175" y="2938463"/>
          <p14:tracePt t="121648" x="2679700" y="2938463"/>
          <p14:tracePt t="121666" x="2705100" y="2938463"/>
          <p14:tracePt t="121690" x="2803525" y="2911475"/>
          <p14:tracePt t="121715" x="3000375" y="2857500"/>
          <p14:tracePt t="121741" x="3098800" y="2830513"/>
          <p14:tracePt t="121770" x="3133725" y="2822575"/>
          <p14:tracePt t="121793" x="3143250" y="2822575"/>
          <p14:tracePt t="121915" x="3125788" y="2822575"/>
          <p14:tracePt t="121941" x="3116263" y="2822575"/>
          <p14:tracePt t="121952" x="3116263" y="2813050"/>
          <p14:tracePt t="121968" x="3108325" y="2813050"/>
          <p14:tracePt t="122012" x="3098800" y="2813050"/>
          <p14:tracePt t="122338" x="3098800" y="2803525"/>
          <p14:tracePt t="122845" x="3098800" y="2813050"/>
          <p14:tracePt t="122904" x="3089275" y="2813050"/>
          <p14:tracePt t="122916" x="3089275" y="2822575"/>
          <p14:tracePt t="122977" x="3081338" y="2822575"/>
          <p14:tracePt t="122989" x="3081338" y="2830513"/>
          <p14:tracePt t="123038" x="3071813" y="2830513"/>
          <p14:tracePt t="123231" x="3062288" y="2840038"/>
          <p14:tracePt t="123328" x="3044825" y="2840038"/>
          <p14:tracePt t="123340" x="3044825" y="2857500"/>
          <p14:tracePt t="123364" x="3036888" y="2857500"/>
          <p14:tracePt t="123387" x="3036888" y="2867025"/>
          <p14:tracePt t="123403" x="3027363" y="2867025"/>
          <p14:tracePt t="123428" x="3017838" y="2874963"/>
          <p14:tracePt t="123459" x="3009900" y="2874963"/>
          <p14:tracePt t="123482" x="3009900" y="2884488"/>
          <p14:tracePt t="123506" x="3000375" y="2884488"/>
          <p14:tracePt t="123580" x="2990850" y="2884488"/>
          <p14:tracePt t="124196" x="2990850" y="2874963"/>
          <p14:tracePt t="124233" x="2990850" y="2867025"/>
          <p14:tracePt t="124273" x="2990850" y="2849563"/>
          <p14:tracePt t="124307" x="2990850" y="2840038"/>
          <p14:tracePt t="124342" x="2990850" y="2830513"/>
          <p14:tracePt t="124378" x="3000375" y="2822575"/>
          <p14:tracePt t="124389" x="3000375" y="2813050"/>
          <p14:tracePt t="124412" x="3017838" y="2803525"/>
          <p14:tracePt t="124438" x="3036888" y="2778125"/>
          <p14:tracePt t="124462" x="3054350" y="2759075"/>
          <p14:tracePt t="124487" x="3071813" y="2751138"/>
          <p14:tracePt t="124511" x="3081338" y="2741613"/>
          <p14:tracePt t="124535" x="3089275" y="2732088"/>
          <p14:tracePt t="124560" x="3098800" y="2732088"/>
          <p14:tracePt t="124585" x="3108325" y="2724150"/>
          <p14:tracePt t="124611" x="3116263" y="2724150"/>
          <p14:tracePt t="124635" x="3143250" y="2706688"/>
          <p14:tracePt t="124661" x="3152775" y="2706688"/>
          <p14:tracePt t="124686" x="3170238" y="2697163"/>
          <p14:tracePt t="124737" x="3179763" y="2697163"/>
          <p14:tracePt t="124761" x="3187700" y="2697163"/>
          <p14:tracePt t="124786" x="3214688" y="2697163"/>
          <p14:tracePt t="124815" x="3224213" y="2697163"/>
          <p14:tracePt t="124838" x="3232150" y="2697163"/>
          <p14:tracePt t="124866" x="3251200" y="2687638"/>
          <p14:tracePt t="124890" x="3286125" y="2687638"/>
          <p14:tracePt t="124915" x="3303588" y="2687638"/>
          <p14:tracePt t="124940" x="3313113" y="2687638"/>
          <p14:tracePt t="124964" x="3322638" y="2687638"/>
          <p14:tracePt t="124990" x="3340100" y="2687638"/>
          <p14:tracePt t="125015" x="3357563" y="2687638"/>
          <p14:tracePt t="125066" x="3367088" y="2687638"/>
          <p14:tracePt t="125090" x="3375025" y="2687638"/>
          <p14:tracePt t="125116" x="3384550" y="2697163"/>
          <p14:tracePt t="125168" x="3384550" y="2714625"/>
          <p14:tracePt t="125193" x="3394075" y="2714625"/>
          <p14:tracePt t="125215" x="3394075" y="2732088"/>
          <p14:tracePt t="125241" x="3402013" y="2741613"/>
          <p14:tracePt t="125267" x="3402013" y="2751138"/>
          <p14:tracePt t="125291" x="3402013" y="2759075"/>
          <p14:tracePt t="125317" x="3402013" y="2768600"/>
          <p14:tracePt t="125342" x="3402013" y="2795588"/>
          <p14:tracePt t="125367" x="3402013" y="2813050"/>
          <p14:tracePt t="125392" x="3402013" y="2830513"/>
          <p14:tracePt t="125417" x="3402013" y="2840038"/>
          <p14:tracePt t="125445" x="3367088" y="2874963"/>
          <p14:tracePt t="125470" x="3313113" y="2901950"/>
          <p14:tracePt t="125494" x="3268663" y="2921000"/>
          <p14:tracePt t="125519" x="3205163" y="2946400"/>
          <p14:tracePt t="125543" x="3125788" y="2965450"/>
          <p14:tracePt t="125569" x="3062288" y="2973388"/>
          <p14:tracePt t="125594" x="3000375" y="2973388"/>
          <p14:tracePt t="125620" x="2938463" y="2973388"/>
          <p14:tracePt t="125644" x="2884488" y="2973388"/>
          <p14:tracePt t="125670" x="2830513" y="2973388"/>
          <p14:tracePt t="125694" x="2786063" y="2973388"/>
          <p14:tracePt t="125720" x="2759075" y="2973388"/>
          <p14:tracePt t="125725" x="2732088" y="2973388"/>
          <p14:tracePt t="125745" x="2697163" y="2973388"/>
          <p14:tracePt t="125770" x="2616200" y="2973388"/>
          <p14:tracePt t="125795" x="2581275" y="2955925"/>
          <p14:tracePt t="125820" x="2562225" y="2955925"/>
          <p14:tracePt t="125844" x="2554288" y="2955925"/>
          <p14:tracePt t="125869" x="2536825" y="2946400"/>
          <p14:tracePt t="125895" x="2509838" y="2938463"/>
          <p14:tracePt t="125920" x="2509838" y="2928938"/>
          <p14:tracePt t="125973" x="2509838" y="2921000"/>
          <p14:tracePt t="125997" x="2527300" y="2911475"/>
          <p14:tracePt t="126021" x="2544763" y="2894013"/>
          <p14:tracePt t="126047" x="2581275" y="2874963"/>
          <p14:tracePt t="126072" x="2625725" y="2822575"/>
          <p14:tracePt t="126097" x="2687638" y="2795588"/>
          <p14:tracePt t="126124" x="2714625" y="2786063"/>
          <p14:tracePt t="126149" x="2724150" y="2786063"/>
          <p14:tracePt t="126175" x="2751138" y="2786063"/>
          <p14:tracePt t="126199" x="2768600" y="2786063"/>
          <p14:tracePt t="126225" x="2786063" y="2813050"/>
          <p14:tracePt t="126248" x="2795588" y="2822575"/>
          <p14:tracePt t="126273" x="2803525" y="2830513"/>
          <p14:tracePt t="126299" x="2813050" y="2840038"/>
          <p14:tracePt t="126324" x="2813050" y="2849563"/>
          <p14:tracePt t="126349" x="2813050" y="2857500"/>
          <p14:tracePt t="126399" x="2813050" y="2884488"/>
          <p14:tracePt t="126424" x="2813050" y="2901950"/>
          <p14:tracePt t="126450" x="2795588" y="2921000"/>
          <p14:tracePt t="126475" x="2768600" y="2946400"/>
          <p14:tracePt t="126500" x="2751138" y="2955925"/>
          <p14:tracePt t="126528" x="2687638" y="2992438"/>
          <p14:tracePt t="126552" x="2660650" y="3000375"/>
          <p14:tracePt t="126577" x="2643188" y="3017838"/>
          <p14:tracePt t="126604" x="2608263" y="3027363"/>
          <p14:tracePt t="126628" x="2562225" y="3036888"/>
          <p14:tracePt t="126651" x="2527300" y="3054350"/>
          <p14:tracePt t="126678" x="2509838" y="3054350"/>
          <p14:tracePt t="126702" x="2500313" y="3054350"/>
          <p14:tracePt t="126727" x="2490788" y="3054350"/>
          <p14:tracePt t="126754" x="2473325" y="3054350"/>
          <p14:tracePt t="126795" x="2465388" y="3054350"/>
          <p14:tracePt t="126869" x="2455863" y="3036888"/>
          <p14:tracePt t="126894" x="2455863" y="3027363"/>
          <p14:tracePt t="126915" x="2455863" y="3017838"/>
          <p14:tracePt t="126941" x="2446338" y="3009900"/>
          <p14:tracePt t="126964" x="2446338" y="3000375"/>
          <p14:tracePt t="126988" x="2446338" y="2992438"/>
          <p14:tracePt t="126999" x="2438400" y="2992438"/>
          <p14:tracePt t="127011" x="2438400" y="2982913"/>
          <p14:tracePt t="127036" x="2438400" y="2965450"/>
          <p14:tracePt t="127074" x="2438400" y="2955925"/>
          <p14:tracePt t="127109" x="2438400" y="2946400"/>
          <p14:tracePt t="127146" x="2438400" y="2938463"/>
          <p14:tracePt t="127170" x="2438400" y="2928938"/>
          <p14:tracePt t="127218" x="2438400" y="2921000"/>
          <p14:tracePt t="127257" x="2438400" y="2911475"/>
          <p14:tracePt t="127308" x="2446338" y="2901950"/>
          <p14:tracePt t="127368" x="2446338" y="2884488"/>
          <p14:tracePt t="127379" x="2455863" y="2884488"/>
          <p14:tracePt t="127415" x="2455863" y="2874963"/>
          <p14:tracePt t="127444" x="2465388" y="2874963"/>
          <p14:tracePt t="127452" x="2482850" y="2867025"/>
          <p14:tracePt t="127464" x="2482850" y="2857500"/>
          <p14:tracePt t="127482" x="2490788" y="2857500"/>
          <p14:tracePt t="127507" x="2509838" y="2849563"/>
          <p14:tracePt t="127532" x="2517775" y="2830513"/>
          <p14:tracePt t="127557" x="2527300" y="2813050"/>
          <p14:tracePt t="127584" x="2536825" y="2813050"/>
          <p14:tracePt t="127607" x="2554288" y="2813050"/>
          <p14:tracePt t="127633" x="2562225" y="2803525"/>
          <p14:tracePt t="127659" x="2571750" y="2803525"/>
          <p14:tracePt t="127710" x="2581275" y="2803525"/>
          <p14:tracePt t="127734" x="2589213" y="2803525"/>
          <p14:tracePt t="127770" x="2598738" y="2803525"/>
          <p14:tracePt t="127793" x="2608263" y="2803525"/>
          <p14:tracePt t="127808" x="2616200" y="2803525"/>
          <p14:tracePt t="127834" x="2652713" y="2803525"/>
          <p14:tracePt t="127859" x="2670175" y="2822575"/>
          <p14:tracePt t="127884" x="2679700" y="2822575"/>
          <p14:tracePt t="127909" x="2697163" y="2830513"/>
          <p14:tracePt t="127937" x="2714625" y="2830513"/>
          <p14:tracePt t="127962" x="2714625" y="2840038"/>
          <p14:tracePt t="127987" x="2724150" y="2849563"/>
          <p14:tracePt t="128011" x="2732088" y="2849563"/>
          <p14:tracePt t="128036" x="2741613" y="2867025"/>
          <p14:tracePt t="128086" x="2751138" y="2874963"/>
          <p14:tracePt t="128112" x="2751138" y="2894013"/>
          <p14:tracePt t="128136" x="2768600" y="2911475"/>
          <p14:tracePt t="128161" x="2776538" y="2928938"/>
          <p14:tracePt t="128187" x="2776538" y="2938463"/>
          <p14:tracePt t="128213" x="2776538" y="2946400"/>
          <p14:tracePt t="128239" x="2776538" y="2955925"/>
          <p14:tracePt t="128270" x="2776538" y="2973388"/>
          <p14:tracePt t="128308" x="2776538" y="2982913"/>
          <p14:tracePt t="128343" x="2776538" y="2992438"/>
          <p14:tracePt t="128368" x="2776538" y="3000375"/>
          <p14:tracePt t="128392" x="2759075" y="3000375"/>
          <p14:tracePt t="128404" x="2759075" y="3009900"/>
          <p14:tracePt t="128417" x="2751138" y="3009900"/>
          <p14:tracePt t="128443" x="2741613" y="3009900"/>
          <p14:tracePt t="128465" x="2732088" y="3017838"/>
          <p14:tracePt t="128490" x="2724150" y="3017838"/>
          <p14:tracePt t="128514" x="2687638" y="3044825"/>
          <p14:tracePt t="128539" x="2670175" y="3054350"/>
          <p14:tracePt t="128566" x="2652713" y="3063875"/>
          <p14:tracePt t="128590" x="2643188" y="3063875"/>
          <p14:tracePt t="128615" x="2625725" y="3063875"/>
          <p14:tracePt t="128640" x="2616200" y="3071813"/>
          <p14:tracePt t="128665" x="2608263" y="3071813"/>
          <p14:tracePt t="128691" x="2598738" y="3071813"/>
          <p14:tracePt t="128716" x="2581275" y="3071813"/>
          <p14:tracePt t="128741" x="2571750" y="3071813"/>
          <p14:tracePt t="128765" x="2544763" y="3071813"/>
          <p14:tracePt t="128790" x="2527300" y="3071813"/>
          <p14:tracePt t="128817" x="2490788" y="3063875"/>
          <p14:tracePt t="128840" x="2473325" y="3063875"/>
          <p14:tracePt t="128867" x="2455863" y="3054350"/>
          <p14:tracePt t="128892" x="2455863" y="3044825"/>
          <p14:tracePt t="128917" x="2446338" y="3044825"/>
          <p14:tracePt t="128943" x="2446338" y="3027363"/>
          <p14:tracePt t="128967" x="2438400" y="3017838"/>
          <p14:tracePt t="129018" x="2438400" y="3009900"/>
          <p14:tracePt t="129044" x="2438400" y="3000375"/>
          <p14:tracePt t="129072" x="2438400" y="2992438"/>
          <p14:tracePt t="129120" x="2438400" y="2982913"/>
          <p14:tracePt t="129156" x="2438400" y="2973388"/>
          <p14:tracePt t="129180" x="2446338" y="2973388"/>
          <p14:tracePt t="129193" x="2446338" y="2955925"/>
          <p14:tracePt t="129229" x="2455863" y="2946400"/>
          <p14:tracePt t="129240" x="2455863" y="2938463"/>
          <p14:tracePt t="129252" x="2465388" y="2928938"/>
          <p14:tracePt t="129270" x="2465388" y="2911475"/>
          <p14:tracePt t="129294" x="2465388" y="2894013"/>
          <p14:tracePt t="129319" x="2473325" y="2874963"/>
          <p14:tracePt t="129344" x="2473325" y="2867025"/>
          <p14:tracePt t="129395" x="2482850" y="2857500"/>
          <p14:tracePt t="129420" x="2482850" y="2849563"/>
          <p14:tracePt t="129446" x="2500313" y="2849563"/>
          <p14:tracePt t="129483" x="2509838" y="2840038"/>
          <p14:tracePt t="129508" x="2517775" y="2840038"/>
          <p14:tracePt t="129530" x="2527300" y="2830513"/>
          <p14:tracePt t="129547" x="2536825" y="2830513"/>
          <p14:tracePt t="129572" x="2544763" y="2813050"/>
          <p14:tracePt t="129598" x="2554288" y="2813050"/>
          <p14:tracePt t="129622" x="2571750" y="2813050"/>
          <p14:tracePt t="129647" x="2581275" y="2803525"/>
          <p14:tracePt t="129672" x="2598738" y="2803525"/>
          <p14:tracePt t="129697" x="2608263" y="2803525"/>
          <p14:tracePt t="129724" x="2616200" y="2803525"/>
          <p14:tracePt t="129749" x="2625725" y="2803525"/>
          <p14:tracePt t="129774" x="2643188" y="2803525"/>
          <p14:tracePt t="129797" x="2652713" y="2803525"/>
          <p14:tracePt t="129823" x="2670175" y="2803525"/>
          <p14:tracePt t="129873" x="2679700" y="2803525"/>
          <p14:tracePt t="129900" x="2687638" y="2803525"/>
          <p14:tracePt t="129925" x="2697163" y="2803525"/>
          <p14:tracePt t="129950" x="2714625" y="2803525"/>
          <p14:tracePt t="129977" x="2724150" y="2803525"/>
          <p14:tracePt t="130001" x="2732088" y="2803525"/>
          <p14:tracePt t="130063" x="2741613" y="2803525"/>
          <p14:tracePt t="130411" x="2751138" y="2803525"/>
          <p14:tracePt t="130461" x="2751138" y="2822575"/>
          <p14:tracePt t="130499" x="2759075" y="2822575"/>
          <p14:tracePt t="130534" x="2759075" y="2830513"/>
          <p14:tracePt t="130570" x="2768600" y="2830513"/>
          <p14:tracePt t="130605" x="2768600" y="2840038"/>
          <p14:tracePt t="130678" x="2768600" y="2849563"/>
          <p14:tracePt t="130793" x="2768600" y="2857500"/>
          <p14:tracePt t="130803" x="2776538" y="2857500"/>
          <p14:tracePt t="130925" x="2776538" y="2867025"/>
          <p14:tracePt t="130999" x="2776538" y="2874963"/>
          <p14:tracePt t="131073" x="2776538" y="2884488"/>
          <p14:tracePt t="131122" x="2776538" y="2901950"/>
          <p14:tracePt t="131159" x="2776538" y="2911475"/>
          <p14:tracePt t="131195" x="2776538" y="2921000"/>
          <p14:tracePt t="131221" x="2776538" y="2928938"/>
          <p14:tracePt t="131232" x="2776538" y="2938463"/>
          <p14:tracePt t="131244" x="2776538" y="2946400"/>
          <p14:tracePt t="131259" x="2776538" y="2955925"/>
          <p14:tracePt t="131284" x="2776538" y="2982913"/>
          <p14:tracePt t="131309" x="2776538" y="3009900"/>
          <p14:tracePt t="131335" x="2776538" y="3036888"/>
          <p14:tracePt t="131360" x="2776538" y="3054350"/>
          <p14:tracePt t="131384" x="2776538" y="3063875"/>
          <p14:tracePt t="131411" x="2776538" y="3071813"/>
          <p14:tracePt t="131435" x="2768600" y="3081338"/>
          <p14:tracePt t="131460" x="2759075" y="3081338"/>
          <p14:tracePt t="131487" x="2751138" y="3089275"/>
          <p14:tracePt t="131512" x="2751138" y="3108325"/>
          <p14:tracePt t="131537" x="2741613" y="3108325"/>
          <p14:tracePt t="131563" x="2732088" y="3116263"/>
          <p14:tracePt t="131586" x="2697163" y="3135313"/>
          <p14:tracePt t="131610" x="2679700" y="3143250"/>
          <p14:tracePt t="131635" x="2652713" y="3152775"/>
          <p14:tracePt t="131662" x="2643188" y="3152775"/>
          <p14:tracePt t="131687" x="2633663" y="3152775"/>
          <p14:tracePt t="131712" x="2625725" y="3160713"/>
          <p14:tracePt t="131738" x="2616200" y="3160713"/>
          <p14:tracePt t="131762" x="2608263" y="3160713"/>
          <p14:tracePt t="131788" x="2581275" y="3160713"/>
          <p14:tracePt t="131813" x="2571750" y="3160713"/>
          <p14:tracePt t="131837" x="2554288" y="3160713"/>
          <p14:tracePt t="131862" x="2544763" y="3160713"/>
          <p14:tracePt t="131886" x="2536825" y="3160713"/>
          <p14:tracePt t="131912" x="2527300" y="3160713"/>
          <p14:tracePt t="131937" x="2500313" y="3160713"/>
          <p14:tracePt t="131965" x="2473325" y="3160713"/>
          <p14:tracePt t="131990" x="2455863" y="3152775"/>
          <p14:tracePt t="132015" x="2428875" y="3143250"/>
          <p14:tracePt t="132041" x="2419350" y="3135313"/>
          <p14:tracePt t="132066" x="2411413" y="3135313"/>
          <p14:tracePt t="132091" x="2411413" y="3125788"/>
          <p14:tracePt t="132115" x="2401888" y="3125788"/>
          <p14:tracePt t="132140" x="2393950" y="3116263"/>
          <p14:tracePt t="132165" x="2393950" y="3098800"/>
          <p14:tracePt t="132192" x="2384425" y="3098800"/>
          <p14:tracePt t="132215" x="2366963" y="3089275"/>
          <p14:tracePt t="132241" x="2347913" y="3071813"/>
          <p14:tracePt t="132266" x="2339975" y="3063875"/>
          <p14:tracePt t="132291" x="2330450" y="3044825"/>
          <p14:tracePt t="132317" x="2322513" y="3036888"/>
          <p14:tracePt t="132341" x="2322513" y="3017838"/>
          <p14:tracePt t="132367" x="2312988" y="3009900"/>
          <p14:tracePt t="132392" x="2295525" y="2992438"/>
          <p14:tracePt t="132417" x="2286000" y="2973388"/>
          <p14:tracePt t="132467" x="2276475" y="2965450"/>
          <p14:tracePt t="132493" x="2276475" y="2946400"/>
          <p14:tracePt t="132523" x="2276475" y="2938463"/>
          <p14:tracePt t="132561" x="2276475" y="2928938"/>
          <p14:tracePt t="132596" x="2276475" y="2921000"/>
          <p14:tracePt t="132633" x="2276475" y="2911475"/>
          <p14:tracePt t="132657" x="2276475" y="2884488"/>
          <p14:tracePt t="132669" x="2276475" y="2874963"/>
          <p14:tracePt t="132682" x="2276475" y="2867025"/>
          <p14:tracePt t="132697" x="2286000" y="2857500"/>
          <p14:tracePt t="132719" x="2303463" y="2840038"/>
          <p14:tracePt t="132744" x="2303463" y="2830513"/>
          <p14:tracePt t="132770" x="2312988" y="2813050"/>
          <p14:tracePt t="132794" x="2330450" y="2803525"/>
          <p14:tracePt t="132820" x="2366963" y="2786063"/>
          <p14:tracePt t="132845" x="2384425" y="2768600"/>
          <p14:tracePt t="132871" x="2419350" y="2759075"/>
          <p14:tracePt t="132896" x="2428875" y="2741613"/>
          <p14:tracePt t="132921" x="2446338" y="2732088"/>
          <p14:tracePt t="132945" x="2482850" y="2724150"/>
          <p14:tracePt t="132971" x="2500313" y="2724150"/>
          <p14:tracePt t="132996" x="2517775" y="2724150"/>
          <p14:tracePt t="133025" x="2562225" y="2714625"/>
          <p14:tracePt t="133049" x="2571750" y="2714625"/>
          <p14:tracePt t="133072" x="2589213" y="2714625"/>
          <p14:tracePt t="133097" x="2598738" y="2714625"/>
          <p14:tracePt t="133122" x="2616200" y="2714625"/>
          <p14:tracePt t="133147" x="2643188" y="2714625"/>
          <p14:tracePt t="133173" x="2660650" y="2714625"/>
          <p14:tracePt t="133199" x="2687638" y="2714625"/>
          <p14:tracePt t="133224" x="2705100" y="2714625"/>
          <p14:tracePt t="133249" x="2724150" y="2714625"/>
          <p14:tracePt t="133273" x="2759075" y="2724150"/>
          <p14:tracePt t="133298" x="2803525" y="2751138"/>
          <p14:tracePt t="133323" x="2840038" y="2759075"/>
          <p14:tracePt t="133350" x="2857500" y="2768600"/>
          <p14:tracePt t="133373" x="2867025" y="2778125"/>
          <p14:tracePt t="133399" x="2867025" y="2795588"/>
          <p14:tracePt t="133449" x="2867025" y="2803525"/>
          <p14:tracePt t="133478" x="2884488" y="2822575"/>
          <p14:tracePt t="133501" x="2884488" y="2830513"/>
          <p14:tracePt t="133552" x="2884488" y="2840038"/>
          <p14:tracePt t="133575" x="2884488" y="2867025"/>
          <p14:tracePt t="133602" x="2894013" y="2874963"/>
          <p14:tracePt t="133626" x="2894013" y="2884488"/>
          <p14:tracePt t="133652" x="2894013" y="2894013"/>
          <p14:tracePt t="133676" x="2894013" y="2911475"/>
          <p14:tracePt t="133702" x="2894013" y="2921000"/>
          <p14:tracePt t="133727" x="2884488" y="2955925"/>
          <p14:tracePt t="133754" x="2874963" y="2992438"/>
          <p14:tracePt t="133777" x="2857500" y="3009900"/>
          <p14:tracePt t="133802" x="2847975" y="3027363"/>
          <p14:tracePt t="133826" x="2822575" y="3054350"/>
          <p14:tracePt t="133851" x="2776538" y="3081338"/>
          <p14:tracePt t="133877" x="2741613" y="3116263"/>
          <p14:tracePt t="133902" x="2670175" y="3170238"/>
          <p14:tracePt t="133928" x="2554288" y="3224213"/>
          <p14:tracePt t="133953" x="2465388" y="3268663"/>
          <p14:tracePt t="133978" x="2366963" y="3278188"/>
          <p14:tracePt t="134004" x="2303463" y="3278188"/>
          <p14:tracePt t="134028" x="2276475" y="3278188"/>
          <p14:tracePt t="134054" x="2268538" y="3278188"/>
          <p14:tracePt t="134079" x="2259013" y="3278188"/>
          <p14:tracePt t="134106" x="2232025" y="3268663"/>
          <p14:tracePt t="134131" x="2232025" y="3259138"/>
          <p14:tracePt t="134154" x="2232025" y="3251200"/>
          <p14:tracePt t="134180" x="2224088" y="3232150"/>
          <p14:tracePt t="134206" x="2205038" y="3197225"/>
          <p14:tracePt t="134230" x="2197100" y="3187700"/>
          <p14:tracePt t="134234" x="2197100" y="3170238"/>
          <p14:tracePt t="134257" x="2187575" y="3152775"/>
          <p14:tracePt t="134282" x="2170113" y="3135313"/>
          <p14:tracePt t="134305" x="2170113" y="3125788"/>
          <p14:tracePt t="134332" x="2170113" y="3089275"/>
          <p14:tracePt t="134356" x="2160588" y="3063875"/>
          <p14:tracePt t="134382" x="2160588" y="3036888"/>
          <p14:tracePt t="134407" x="2160588" y="3027363"/>
          <p14:tracePt t="134432" x="2160588" y="3009900"/>
          <p14:tracePt t="134458" x="2179638" y="2973388"/>
          <p14:tracePt t="134481" x="2214563" y="2938463"/>
          <p14:tracePt t="134507" x="2259013" y="2901950"/>
          <p14:tracePt t="134533" x="2295525" y="2884488"/>
          <p14:tracePt t="134557" x="2322513" y="2874963"/>
          <p14:tracePt t="134583" x="2357438" y="2874963"/>
          <p14:tracePt t="134608" x="2374900" y="2874963"/>
          <p14:tracePt t="134636" x="2384425" y="2874963"/>
          <p14:tracePt t="134917" x="2465388" y="2857500"/>
          <p14:tracePt t="134928" x="2598738" y="2822575"/>
          <p14:tracePt t="134942" x="2741613" y="2803525"/>
          <p14:tracePt t="134961" x="2884488" y="2768600"/>
          <p14:tracePt t="134985" x="3500438" y="2697163"/>
          <p14:tracePt t="135010" x="4116388" y="2608263"/>
          <p14:tracePt t="135039" x="4705350" y="2563813"/>
          <p14:tracePt t="135063" x="5045075" y="2563813"/>
          <p14:tracePt t="135087" x="5303838" y="2563813"/>
          <p14:tracePt t="135113" x="5473700" y="2563813"/>
          <p14:tracePt t="135137" x="5589588" y="2563813"/>
          <p14:tracePt t="135163" x="5697538" y="2571750"/>
          <p14:tracePt t="135188" x="5732463" y="2581275"/>
          <p14:tracePt t="135506" x="5751513" y="2581275"/>
          <p14:tracePt t="135516" x="5768975" y="2571750"/>
          <p14:tracePt t="135542" x="5786438" y="2536825"/>
          <p14:tracePt t="135567" x="5830888" y="2473325"/>
          <p14:tracePt t="135592" x="5867400" y="2438400"/>
          <p14:tracePt t="135616" x="5875338" y="2420938"/>
          <p14:tracePt t="135641" x="5884863" y="2420938"/>
          <p14:tracePt t="135666" x="5884863" y="2411413"/>
          <p14:tracePt t="135741" x="5884863" y="2393950"/>
          <p14:tracePt t="135787" x="5894388" y="2393950"/>
          <p14:tracePt t="135812" x="5894388" y="2384425"/>
          <p14:tracePt t="136260" x="5884863" y="2384425"/>
          <p14:tracePt t="136297" x="5875338" y="2384425"/>
          <p14:tracePt t="136309" x="5867400" y="2401888"/>
          <p14:tracePt t="136322" x="5849938" y="2411413"/>
          <p14:tracePt t="136345" x="5822950" y="2446338"/>
          <p14:tracePt t="136371" x="5715000" y="2517775"/>
          <p14:tracePt t="136396" x="5653088" y="2554288"/>
          <p14:tracePt t="136420" x="5554663" y="2608263"/>
          <p14:tracePt t="136446" x="5473700" y="2660650"/>
          <p14:tracePt t="136472" x="5375275" y="2724150"/>
          <p14:tracePt t="136497" x="5313363" y="2768600"/>
          <p14:tracePt t="136521" x="5197475" y="2849563"/>
          <p14:tracePt t="136545" x="5072063" y="2938463"/>
          <p14:tracePt t="142227" x="5027613" y="2965450"/>
          <p14:tracePt t="142241" x="4973638" y="2992438"/>
          <p14:tracePt t="142252" x="4894263" y="3027363"/>
          <p14:tracePt t="142265" x="4813300" y="3063875"/>
          <p14:tracePt t="142289" x="4491038" y="3152775"/>
          <p14:tracePt t="142312" x="4340225" y="3187700"/>
          <p14:tracePt t="142337" x="3724275" y="3259138"/>
          <p14:tracePt t="142363" x="3429000" y="3295650"/>
          <p14:tracePt t="142388" x="3143250" y="3313113"/>
          <p14:tracePt t="142412" x="2830513" y="3313113"/>
          <p14:tracePt t="142437" x="2589213" y="3313113"/>
          <p14:tracePt t="142462" x="2393950" y="3303588"/>
          <p14:tracePt t="142487" x="2303463" y="3295650"/>
          <p14:tracePt t="142513" x="2268538" y="3295650"/>
          <p14:tracePt t="142821" x="2232025" y="3295650"/>
          <p14:tracePt t="142832" x="2179638" y="3295650"/>
          <p14:tracePt t="142844" x="2125663" y="3295650"/>
          <p14:tracePt t="142868" x="2081213" y="3295650"/>
          <p14:tracePt t="142892" x="2071688" y="3295650"/>
          <p14:tracePt t="142919" x="1990725" y="3295650"/>
          <p14:tracePt t="142944" x="1911350" y="3278188"/>
          <p14:tracePt t="142967" x="1874838" y="3278188"/>
          <p14:tracePt t="142993" x="1866900" y="3278188"/>
          <p14:tracePt t="143017" x="1866900" y="3268663"/>
          <p14:tracePt t="143042" x="1857375" y="3268663"/>
          <p14:tracePt t="143092" x="1857375" y="3259138"/>
          <p14:tracePt t="143151" x="1857375" y="3251200"/>
          <p14:tracePt t="143274" x="1857375" y="3241675"/>
          <p14:tracePt t="143297" x="1847850" y="3241675"/>
          <p14:tracePt t="143308" x="1847850" y="3224213"/>
          <p14:tracePt t="143324" x="1839913" y="3206750"/>
          <p14:tracePt t="143345" x="1839913" y="3187700"/>
          <p14:tracePt t="143370" x="1839913" y="3160713"/>
          <p14:tracePt t="143395" x="1839913" y="3152775"/>
          <p14:tracePt t="143420" x="1839913" y="3143250"/>
          <p14:tracePt t="143513" x="1839913" y="3135313"/>
          <p14:tracePt t="143538" x="1847850" y="3135313"/>
          <p14:tracePt t="143550" x="1866900" y="3125788"/>
          <p14:tracePt t="143563" x="1893888" y="3125788"/>
          <p14:tracePt t="143574" x="1901825" y="3125788"/>
          <p14:tracePt t="143598" x="1919288" y="3116263"/>
          <p14:tracePt t="143622" x="1965325" y="3116263"/>
          <p14:tracePt t="143648" x="2017713" y="3098800"/>
          <p14:tracePt t="143672" x="2027238" y="3098800"/>
          <p14:tracePt t="143697" x="2036763" y="3098800"/>
          <p14:tracePt t="143722" x="2054225" y="3098800"/>
          <p14:tracePt t="143747" x="2062163" y="3098800"/>
          <p14:tracePt t="143773" x="2071688" y="3116263"/>
          <p14:tracePt t="143798" x="2081213" y="3116263"/>
          <p14:tracePt t="143823" x="2098675" y="3125788"/>
          <p14:tracePt t="143851" x="2108200" y="3135313"/>
          <p14:tracePt t="143874" x="2116138" y="3160713"/>
          <p14:tracePt t="143900" x="2116138" y="3187700"/>
          <p14:tracePt t="143925" x="2125663" y="3206750"/>
          <p14:tracePt t="143949" x="2125663" y="3214688"/>
          <p14:tracePt t="143974" x="2125663" y="3232150"/>
          <p14:tracePt t="143999" x="2125663" y="3259138"/>
          <p14:tracePt t="144027" x="2116138" y="3259138"/>
          <p14:tracePt t="144051" x="2116138" y="3268663"/>
          <p14:tracePt t="144075" x="2089150" y="3268663"/>
          <p14:tracePt t="144102" x="2071688" y="3278188"/>
          <p14:tracePt t="144125" x="2062163" y="3286125"/>
          <p14:tracePt t="144150" x="2044700" y="3295650"/>
          <p14:tracePt t="144175" x="2036763" y="3295650"/>
          <p14:tracePt t="144200" x="2027238" y="3295650"/>
          <p14:tracePt t="144226" x="2000250" y="3303588"/>
          <p14:tracePt t="144251" x="1973263" y="3313113"/>
          <p14:tracePt t="144276" x="1965325" y="3313113"/>
          <p14:tracePt t="144302" x="1946275" y="3330575"/>
          <p14:tracePt t="144327" x="1938338" y="3330575"/>
          <p14:tracePt t="144352" x="1919288" y="3330575"/>
          <p14:tracePt t="144377" x="1901825" y="3330575"/>
          <p14:tracePt t="144405" x="1874838" y="3330575"/>
          <p14:tracePt t="144430" x="1857375" y="3330575"/>
          <p14:tracePt t="144453" x="1839913" y="3330575"/>
          <p14:tracePt t="144478" x="1795463" y="3313113"/>
          <p14:tracePt t="144502" x="1758950" y="3303588"/>
          <p14:tracePt t="144527" x="1751013" y="3295650"/>
          <p14:tracePt t="144556" x="1741488" y="3268663"/>
          <p14:tracePt t="144580" x="1731963" y="3259138"/>
          <p14:tracePt t="144605" x="1724025" y="3251200"/>
          <p14:tracePt t="144630" x="1724025" y="3241675"/>
          <p14:tracePt t="144655" x="1724025" y="3224213"/>
          <p14:tracePt t="144679" x="1724025" y="3197225"/>
          <p14:tracePt t="144704" x="1724025" y="3187700"/>
          <p14:tracePt t="144729" x="1724025" y="3179763"/>
          <p14:tracePt t="144757" x="1724025" y="3170238"/>
          <p14:tracePt t="144779" x="1724025" y="3160713"/>
          <p14:tracePt t="144805" x="1724025" y="3152775"/>
          <p14:tracePt t="144836" x="1724025" y="3143250"/>
          <p14:tracePt t="144872" x="1731963" y="3125788"/>
          <p14:tracePt t="144884" x="1741488" y="3116263"/>
          <p14:tracePt t="144907" x="1751013" y="3108325"/>
          <p14:tracePt t="144932" x="1785938" y="3098800"/>
          <p14:tracePt t="144957" x="1803400" y="3089275"/>
          <p14:tracePt t="144982" x="1822450" y="3081338"/>
          <p14:tracePt t="145007" x="1857375" y="3081338"/>
          <p14:tracePt t="145030" x="1874838" y="3081338"/>
          <p14:tracePt t="145056" x="1884363" y="3081338"/>
          <p14:tracePt t="145082" x="1911350" y="3081338"/>
          <p14:tracePt t="145107" x="1938338" y="3081338"/>
          <p14:tracePt t="145132" x="1973263" y="3081338"/>
          <p14:tracePt t="145156" x="1982788" y="3081338"/>
          <p14:tracePt t="145183" x="1990725" y="3081338"/>
          <p14:tracePt t="145209" x="2009775" y="3081338"/>
          <p14:tracePt t="145234" x="2017713" y="3081338"/>
          <p14:tracePt t="145260" x="2044700" y="3081338"/>
          <p14:tracePt t="145285" x="2054225" y="3081338"/>
          <p14:tracePt t="145308" x="2071688" y="3089275"/>
          <p14:tracePt t="145334" x="2081213" y="3098800"/>
          <p14:tracePt t="145359" x="2081213" y="3108325"/>
          <p14:tracePt t="145384" x="2089150" y="3116263"/>
          <p14:tracePt t="145409" x="2098675" y="3135313"/>
          <p14:tracePt t="145435" x="2116138" y="3143250"/>
          <p14:tracePt t="145460" x="2116138" y="3160713"/>
          <p14:tracePt t="145485" x="2116138" y="3170238"/>
          <p14:tracePt t="145512" x="2116138" y="3179763"/>
          <p14:tracePt t="145535" x="2116138" y="3187700"/>
          <p14:tracePt t="145562" x="2116138" y="3224213"/>
          <p14:tracePt t="145588" x="2108200" y="3241675"/>
          <p14:tracePt t="145611" x="2098675" y="3251200"/>
          <p14:tracePt t="145662" x="2089150" y="3259138"/>
          <p14:tracePt t="145687" x="2081213" y="3268663"/>
          <p14:tracePt t="145713" x="2071688" y="3268663"/>
          <p14:tracePt t="145737" x="2054225" y="3295650"/>
          <p14:tracePt t="145761" x="2027238" y="3303588"/>
          <p14:tracePt t="145788" x="2009775" y="3313113"/>
          <p14:tracePt t="145814" x="2000250" y="3313113"/>
          <p14:tracePt t="145838" x="1990725" y="3322638"/>
          <p14:tracePt t="145863" x="1955800" y="3330575"/>
          <p14:tracePt t="145887" x="1938338" y="3340100"/>
          <p14:tracePt t="145913" x="1919288" y="3340100"/>
          <p14:tracePt t="145938" x="1911350" y="3340100"/>
          <p14:tracePt t="145964" x="1893888" y="3340100"/>
          <p14:tracePt t="145988" x="1884363" y="3340100"/>
          <p14:tracePt t="146014" x="1874838" y="3340100"/>
          <p14:tracePt t="146040" x="1866900" y="3340100"/>
          <p14:tracePt t="146064" x="1857375" y="3340100"/>
          <p14:tracePt t="146090" x="1847850" y="3340100"/>
          <p14:tracePt t="146115" x="1839913" y="3340100"/>
          <p14:tracePt t="146139" x="1822450" y="3340100"/>
          <p14:tracePt t="146168" x="1803400" y="3330575"/>
          <p14:tracePt t="146192" x="1795463" y="3322638"/>
          <p14:tracePt t="146216" x="1795463" y="3313113"/>
          <p14:tracePt t="146242" x="1785938" y="3313113"/>
          <p14:tracePt t="146266" x="1785938" y="3303588"/>
          <p14:tracePt t="146291" x="1776413" y="3295650"/>
          <p14:tracePt t="146327" x="1776413" y="3278188"/>
          <p14:tracePt t="146350" x="1776413" y="3268663"/>
          <p14:tracePt t="146366" x="1768475" y="3259138"/>
          <p14:tracePt t="146391" x="1751013" y="3241675"/>
          <p14:tracePt t="146416" x="1751013" y="3224213"/>
          <p14:tracePt t="146441" x="1741488" y="3197225"/>
          <p14:tracePt t="146467" x="1741488" y="3187700"/>
          <p14:tracePt t="146517" x="1741488" y="3179763"/>
          <p14:tracePt t="146542" x="1741488" y="3170238"/>
          <p14:tracePt t="146570" x="1741488" y="3152775"/>
          <p14:tracePt t="146593" x="1741488" y="3143250"/>
          <p14:tracePt t="146618" x="1741488" y="3108325"/>
          <p14:tracePt t="146643" x="1741488" y="3089275"/>
          <p14:tracePt t="146669" x="1741488" y="3081338"/>
          <p14:tracePt t="146696" x="1758950" y="3063875"/>
          <p14:tracePt t="146744" x="1768475" y="3054350"/>
          <p14:tracePt t="146770" x="1785938" y="3044825"/>
          <p14:tracePt t="146795" x="1795463" y="3036888"/>
          <p14:tracePt t="146821" x="1812925" y="3027363"/>
          <p14:tracePt t="146844" x="1830388" y="3017838"/>
          <p14:tracePt t="146869" x="1847850" y="3009900"/>
          <p14:tracePt t="146895" x="1857375" y="2992438"/>
          <p14:tracePt t="146920" x="1874838" y="2992438"/>
          <p14:tracePt t="146947" x="1884363" y="2982913"/>
          <p14:tracePt t="146970" x="1901825" y="2982913"/>
          <p14:tracePt t="146996" x="1911350" y="2982913"/>
          <p14:tracePt t="147022" x="1928813" y="2973388"/>
          <p14:tracePt t="147072" x="1938338" y="2973388"/>
          <p14:tracePt t="147100" x="1946275" y="2973388"/>
          <p14:tracePt t="147138" x="1955800" y="2973388"/>
          <p14:tracePt t="147149" x="1955800" y="2982913"/>
          <p14:tracePt t="147172" x="1973263" y="3009900"/>
          <p14:tracePt t="147197" x="1990725" y="3054350"/>
          <p14:tracePt t="147222" x="1990725" y="3098800"/>
          <p14:tracePt t="147248" x="2009775" y="3143250"/>
          <p14:tracePt t="147273" x="2009775" y="3187700"/>
          <p14:tracePt t="147299" x="2000250" y="3268663"/>
          <p14:tracePt t="147324" x="1973263" y="3367088"/>
          <p14:tracePt t="147350" x="1946275" y="3411538"/>
          <p14:tracePt t="147374" x="1938338" y="3429000"/>
          <p14:tracePt t="147399" x="1928813" y="3446463"/>
          <p14:tracePt t="147424" x="1919288" y="3465513"/>
          <p14:tracePt t="147449" x="1884363" y="3482975"/>
          <p14:tracePt t="147476" x="1866900" y="3500438"/>
          <p14:tracePt t="147524" x="1866900" y="3517900"/>
          <p14:tracePt t="147549" x="1857375" y="3517900"/>
          <p14:tracePt t="147585" x="1857375" y="3527425"/>
          <p14:tracePt t="147600" x="1847850" y="3536950"/>
          <p14:tracePt t="147625" x="1839913" y="3544888"/>
          <p14:tracePt t="147650" x="1822450" y="3554413"/>
          <p14:tracePt t="147675" x="1822450" y="3563938"/>
          <p14:tracePt t="147852" x="1830388" y="3563938"/>
          <p14:tracePt t="147913" x="1839913" y="3563938"/>
          <p14:tracePt t="147925" x="1847850" y="3563938"/>
          <p14:tracePt t="147937" x="1857375" y="3563938"/>
          <p14:tracePt t="147951" x="1866900" y="3563938"/>
          <p14:tracePt t="147976" x="1901825" y="3563938"/>
          <p14:tracePt t="148002" x="1928813" y="3563938"/>
          <p14:tracePt t="148028" x="1990725" y="3563938"/>
          <p14:tracePt t="148053" x="2044700" y="3563938"/>
          <p14:tracePt t="148078" x="2098675" y="3563938"/>
          <p14:tracePt t="148104" x="2125663" y="3563938"/>
          <p14:tracePt t="148128" x="2160588" y="3563938"/>
          <p14:tracePt t="148156" x="2187575" y="3563938"/>
          <p14:tracePt t="148182" x="2214563" y="3563938"/>
          <p14:tracePt t="148205" x="2241550" y="3554413"/>
          <p14:tracePt t="148230" x="2276475" y="3554413"/>
          <p14:tracePt t="148254" x="2303463" y="3554413"/>
          <p14:tracePt t="148632" x="2330450" y="3554413"/>
          <p14:tracePt t="148645" x="2366963" y="3554413"/>
          <p14:tracePt t="148658" x="2393950" y="3554413"/>
          <p14:tracePt t="148683" x="2428875" y="3571875"/>
          <p14:tracePt t="148707" x="2562225" y="3571875"/>
          <p14:tracePt t="148733" x="2633663" y="3571875"/>
          <p14:tracePt t="148757" x="2697163" y="3571875"/>
          <p14:tracePt t="148784" x="2741613" y="3571875"/>
          <p14:tracePt t="148808" x="2803525" y="3554413"/>
          <p14:tracePt t="148834" x="2867025" y="3544888"/>
          <p14:tracePt t="148858" x="2911475" y="3544888"/>
          <p14:tracePt t="148885" x="2965450" y="3527425"/>
          <p14:tracePt t="148911" x="3027363" y="3527425"/>
          <p14:tracePt t="148937" x="3071813" y="3527425"/>
          <p14:tracePt t="148963" x="3108325" y="3527425"/>
          <p14:tracePt t="148986" x="3125788" y="3527425"/>
          <p14:tracePt t="149010" x="3133725" y="3527425"/>
          <p14:tracePt t="149035" x="3170238" y="3527425"/>
          <p14:tracePt t="149060" x="3214688" y="3527425"/>
          <p14:tracePt t="149086" x="3276600" y="3527425"/>
          <p14:tracePt t="149110" x="3313113" y="3517900"/>
          <p14:tracePt t="149135" x="3384550" y="3517900"/>
          <p14:tracePt t="149161" x="3490913" y="3517900"/>
          <p14:tracePt t="149186" x="3598863" y="3517900"/>
          <p14:tracePt t="149213" x="3679825" y="3517900"/>
          <p14:tracePt t="149217" x="3697288" y="3517900"/>
          <p14:tracePt t="149236" x="3724275" y="3517900"/>
          <p14:tracePt t="149261" x="3786188" y="3517900"/>
          <p14:tracePt t="149287" x="3813175" y="3517900"/>
          <p14:tracePt t="149313" x="3848100" y="3517900"/>
          <p14:tracePt t="149700" x="3867150" y="3517900"/>
          <p14:tracePt t="149715" x="3911600" y="3517900"/>
          <p14:tracePt t="149724" x="3929063" y="3517900"/>
          <p14:tracePt t="149739" x="3973513" y="3536950"/>
          <p14:tracePt t="149764" x="4027488" y="3536950"/>
          <p14:tracePt t="149789" x="4081463" y="3544888"/>
          <p14:tracePt t="149815" x="4125913" y="3544888"/>
          <p14:tracePt t="149841" x="4152900" y="3544888"/>
          <p14:tracePt t="149869" x="4224338" y="3544888"/>
          <p14:tracePt t="149892" x="4286250" y="3544888"/>
          <p14:tracePt t="149917" x="4330700" y="3544888"/>
          <p14:tracePt t="149942" x="4367213" y="3544888"/>
          <p14:tracePt t="149967" x="4411663" y="3544888"/>
          <p14:tracePt t="149993" x="4473575" y="3563938"/>
          <p14:tracePt t="150017" x="4518025" y="3563938"/>
          <p14:tracePt t="150043" x="4537075" y="3571875"/>
          <p14:tracePt t="150067" x="4554538" y="3571875"/>
          <p14:tracePt t="150092" x="4598988" y="3571875"/>
          <p14:tracePt t="150117" x="4633913" y="3571875"/>
          <p14:tracePt t="150142" x="4652963" y="3571875"/>
          <p14:tracePt t="150167" x="4660900" y="3571875"/>
          <p14:tracePt t="150194" x="4687888" y="3571875"/>
          <p14:tracePt t="150218" x="4697413" y="3571875"/>
          <p14:tracePt t="150243" x="4705350" y="3571875"/>
          <p14:tracePt t="150268" x="4714875" y="3571875"/>
          <p14:tracePt t="150524" x="4714875" y="3563938"/>
          <p14:tracePt t="150559" x="4714875" y="3544888"/>
          <p14:tracePt t="150572" x="4697413" y="3536950"/>
          <p14:tracePt t="150585" x="4679950" y="3509963"/>
          <p14:tracePt t="150597" x="4652963" y="3500438"/>
          <p14:tracePt t="150621" x="4616450" y="3465513"/>
          <p14:tracePt t="150646" x="4581525" y="3455988"/>
          <p14:tracePt t="150672" x="4572000" y="3446463"/>
          <p14:tracePt t="150697" x="4562475" y="3446463"/>
          <p14:tracePt t="150722" x="4562475" y="3438525"/>
          <p14:tracePt t="150727" x="4554538" y="3438525"/>
          <p14:tracePt t="150762" x="4545013" y="3438525"/>
          <p14:tracePt t="150787" x="4537075" y="3421063"/>
          <p14:tracePt t="150799" x="4510088" y="3421063"/>
          <p14:tracePt t="150823" x="4483100" y="3411538"/>
          <p14:tracePt t="150847" x="4456113" y="3411538"/>
          <p14:tracePt t="150872" x="4438650" y="3411538"/>
          <p14:tracePt t="150898" x="4419600" y="3411538"/>
          <p14:tracePt t="150922" x="4375150" y="3411538"/>
          <p14:tracePt t="150947" x="4313238" y="3411538"/>
          <p14:tracePt t="150972" x="4259263" y="3411538"/>
          <p14:tracePt t="150997" x="4205288" y="3421063"/>
          <p14:tracePt t="151023" x="4152900" y="3429000"/>
          <p14:tracePt t="151049" x="4089400" y="3438525"/>
          <p14:tracePt t="151074" x="3990975" y="3455988"/>
          <p14:tracePt t="151102" x="3919538" y="3465513"/>
          <p14:tracePt t="151126" x="3840163" y="3482975"/>
          <p14:tracePt t="151150" x="3759200" y="3492500"/>
          <p14:tracePt t="151175" x="3670300" y="3509963"/>
          <p14:tracePt t="151200" x="3589338" y="3536950"/>
          <p14:tracePt t="151226" x="3544888" y="3544888"/>
          <p14:tracePt t="151251" x="3509963" y="3554413"/>
          <p14:tracePt t="151277" x="3490913" y="3554413"/>
          <p14:tracePt t="151301" x="3465513" y="3554413"/>
          <p14:tracePt t="151326" x="3446463" y="3554413"/>
          <p14:tracePt t="151353" x="3419475" y="3554413"/>
          <p14:tracePt t="151377" x="3402013" y="3554413"/>
          <p14:tracePt t="151776" x="3357563" y="3554413"/>
          <p14:tracePt t="151790" x="3286125" y="3563938"/>
          <p14:tracePt t="151805" x="3214688" y="3563938"/>
          <p14:tracePt t="151829" x="3160713" y="3563938"/>
          <p14:tracePt t="151856" x="3116263" y="3571875"/>
          <p14:tracePt t="151880" x="3027363" y="3571875"/>
          <p14:tracePt t="151905" x="2919413" y="3571875"/>
          <p14:tracePt t="151931" x="2874963" y="3571875"/>
          <p14:tracePt t="151956" x="2813050" y="3571875"/>
          <p14:tracePt t="151981" x="2786063" y="3581400"/>
          <p14:tracePt t="152009" x="2724150" y="3581400"/>
          <p14:tracePt t="152032" x="2687638" y="3598863"/>
          <p14:tracePt t="152057" x="2679700" y="3598863"/>
          <p14:tracePt t="152082" x="2652713" y="3608388"/>
          <p14:tracePt t="152106" x="2598738" y="3616325"/>
          <p14:tracePt t="152134" x="2554288" y="3635375"/>
          <p14:tracePt t="152158" x="2500313" y="3643313"/>
          <p14:tracePt t="152183" x="2438400" y="3652838"/>
          <p14:tracePt t="152208" x="2366963" y="3697288"/>
          <p14:tracePt t="152232" x="2295525" y="3751263"/>
          <p14:tracePt t="152259" x="2276475" y="3786188"/>
          <p14:tracePt t="152283" x="2276475" y="3795713"/>
          <p14:tracePt t="152425" x="2286000" y="3795713"/>
          <p14:tracePt t="152496" x="2295525" y="3795713"/>
          <p14:tracePt t="152572" x="2303463" y="3805238"/>
          <p14:tracePt t="152594" x="2312988" y="3805238"/>
          <p14:tracePt t="152606" x="2330450" y="3805238"/>
          <p14:tracePt t="152620" x="2347913" y="3805238"/>
          <p14:tracePt t="152636" x="2357438" y="3813175"/>
          <p14:tracePt t="152660" x="2374900" y="3813175"/>
          <p14:tracePt t="152686" x="2438400" y="3822700"/>
          <p14:tracePt t="152712" x="2500313" y="3840163"/>
          <p14:tracePt t="152737" x="2536825" y="3840163"/>
          <p14:tracePt t="152762" x="2554288" y="3849688"/>
          <p14:tracePt t="152786" x="2571750" y="3849688"/>
          <p14:tracePt t="152812" x="2598738" y="3849688"/>
          <p14:tracePt t="152837" x="2625725" y="3849688"/>
          <p14:tracePt t="152864" x="2670175" y="3849688"/>
          <p14:tracePt t="152889" x="2705100" y="3849688"/>
          <p14:tracePt t="152915" x="2751138" y="3849688"/>
          <p14:tracePt t="152939" x="2776538" y="3849688"/>
          <p14:tracePt t="152964" x="2803525" y="3849688"/>
          <p14:tracePt t="152988" x="2822575" y="3849688"/>
          <p14:tracePt t="153013" x="2847975" y="3849688"/>
          <p14:tracePt t="153040" x="2867025" y="3849688"/>
          <p14:tracePt t="153064" x="2874963" y="3849688"/>
          <p14:tracePt t="153640" x="2894013" y="3849688"/>
          <p14:tracePt t="153653" x="2919413" y="3840163"/>
          <p14:tracePt t="153668" x="2946400" y="3830638"/>
          <p14:tracePt t="153693" x="3009900" y="3805238"/>
          <p14:tracePt t="153719" x="3071813" y="3795713"/>
          <p14:tracePt t="153744" x="3143250" y="3778250"/>
          <p14:tracePt t="153768" x="3224213" y="3768725"/>
          <p14:tracePt t="153794" x="3268663" y="3751263"/>
          <p14:tracePt t="153820" x="3330575" y="3741738"/>
          <p14:tracePt t="153845" x="3411538" y="3706813"/>
          <p14:tracePt t="153871" x="3438525" y="3679825"/>
          <p14:tracePt t="153895" x="3455988" y="3679825"/>
          <p14:tracePt t="153947" x="3455988" y="3670300"/>
          <p14:tracePt t="154019" x="3455988" y="3662363"/>
          <p14:tracePt t="154044" x="3446463" y="3662363"/>
          <p14:tracePt t="154070" x="3438525" y="3662363"/>
          <p14:tracePt t="154081" x="3419475" y="3662363"/>
          <p14:tracePt t="154096" x="3384550" y="3662363"/>
          <p14:tracePt t="154122" x="3322638" y="3662363"/>
          <p14:tracePt t="154146" x="3241675" y="3662363"/>
          <p14:tracePt t="154171" x="3197225" y="3662363"/>
          <p14:tracePt t="154198" x="3108325" y="3662363"/>
          <p14:tracePt t="154221" x="3027363" y="3652838"/>
          <p14:tracePt t="154247" x="2955925" y="3652838"/>
          <p14:tracePt t="154271" x="2874963" y="3652838"/>
          <p14:tracePt t="154297" x="2751138" y="3652838"/>
          <p14:tracePt t="154323" x="2643188" y="3652838"/>
          <p14:tracePt t="154348" x="2465388" y="3635375"/>
          <p14:tracePt t="154372" x="2374900" y="3625850"/>
          <p14:tracePt t="154401" x="2295525" y="3608388"/>
          <p14:tracePt t="154424" x="2214563" y="3598863"/>
          <p14:tracePt t="154448" x="2197100" y="3598863"/>
          <p14:tracePt t="154474" x="2187575" y="3598863"/>
          <p14:tracePt t="154594" x="2197100" y="3598863"/>
          <p14:tracePt t="154618" x="2205038" y="3598863"/>
          <p14:tracePt t="154630" x="2232025" y="3598863"/>
          <p14:tracePt t="154650" x="2241550" y="3598863"/>
          <p14:tracePt t="154675" x="2268538" y="3598863"/>
          <p14:tracePt t="154703" x="2303463" y="3598863"/>
          <p14:tracePt t="154727" x="2312988" y="3598863"/>
          <p14:tracePt t="154751" x="2347913" y="3598863"/>
          <p14:tracePt t="154777" x="2374900" y="3598863"/>
          <p14:tracePt t="154801" x="2419350" y="3581400"/>
          <p14:tracePt t="154826" x="2465388" y="3581400"/>
          <p14:tracePt t="154851" x="2544763" y="3571875"/>
          <p14:tracePt t="154878" x="2625725" y="3571875"/>
          <p14:tracePt t="154901" x="2687638" y="3554413"/>
          <p14:tracePt t="154927" x="2714625" y="3554413"/>
          <p14:tracePt t="154952" x="2741613" y="3554413"/>
          <p14:tracePt t="154979" x="2751138" y="3554413"/>
          <p14:tracePt t="155039" x="2759075" y="3554413"/>
          <p14:tracePt t="155063" x="2759075" y="3563938"/>
          <p14:tracePt t="155126" x="2759075" y="3571875"/>
          <p14:tracePt t="155148" x="2759075" y="3589338"/>
          <p14:tracePt t="155160" x="2714625" y="3616325"/>
          <p14:tracePt t="155179" x="2660650" y="3643313"/>
          <p14:tracePt t="155204" x="2536825" y="3706813"/>
          <p14:tracePt t="155229" x="2465388" y="3733800"/>
          <p14:tracePt t="155233" x="2455863" y="3733800"/>
          <p14:tracePt t="155255" x="2438400" y="3741738"/>
          <p14:tracePt t="155281" x="2419350" y="3751263"/>
          <p14:tracePt t="155330" x="2419350" y="3759200"/>
          <p14:tracePt t="155355" x="2419350" y="3786188"/>
          <p14:tracePt t="155380" x="2419350" y="3813175"/>
          <p14:tracePt t="155405" x="2419350" y="3849688"/>
          <p14:tracePt t="155432" x="2411413" y="3867150"/>
          <p14:tracePt t="155456" x="2411413" y="3884613"/>
          <p14:tracePt t="155481" x="2401888" y="3894138"/>
          <p14:tracePt t="155672" x="2401888" y="3911600"/>
          <p14:tracePt t="155806" x="2411413" y="3911600"/>
          <p14:tracePt t="155868" x="2419350" y="3911600"/>
          <p14:tracePt t="155892" x="2419350" y="3921125"/>
          <p14:tracePt t="155916" x="2428875" y="3921125"/>
          <p14:tracePt t="155930" x="2446338" y="3921125"/>
          <p14:tracePt t="155942" x="2455863" y="3921125"/>
          <p14:tracePt t="155961" x="2465388" y="3921125"/>
          <p14:tracePt t="155985" x="2473325" y="3921125"/>
          <p14:tracePt t="156013" x="2500313" y="3921125"/>
          <p14:tracePt t="156035" x="2517775" y="3921125"/>
          <p14:tracePt t="156061" x="2536825" y="3921125"/>
          <p14:tracePt t="156086" x="2536825" y="3929063"/>
          <p14:tracePt t="156402" x="2554288" y="3929063"/>
          <p14:tracePt t="156411" x="2581275" y="3929063"/>
          <p14:tracePt t="156422" x="2598738" y="3929063"/>
          <p14:tracePt t="156437" x="2625725" y="3938588"/>
          <p14:tracePt t="156463" x="2660650" y="3938588"/>
          <p14:tracePt t="156489" x="2705100" y="3956050"/>
          <p14:tracePt t="156514" x="2768600" y="3965575"/>
          <p14:tracePt t="156540" x="2813050" y="3965575"/>
          <p14:tracePt t="156563" x="2847975" y="3965575"/>
          <p14:tracePt t="156589" x="2874963" y="3973513"/>
          <p14:tracePt t="156614" x="2911475" y="3973513"/>
          <p14:tracePt t="156639" x="2919413" y="3973513"/>
          <p14:tracePt t="156664" x="2928938" y="3973513"/>
          <p14:tracePt t="156690" x="2938463" y="3973513"/>
          <p14:tracePt t="156739" x="2965450" y="3973513"/>
          <p14:tracePt t="156789" x="2973388" y="3973513"/>
          <p14:tracePt t="156816" x="2982913" y="3973513"/>
          <p14:tracePt t="156879" x="2990850" y="3973513"/>
          <p14:tracePt t="156904" x="3000375" y="3973513"/>
          <p14:tracePt t="156928" x="3009900" y="3973513"/>
          <p14:tracePt t="156940" x="3017838" y="3973513"/>
          <p14:tracePt t="156952" x="3036888" y="3973513"/>
          <p14:tracePt t="156966" x="3044825" y="3973513"/>
          <p14:tracePt t="156990" x="3054350" y="3973513"/>
          <p14:tracePt t="157016" x="3062288" y="3973513"/>
          <p14:tracePt t="157041" x="3089275" y="3965575"/>
          <p14:tracePt t="157067" x="3116263" y="3965575"/>
          <p14:tracePt t="157091" x="3133725" y="3965575"/>
          <p14:tracePt t="157116" x="3152775" y="3965575"/>
          <p14:tracePt t="157141" x="3187700" y="3965575"/>
          <p14:tracePt t="157166" x="3197225" y="3965575"/>
          <p14:tracePt t="157191" x="3205163" y="3965575"/>
          <p14:tracePt t="157217" x="3232150" y="3956050"/>
          <p14:tracePt t="157242" x="3259138" y="3956050"/>
          <p14:tracePt t="157267" x="3276600" y="3956050"/>
          <p14:tracePt t="157292" x="3303588" y="3956050"/>
          <p14:tracePt t="157317" x="3313113" y="3956050"/>
          <p14:tracePt t="157342" x="3330575" y="3948113"/>
          <p14:tracePt t="157368" x="3340100" y="3948113"/>
          <p14:tracePt t="157418" x="3348038" y="3948113"/>
          <p14:tracePt t="157444" x="3367088" y="3929063"/>
          <p14:tracePt t="157470" x="3384550" y="3929063"/>
          <p14:tracePt t="157495" x="3394075" y="3929063"/>
          <p14:tracePt t="157544" x="3419475" y="3921125"/>
          <p14:tracePt t="157570" x="3446463" y="3911600"/>
          <p14:tracePt t="157594" x="3455988" y="3911600"/>
          <p14:tracePt t="157620" x="3465513" y="3902075"/>
          <p14:tracePt t="157645" x="3473450" y="3902075"/>
          <p14:tracePt t="157695" x="3473450" y="3894138"/>
          <p14:tracePt t="157720" x="3482975" y="3894138"/>
          <p14:tracePt t="157767" x="3490913" y="3894138"/>
          <p14:tracePt t="157793" x="3509963" y="3894138"/>
          <p14:tracePt t="157817" x="3517900" y="3884613"/>
          <p14:tracePt t="157829" x="3527425" y="3884613"/>
          <p14:tracePt t="157855" x="3536950" y="3884613"/>
          <p14:tracePt t="157871" x="3536950" y="3876675"/>
          <p14:tracePt t="157896" x="3544888" y="3876675"/>
          <p14:tracePt t="157922" x="3554413" y="3876675"/>
          <p14:tracePt t="157947" x="3554413" y="3857625"/>
          <p14:tracePt t="157972" x="3562350" y="3857625"/>
          <p14:tracePt t="157998" x="3581400" y="3857625"/>
          <p14:tracePt t="158023" x="3598863" y="3849688"/>
          <p14:tracePt t="158048" x="3616325" y="3849688"/>
          <p14:tracePt t="158074" x="3643313" y="3840163"/>
          <p14:tracePt t="158123" x="3652838" y="3840163"/>
          <p14:tracePt t="158149" x="3660775" y="3830638"/>
          <p14:tracePt t="158174" x="3679825" y="3830638"/>
          <p14:tracePt t="158200" x="3705225" y="3830638"/>
          <p14:tracePt t="158225" x="3732213" y="3822700"/>
          <p14:tracePt t="158249" x="3751263" y="3822700"/>
          <p14:tracePt t="158275" x="3759200" y="3822700"/>
          <p14:tracePt t="158300" x="3795713" y="3813175"/>
          <p14:tracePt t="158325" x="3813175" y="3813175"/>
          <p14:tracePt t="158350" x="3822700" y="3813175"/>
          <p14:tracePt t="158376" x="3830638" y="3813175"/>
          <p14:tracePt t="158401" x="3857625" y="3813175"/>
          <p14:tracePt t="158426" x="3867150" y="3813175"/>
          <p14:tracePt t="158451" x="3884613" y="3805238"/>
          <p14:tracePt t="158477" x="3929063" y="3778250"/>
          <p14:tracePt t="158502" x="3965575" y="3759200"/>
          <p14:tracePt t="158528" x="3990975" y="3741738"/>
          <p14:tracePt t="158553" x="4017963" y="3733800"/>
          <p14:tracePt t="158578" x="4044950" y="3714750"/>
          <p14:tracePt t="158602" x="4071938" y="3706813"/>
          <p14:tracePt t="158627" x="4089400" y="3706813"/>
          <p14:tracePt t="158652" x="4125913" y="3687763"/>
          <p14:tracePt t="158677" x="4152900" y="3687763"/>
          <p14:tracePt t="158702" x="4187825" y="3679825"/>
          <p14:tracePt t="158728" x="4214813" y="3679825"/>
          <p14:tracePt t="158731" x="4224338" y="3679825"/>
          <p14:tracePt t="158752" x="4241800" y="3679825"/>
          <p14:tracePt t="158778" x="4251325" y="3697288"/>
          <p14:tracePt t="158803" x="4259263" y="3697288"/>
          <p14:tracePt t="158828" x="4268788" y="3706813"/>
          <p14:tracePt t="158854" x="4276725" y="3714750"/>
          <p14:tracePt t="158878" x="4276725" y="3724275"/>
          <p14:tracePt t="158904" x="4276725" y="3733800"/>
          <p14:tracePt t="158929" x="4276725" y="3741738"/>
          <p14:tracePt t="158954" x="4276725" y="3768725"/>
          <p14:tracePt t="158980" x="4276725" y="3795713"/>
          <p14:tracePt t="159004" x="4259263" y="3830638"/>
          <p14:tracePt t="159030" x="4241800" y="3849688"/>
          <p14:tracePt t="159057" x="4214813" y="3867150"/>
          <p14:tracePt t="159080" x="4197350" y="3894138"/>
          <p14:tracePt t="159105" x="4170363" y="3902075"/>
          <p14:tracePt t="159130" x="4160838" y="3911600"/>
          <p14:tracePt t="159155" x="4152900" y="3921125"/>
          <p14:tracePt t="159180" x="4133850" y="3921125"/>
          <p14:tracePt t="159206" x="4098925" y="3929063"/>
          <p14:tracePt t="159231" x="4081463" y="3938588"/>
          <p14:tracePt t="159256" x="4062413" y="3938588"/>
          <p14:tracePt t="159281" x="4054475" y="3938588"/>
          <p14:tracePt t="159306" x="4044950" y="3948113"/>
          <p14:tracePt t="159331" x="4017963" y="3948113"/>
          <p14:tracePt t="159357" x="4000500" y="3948113"/>
          <p14:tracePt t="159382" x="3990975" y="3948113"/>
          <p14:tracePt t="159407" x="3983038" y="3948113"/>
          <p14:tracePt t="159433" x="3973513" y="3948113"/>
          <p14:tracePt t="159459" x="3938588" y="3948113"/>
          <p14:tracePt t="159485" x="3919538" y="3948113"/>
          <p14:tracePt t="159511" x="3911600" y="3948113"/>
          <p14:tracePt t="159535" x="3894138" y="3948113"/>
          <p14:tracePt t="159584" x="3875088" y="3948113"/>
          <p14:tracePt t="159610" x="3857625" y="3948113"/>
          <p14:tracePt t="159636" x="3830638" y="3938588"/>
          <p14:tracePt t="159660" x="3822700" y="3938588"/>
          <p14:tracePt t="159710" x="3803650" y="3929063"/>
          <p14:tracePt t="159735" x="3786188" y="3921125"/>
          <p14:tracePt t="159761" x="3776663" y="3911600"/>
          <p14:tracePt t="159785" x="3768725" y="3902075"/>
          <p14:tracePt t="159810" x="3751263" y="3884613"/>
          <p14:tracePt t="159835" x="3741738" y="3876675"/>
          <p14:tracePt t="159860" x="3714750" y="3867150"/>
          <p14:tracePt t="159885" x="3687763" y="3849688"/>
          <p14:tracePt t="159910" x="3679825" y="3849688"/>
          <p14:tracePt t="159936" x="3660775" y="3840163"/>
          <p14:tracePt t="159961" x="3652838" y="3822700"/>
          <p14:tracePt t="159986" x="3608388" y="3805238"/>
          <p14:tracePt t="160011" x="3554413" y="3778250"/>
          <p14:tracePt t="160037" x="3536950" y="3768725"/>
          <p14:tracePt t="160062" x="3500438" y="3759200"/>
          <p14:tracePt t="160087" x="3455988" y="3733800"/>
          <p14:tracePt t="160113" x="3394075" y="3697288"/>
          <p14:tracePt t="160138" x="3340100" y="3670300"/>
          <p14:tracePt t="160162" x="3313113" y="3662363"/>
          <p14:tracePt t="160188" x="3286125" y="3662363"/>
          <p14:tracePt t="160213" x="3259138" y="3652838"/>
          <p14:tracePt t="160215" x="3214688" y="3635375"/>
          <p14:tracePt t="160238" x="3197225" y="3625850"/>
          <p14:tracePt t="160263" x="3108325" y="3598863"/>
          <p14:tracePt t="160288" x="3062288" y="3589338"/>
          <p14:tracePt t="160313" x="2982913" y="3571875"/>
          <p14:tracePt t="160339" x="2874963" y="3563938"/>
          <p14:tracePt t="160364" x="2679700" y="3544888"/>
          <p14:tracePt t="160389" x="2517775" y="3509963"/>
          <p14:tracePt t="160414" x="2473325" y="3509963"/>
          <p14:tracePt t="160439" x="2455863" y="3509963"/>
          <p14:tracePt t="160464" x="2446338" y="3509963"/>
          <p14:tracePt t="160490" x="2438400" y="3509963"/>
          <p14:tracePt t="160515" x="2411413" y="3517900"/>
          <p14:tracePt t="160540" x="2393950" y="3517900"/>
          <p14:tracePt t="160565" x="2384425" y="3527425"/>
          <p14:tracePt t="160591" x="2374900" y="3536950"/>
          <p14:tracePt t="160616" x="2366963" y="3544888"/>
          <p14:tracePt t="160641" x="2339975" y="3563938"/>
          <p14:tracePt t="160666" x="2330450" y="3571875"/>
          <p14:tracePt t="160691" x="2322513" y="3589338"/>
          <p14:tracePt t="160716" x="2322513" y="3598863"/>
          <p14:tracePt t="160742" x="2322513" y="3616325"/>
          <p14:tracePt t="160767" x="2312988" y="3652838"/>
          <p14:tracePt t="160792" x="2303463" y="3670300"/>
          <p14:tracePt t="160817" x="2303463" y="3679825"/>
          <p14:tracePt t="160843" x="2303463" y="3706813"/>
          <p14:tracePt t="160867" x="2303463" y="3724275"/>
          <p14:tracePt t="160892" x="2303463" y="3733800"/>
          <p14:tracePt t="160918" x="2303463" y="3759200"/>
          <p14:tracePt t="160943" x="2303463" y="3778250"/>
          <p14:tracePt t="160968" x="2303463" y="3805238"/>
          <p14:tracePt t="160993" x="2303463" y="3822700"/>
          <p14:tracePt t="161019" x="2322513" y="3857625"/>
          <p14:tracePt t="161045" x="2347913" y="3876675"/>
          <p14:tracePt t="161070" x="2384425" y="3911600"/>
          <p14:tracePt t="161096" x="2446338" y="3938588"/>
          <p14:tracePt t="161122" x="2517775" y="3973513"/>
          <p14:tracePt t="161146" x="2554288" y="3973513"/>
          <p14:tracePt t="161173" x="2687638" y="3983038"/>
          <p14:tracePt t="161199" x="2795588" y="3983038"/>
          <p14:tracePt t="161222" x="2884488" y="3983038"/>
          <p14:tracePt t="161247" x="2965450" y="3956050"/>
          <p14:tracePt t="161271" x="3044825" y="3938588"/>
          <p14:tracePt t="161296" x="3089275" y="3929063"/>
          <p14:tracePt t="161323" x="3125788" y="3921125"/>
          <p14:tracePt t="161347" x="3152775" y="3911600"/>
          <p14:tracePt t="161373" x="3214688" y="3894138"/>
          <p14:tracePt t="161398" x="3259138" y="3884613"/>
          <p14:tracePt t="161424" x="3303588" y="3876675"/>
          <p14:tracePt t="161448" x="3375025" y="3849688"/>
          <p14:tracePt t="161475" x="3482975" y="3830638"/>
          <p14:tracePt t="161499" x="3517900" y="3830638"/>
          <p14:tracePt t="161523" x="3554413" y="3822700"/>
          <p14:tracePt t="161549" x="3581400" y="3822700"/>
          <p14:tracePt t="161574" x="3616325" y="3813175"/>
          <p14:tracePt t="161599" x="3633788" y="3805238"/>
          <p14:tracePt t="161625" x="3670300" y="3778250"/>
          <p14:tracePt t="161650" x="3697288" y="3768725"/>
          <p14:tracePt t="161675" x="3732213" y="3751263"/>
          <p14:tracePt t="161701" x="3776663" y="3724275"/>
          <p14:tracePt t="161727" x="3813175" y="3714750"/>
          <p14:tracePt t="161751" x="3857625" y="3697288"/>
          <p14:tracePt t="161776" x="3894138" y="3679825"/>
          <p14:tracePt t="161800" x="3911600" y="3670300"/>
          <p14:tracePt t="161825" x="3929063" y="3662363"/>
          <p14:tracePt t="161850" x="3946525" y="3662363"/>
          <p14:tracePt t="161876" x="3990975" y="3635375"/>
          <p14:tracePt t="161902" x="4037013" y="3635375"/>
          <p14:tracePt t="161929" x="4089400" y="3616325"/>
          <p14:tracePt t="161952" x="4125913" y="3616325"/>
          <p14:tracePt t="161978" x="4143375" y="3608388"/>
          <p14:tracePt t="162002" x="4179888" y="3608388"/>
          <p14:tracePt t="162028" x="4197350" y="3608388"/>
          <p14:tracePt t="162052" x="4224338" y="3608388"/>
          <p14:tracePt t="162077" x="4259263" y="3608388"/>
          <p14:tracePt t="162103" x="4268788" y="3608388"/>
          <p14:tracePt t="162128" x="4276725" y="3616325"/>
          <p14:tracePt t="162154" x="4286250" y="3625850"/>
          <p14:tracePt t="162178" x="4303713" y="3643313"/>
          <p14:tracePt t="162204" x="4322763" y="3670300"/>
          <p14:tracePt t="162230" x="4330700" y="3687763"/>
          <p14:tracePt t="162254" x="4330700" y="3706813"/>
          <p14:tracePt t="162280" x="4330700" y="3733800"/>
          <p14:tracePt t="162304" x="4330700" y="3741738"/>
          <p14:tracePt t="162328" x="4330700" y="3751263"/>
          <p14:tracePt t="162353" x="4330700" y="3759200"/>
          <p14:tracePt t="162378" x="4330700" y="3778250"/>
          <p14:tracePt t="162404" x="4295775" y="3840163"/>
          <p14:tracePt t="162429" x="4268788" y="3876675"/>
          <p14:tracePt t="162454" x="4241800" y="3894138"/>
          <p14:tracePt t="162479" x="4214813" y="3921125"/>
          <p14:tracePt t="162506" x="4187825" y="3929063"/>
          <p14:tracePt t="162531" x="4152900" y="3948113"/>
          <p14:tracePt t="162559" x="4081463" y="3973513"/>
          <p14:tracePt t="162582" x="4037013" y="3983038"/>
          <p14:tracePt t="162607" x="3990975" y="3983038"/>
          <p14:tracePt t="162631" x="3938588" y="3983038"/>
          <p14:tracePt t="162657" x="3867150" y="4000500"/>
          <p14:tracePt t="162682" x="3830638" y="4000500"/>
          <p14:tracePt t="162708" x="3786188" y="4000500"/>
          <p14:tracePt t="162732" x="3768725" y="4000500"/>
          <p14:tracePt t="162735" x="3759200" y="4000500"/>
          <p14:tracePt t="162757" x="3751263" y="4000500"/>
          <p14:tracePt t="162781" x="3732213" y="4000500"/>
          <p14:tracePt t="162807" x="3724275" y="4000500"/>
          <p14:tracePt t="162833" x="3724275" y="3983038"/>
          <p14:tracePt t="162857" x="3724275" y="3973513"/>
          <p14:tracePt t="162882" x="3705225" y="3956050"/>
          <p14:tracePt t="162907" x="3687763" y="3938588"/>
          <p14:tracePt t="162932" x="3679825" y="3929063"/>
          <p14:tracePt t="162959" x="3679825" y="3911600"/>
          <p14:tracePt t="162984" x="3660775" y="3911600"/>
          <p14:tracePt t="163010" x="3660775" y="3902075"/>
          <p14:tracePt t="163034" x="3643313" y="3884613"/>
          <p14:tracePt t="163059" x="3608388" y="3849688"/>
          <p14:tracePt t="163084" x="3581400" y="3813175"/>
          <p14:tracePt t="163112" x="3527425" y="3741738"/>
          <p14:tracePt t="163137" x="3465513" y="3697288"/>
          <p14:tracePt t="163161" x="3394075" y="3643313"/>
          <p14:tracePt t="163186" x="3330575" y="3608388"/>
          <p14:tracePt t="163210" x="3313113" y="3589338"/>
          <p14:tracePt t="163236" x="3259138" y="3563938"/>
          <p14:tracePt t="163262" x="3197225" y="3536950"/>
          <p14:tracePt t="163287" x="3108325" y="3500438"/>
          <p14:tracePt t="163312" x="3027363" y="3455988"/>
          <p14:tracePt t="163337" x="2990850" y="3455988"/>
          <p14:tracePt t="163363" x="2955925" y="3446463"/>
          <p14:tracePt t="165486" x="2928938" y="3446463"/>
          <p14:tracePt t="165497" x="2901950" y="3446463"/>
          <p14:tracePt t="165509" x="2894013" y="3446463"/>
          <p14:tracePt t="165528" x="2884488" y="3446463"/>
          <p14:tracePt t="165553" x="2822575" y="3438525"/>
          <p14:tracePt t="165580" x="2724150" y="3421063"/>
          <p14:tracePt t="165605" x="2643188" y="3402013"/>
          <p14:tracePt t="165629" x="2581275" y="3402013"/>
          <p14:tracePt t="165653" x="2571750" y="3384550"/>
          <p14:tracePt t="165678" x="2562225" y="3384550"/>
          <p14:tracePt t="165704" x="2554288" y="3384550"/>
          <p14:tracePt t="165730" x="2544763" y="3384550"/>
          <p14:tracePt t="165981" x="2536825" y="3384550"/>
          <p14:tracePt t="166115" x="2517775" y="3394075"/>
          <p14:tracePt t="166186" x="2509838" y="3394075"/>
          <p14:tracePt t="166222" x="2500313" y="3394075"/>
          <p14:tracePt t="166234" x="2490788" y="3402013"/>
          <p14:tracePt t="166247" x="2482850" y="3402013"/>
          <p14:tracePt t="166260" x="2473325" y="3402013"/>
          <p14:tracePt t="166283" x="2465388" y="3411538"/>
          <p14:tracePt t="166308" x="2455863" y="3411538"/>
          <p14:tracePt t="166332" x="2401888" y="3446463"/>
          <p14:tracePt t="166358" x="2303463" y="3517900"/>
          <p14:tracePt t="166383" x="2241550" y="3581400"/>
          <p14:tracePt t="166409" x="2187575" y="3608388"/>
          <p14:tracePt t="166434" x="2179638" y="3625850"/>
          <p14:tracePt t="166459" x="2170113" y="3635375"/>
          <p14:tracePt t="166484" x="2160588" y="3652838"/>
          <p14:tracePt t="166511" x="2116138" y="3679825"/>
          <p14:tracePt t="166534" x="2108200" y="3687763"/>
          <p14:tracePt t="166560" x="2098675" y="3687763"/>
          <p14:tracePt t="166585" x="2098675" y="3697288"/>
          <p14:tracePt t="166636" x="2089150" y="3697288"/>
          <p14:tracePt t="167078" x="2098675" y="3687763"/>
          <p14:tracePt t="167101" x="2108200" y="3679825"/>
          <p14:tracePt t="167124" x="2116138" y="3679825"/>
          <p14:tracePt t="167138" x="2125663" y="3670300"/>
          <p14:tracePt t="167149" x="2152650" y="3662363"/>
          <p14:tracePt t="167162" x="2187575" y="3643313"/>
          <p14:tracePt t="167188" x="2268538" y="3608388"/>
          <p14:tracePt t="167214" x="2312988" y="3581400"/>
          <p14:tracePt t="167238" x="2330450" y="3571875"/>
          <p14:tracePt t="167264" x="2339975" y="3563938"/>
          <p14:tracePt t="167314" x="2339975" y="3554413"/>
          <p14:tracePt t="167342" x="2322513" y="3536950"/>
          <p14:tracePt t="167364" x="2312988" y="3536950"/>
          <p14:tracePt t="167389" x="2303463" y="3536950"/>
          <p14:tracePt t="167416" x="2251075" y="3527425"/>
          <p14:tracePt t="167441" x="2214563" y="3527425"/>
          <p14:tracePt t="167466" x="2197100" y="3527425"/>
          <p14:tracePt t="167491" x="2187575" y="3527425"/>
          <p14:tracePt t="167549" x="2179638" y="3527425"/>
          <p14:tracePt t="167683" x="2170113" y="3527425"/>
          <p14:tracePt t="167835" x="2170113" y="3536950"/>
          <p14:tracePt t="168162" x="2152650" y="3536950"/>
          <p14:tracePt t="168209" x="2143125" y="3536950"/>
          <p14:tracePt t="168235" x="2133600" y="3536950"/>
          <p14:tracePt t="168248" x="2116138" y="3517900"/>
          <p14:tracePt t="168258" x="2089150" y="3492500"/>
          <p14:tracePt t="168272" x="2081213" y="3482975"/>
          <p14:tracePt t="168297" x="2054225" y="3446463"/>
          <p14:tracePt t="168324" x="2054225" y="3438525"/>
          <p14:tracePt t="168347" x="2044700" y="3429000"/>
          <p14:tracePt t="168372" x="2044700" y="3421063"/>
          <p14:tracePt t="168397" x="2044700" y="3402013"/>
          <p14:tracePt t="168450" x="2044700" y="3394075"/>
          <p14:tracePt t="168474" x="2054225" y="3384550"/>
          <p14:tracePt t="168498" x="2089150" y="3367088"/>
          <p14:tracePt t="168522" x="2152650" y="3295650"/>
          <p14:tracePt t="168548" x="2232025" y="3241675"/>
          <p14:tracePt t="168573" x="2295525" y="3214688"/>
          <p14:tracePt t="168598" x="2330450" y="3197225"/>
          <p14:tracePt t="168624" x="2366963" y="3187700"/>
          <p14:tracePt t="168648" x="2411413" y="3187700"/>
          <p14:tracePt t="168673" x="2438400" y="3187700"/>
          <p14:tracePt t="168699" x="2465388" y="3187700"/>
          <p14:tracePt t="168724" x="2473325" y="3187700"/>
          <p14:tracePt t="168728" x="2482850" y="3187700"/>
          <p14:tracePt t="168749" x="2490788" y="3187700"/>
          <p14:tracePt t="168776" x="2500313" y="3214688"/>
          <p14:tracePt t="168800" x="2500313" y="3232150"/>
          <p14:tracePt t="168826" x="2500313" y="3241675"/>
          <p14:tracePt t="168874" x="2500313" y="3251200"/>
          <p14:tracePt t="168902" x="2490788" y="3259138"/>
          <p14:tracePt t="168926" x="2473325" y="3278188"/>
          <p14:tracePt t="168952" x="2419350" y="3313113"/>
          <p14:tracePt t="168977" x="2374900" y="3340100"/>
          <p14:tracePt t="169002" x="2339975" y="3349625"/>
          <p14:tracePt t="169029" x="2330450" y="3357563"/>
          <p14:tracePt t="169052" x="2312988" y="3357563"/>
          <p14:tracePt t="169080" x="2241550" y="3375025"/>
          <p14:tracePt t="169104" x="2224088" y="3375025"/>
          <p14:tracePt t="169128" x="2214563" y="3375025"/>
          <p14:tracePt t="169154" x="2205038" y="3375025"/>
          <p14:tracePt t="169178" x="2187575" y="3375025"/>
          <p14:tracePt t="169204" x="2152650" y="3375025"/>
          <p14:tracePt t="169230" x="2143125" y="3375025"/>
          <p14:tracePt t="169254" x="2133600" y="3375025"/>
          <p14:tracePt t="169280" x="2125663" y="3367088"/>
          <p14:tracePt t="169304" x="2089150" y="3357563"/>
          <p14:tracePt t="169329" x="2071688" y="3340100"/>
          <p14:tracePt t="169355" x="2054225" y="3322638"/>
          <p14:tracePt t="169379" x="2044700" y="3313113"/>
          <p14:tracePt t="169407" x="2044700" y="3295650"/>
          <p14:tracePt t="169430" x="2036763" y="3286125"/>
          <p14:tracePt t="169455" x="2036763" y="3278188"/>
          <p14:tracePt t="169505" x="2036763" y="3268663"/>
          <p14:tracePt t="169531" x="2036763" y="3259138"/>
          <p14:tracePt t="169563" x="2036763" y="3251200"/>
          <p14:tracePt t="169612" x="2036763" y="3241675"/>
          <p14:tracePt t="169646" x="2036763" y="3224213"/>
          <p14:tracePt t="169670" x="2036763" y="3214688"/>
          <p14:tracePt t="169682" x="2036763" y="3197225"/>
          <p14:tracePt t="169693" x="2036763" y="3187700"/>
          <p14:tracePt t="169720" x="2036763" y="3179763"/>
          <p14:tracePt t="169734" x="2036763" y="3160713"/>
          <p14:tracePt t="169770" x="2036763" y="3152775"/>
          <p14:tracePt t="169794" x="2044700" y="3152775"/>
          <p14:tracePt t="169819" x="2044700" y="3143250"/>
          <p14:tracePt t="169870" x="2062163" y="3143250"/>
          <p14:tracePt t="169881" x="2071688" y="3143250"/>
          <p14:tracePt t="169893" x="2081213" y="3135313"/>
          <p14:tracePt t="169908" x="2098675" y="3125788"/>
          <p14:tracePt t="169934" x="2152650" y="3108325"/>
          <p14:tracePt t="169959" x="2170113" y="3098800"/>
          <p14:tracePt t="169983" x="2187575" y="3098800"/>
          <p14:tracePt t="170008" x="2224088" y="3098800"/>
          <p14:tracePt t="170034" x="2241550" y="3098800"/>
          <p14:tracePt t="170060" x="2259013" y="3098800"/>
          <p14:tracePt t="170085" x="2268538" y="3098800"/>
          <p14:tracePt t="170112" x="2303463" y="3098800"/>
          <p14:tracePt t="170137" x="2322513" y="3125788"/>
          <p14:tracePt t="170160" x="2330450" y="3135313"/>
          <p14:tracePt t="170185" x="2357438" y="3152775"/>
          <p14:tracePt t="170211" x="2374900" y="3214688"/>
          <p14:tracePt t="170236" x="2393950" y="3259138"/>
          <p14:tracePt t="170262" x="2401888" y="3295650"/>
          <p14:tracePt t="170288" x="2401888" y="3313113"/>
          <p14:tracePt t="170311" x="2401888" y="3340100"/>
          <p14:tracePt t="170336" x="2339975" y="3357563"/>
          <p14:tracePt t="170363" x="2241550" y="3402013"/>
          <p14:tracePt t="170389" x="2098675" y="3429000"/>
          <p14:tracePt t="170411" x="2044700" y="3429000"/>
          <p14:tracePt t="170437" x="1884363" y="3429000"/>
          <p14:tracePt t="170462" x="1839913" y="3429000"/>
          <p14:tracePt t="170487" x="1803400" y="3421063"/>
          <p14:tracePt t="170511" x="1768475" y="3402013"/>
          <p14:tracePt t="170537" x="1758950" y="3394075"/>
          <p14:tracePt t="170562" x="1751013" y="3384550"/>
          <p14:tracePt t="170587" x="1741488" y="3367088"/>
          <p14:tracePt t="170612" x="1731963" y="3349625"/>
          <p14:tracePt t="170637" x="1704975" y="3313113"/>
          <p14:tracePt t="170662" x="1697038" y="3278188"/>
          <p14:tracePt t="170691" x="1697038" y="3259138"/>
          <p14:tracePt t="170716" x="1697038" y="3251200"/>
          <p14:tracePt t="170740" x="1697038" y="3241675"/>
          <p14:tracePt t="170776" x="1697038" y="3232150"/>
          <p14:tracePt t="170790" x="1704975" y="3224213"/>
          <p14:tracePt t="170815" x="1741488" y="3187700"/>
          <p14:tracePt t="170841" x="1795463" y="3116263"/>
          <p14:tracePt t="170865" x="1847850" y="3081338"/>
          <p14:tracePt t="170890" x="1884363" y="3071813"/>
          <p14:tracePt t="170916" x="1901825" y="3063875"/>
          <p14:tracePt t="170941" x="1946275" y="3063875"/>
          <p14:tracePt t="170968" x="2017713" y="3044825"/>
          <p14:tracePt t="170991" x="2044700" y="3044825"/>
          <p14:tracePt t="171015" x="2089150" y="3044825"/>
          <p14:tracePt t="171041" x="2133600" y="3044825"/>
          <p14:tracePt t="171066" x="2187575" y="3044825"/>
          <p14:tracePt t="171091" x="2214563" y="3044825"/>
          <p14:tracePt t="171116" x="2251075" y="3044825"/>
          <p14:tracePt t="171141" x="2295525" y="3071813"/>
          <p14:tracePt t="171166" x="2312988" y="3089275"/>
          <p14:tracePt t="171193" x="2339975" y="3125788"/>
          <p14:tracePt t="171220" x="2357438" y="3170238"/>
          <p14:tracePt t="171223" x="2357438" y="3197225"/>
          <p14:tracePt t="171244" x="2357438" y="3214688"/>
          <p14:tracePt t="171269" x="2357438" y="3241675"/>
          <p14:tracePt t="171295" x="2357438" y="3259138"/>
          <p14:tracePt t="171319" x="2347913" y="3295650"/>
          <p14:tracePt t="171344" x="2295525" y="3357563"/>
          <p14:tracePt t="171370" x="2214563" y="3438525"/>
          <p14:tracePt t="171394" x="2152650" y="3492500"/>
          <p14:tracePt t="171419" x="2116138" y="3509963"/>
          <p14:tracePt t="171444" x="2081213" y="3509963"/>
          <p14:tracePt t="171471" x="2036763" y="3509963"/>
          <p14:tracePt t="171495" x="1990725" y="3509963"/>
          <p14:tracePt t="171521" x="1938338" y="3509963"/>
          <p14:tracePt t="171547" x="1901825" y="3509963"/>
          <p14:tracePt t="171571" x="1857375" y="3492500"/>
          <p14:tracePt t="171595" x="1812925" y="3446463"/>
          <p14:tracePt t="171622" x="1776413" y="3411538"/>
          <p14:tracePt t="171647" x="1751013" y="3394075"/>
          <p14:tracePt t="171672" x="1751013" y="3384550"/>
          <p14:tracePt t="171696" x="1751013" y="3375025"/>
          <p14:tracePt t="171721" x="1751013" y="3330575"/>
          <p14:tracePt t="171748" x="1751013" y="3295650"/>
          <p14:tracePt t="171771" x="1751013" y="3286125"/>
          <p14:tracePt t="171796" x="1768475" y="3278188"/>
          <p14:tracePt t="171823" x="1785938" y="3241675"/>
          <p14:tracePt t="171847" x="1847850" y="3206750"/>
          <p14:tracePt t="171875" x="1946275" y="3179763"/>
          <p14:tracePt t="171899" x="2009775" y="3179763"/>
          <p14:tracePt t="171923" x="2062163" y="3170238"/>
          <p14:tracePt t="171950" x="2108200" y="3152775"/>
          <p14:tracePt t="171973" x="2125663" y="3143250"/>
          <p14:tracePt t="171998" x="2143125" y="3125788"/>
          <p14:tracePt t="172023" x="2160588" y="3081338"/>
          <p14:tracePt t="172049" x="2205038" y="2965450"/>
          <p14:tracePt t="172074" x="2286000" y="2778125"/>
          <p14:tracePt t="172097" x="2357438" y="2679700"/>
          <p14:tracePt t="172122" x="2411413" y="2643188"/>
          <p14:tracePt t="172149" x="2446338" y="2625725"/>
          <p14:tracePt t="172174" x="2482850" y="2625725"/>
          <p14:tracePt t="172200" x="2490788" y="2625725"/>
          <p14:tracePt t="172223" x="2509838" y="2635250"/>
          <p14:tracePt t="172249" x="2562225" y="2652713"/>
          <p14:tracePt t="172275" x="2625725" y="2679700"/>
          <p14:tracePt t="172300" x="2670175" y="2732088"/>
          <p14:tracePt t="172325" x="2697163" y="2768600"/>
          <p14:tracePt t="172351" x="2697163" y="2795588"/>
          <p14:tracePt t="172376" x="2697163" y="2840038"/>
          <p14:tracePt t="172404" x="2643188" y="2884488"/>
          <p14:tracePt t="172426" x="2608263" y="2901950"/>
          <p14:tracePt t="172454" x="2490788" y="2901950"/>
          <p14:tracePt t="172476" x="2384425" y="2867025"/>
          <p14:tracePt t="172501" x="2286000" y="2813050"/>
          <p14:tracePt t="172527" x="2268538" y="2778125"/>
          <p14:tracePt t="172552" x="2268538" y="2759075"/>
          <p14:tracePt t="172579" x="2286000" y="2751138"/>
          <p14:tracePt t="172602" x="2347913" y="2724150"/>
          <p14:tracePt t="172628" x="2419350" y="2724150"/>
          <p14:tracePt t="172653" x="2482850" y="2724150"/>
          <p14:tracePt t="172678" x="2517775" y="2724150"/>
          <p14:tracePt t="172705" x="2536825" y="2751138"/>
          <p14:tracePt t="172731" x="2536825" y="2768600"/>
          <p14:tracePt t="172754" x="2536825" y="2840038"/>
          <p14:tracePt t="172779" x="2482850" y="2921000"/>
          <p14:tracePt t="172803" x="2446338" y="2946400"/>
          <p14:tracePt t="172829" x="2419350" y="2946400"/>
          <p14:tracePt t="172855" x="2384425" y="2928938"/>
          <p14:tracePt t="172879" x="2322513" y="2874963"/>
          <p14:tracePt t="172905" x="2295525" y="2840038"/>
          <p14:tracePt t="172930" x="2295525" y="2822575"/>
          <p14:tracePt t="172954" x="2295525" y="2813050"/>
          <p14:tracePt t="172980" x="2312988" y="2803525"/>
          <p14:tracePt t="173005" x="2330450" y="2803525"/>
          <p14:tracePt t="173032" x="2411413" y="2803525"/>
          <p14:tracePt t="173058" x="2428875" y="2813050"/>
          <p14:tracePt t="173082" x="2438400" y="2830513"/>
          <p14:tracePt t="173106" x="2446338" y="2874963"/>
          <p14:tracePt t="173132" x="2446338" y="2973388"/>
          <p14:tracePt t="173157" x="2366963" y="3089275"/>
          <p14:tracePt t="173180" x="2259013" y="3197225"/>
          <p14:tracePt t="173205" x="2179638" y="3268663"/>
          <p14:tracePt t="173231" x="2062163" y="3322638"/>
          <p14:tracePt t="173257" x="1946275" y="3384550"/>
          <p14:tracePt t="173281" x="1866900" y="3429000"/>
          <p14:tracePt t="173306" x="1785938" y="3465513"/>
          <p14:tracePt t="173332" x="1704975" y="3473450"/>
          <p14:tracePt t="173357" x="1679575" y="3473450"/>
          <p14:tracePt t="173383" x="1643063" y="3473450"/>
          <p14:tracePt t="173408" x="1608138" y="3438525"/>
          <p14:tracePt t="173435" x="1608138" y="3411538"/>
          <p14:tracePt t="173460" x="1608138" y="3394075"/>
          <p14:tracePt t="173485" x="1625600" y="3375025"/>
          <p14:tracePt t="173509" x="1670050" y="3357563"/>
          <p14:tracePt t="173534" x="1776413" y="3330575"/>
          <p14:tracePt t="173560" x="1857375" y="3330575"/>
          <p14:tracePt t="173584" x="1911350" y="3330575"/>
          <p14:tracePt t="173610" x="1965325" y="3357563"/>
          <p14:tracePt t="173635" x="2000250" y="3394075"/>
          <p14:tracePt t="173660" x="2009775" y="3411538"/>
          <p14:tracePt t="173686" x="2017713" y="3438525"/>
          <p14:tracePt t="173712" x="2009775" y="3446463"/>
          <p14:tracePt t="173737" x="1973263" y="3446463"/>
          <p14:tracePt t="173761" x="1955800" y="3446463"/>
          <p14:tracePt t="173787" x="1911350" y="3429000"/>
          <p14:tracePt t="173811" x="1830388" y="3402013"/>
          <p14:tracePt t="173835" x="1751013" y="3349625"/>
          <p14:tracePt t="173861" x="1714500" y="3268663"/>
          <p14:tracePt t="173888" x="1697038" y="3224213"/>
          <p14:tracePt t="173911" x="1697038" y="3197225"/>
          <p14:tracePt t="173936" x="1741488" y="3152775"/>
          <p14:tracePt t="173962" x="1803400" y="3116263"/>
          <p14:tracePt t="173987" x="1884363" y="3108325"/>
          <p14:tracePt t="174016" x="2017713" y="3081338"/>
          <p14:tracePt t="174040" x="2089150" y="3081338"/>
          <p14:tracePt t="174063" x="2170113" y="3081338"/>
          <p14:tracePt t="174089" x="2214563" y="3108325"/>
          <p14:tracePt t="174113" x="2286000" y="3160713"/>
          <p14:tracePt t="174139" x="2303463" y="3224213"/>
          <p14:tracePt t="174163" x="2303463" y="3313113"/>
          <p14:tracePt t="174189" x="2259013" y="3411538"/>
          <p14:tracePt t="174215" x="2205038" y="3465513"/>
          <p14:tracePt t="174219" x="2187575" y="3465513"/>
          <p14:tracePt t="174239" x="2160588" y="3465513"/>
          <p14:tracePt t="174264" x="2098675" y="3446463"/>
          <p14:tracePt t="174290" x="2017713" y="3394075"/>
          <p14:tracePt t="174315" x="1965325" y="3357563"/>
          <p14:tracePt t="174341" x="1955800" y="3313113"/>
          <p14:tracePt t="174367" x="2000250" y="3251200"/>
          <p14:tracePt t="174390" x="2133600" y="3187700"/>
          <p14:tracePt t="174415" x="2232025" y="3152775"/>
          <p14:tracePt t="174439" x="2286000" y="3152775"/>
          <p14:tracePt t="174466" x="2312988" y="3152775"/>
          <p14:tracePt t="174490" x="2347913" y="3170238"/>
          <p14:tracePt t="174516" x="2384425" y="3187700"/>
          <p14:tracePt t="174541" x="2384425" y="3214688"/>
          <p14:tracePt t="174566" x="2393950" y="3295650"/>
          <p14:tracePt t="174593" x="2384425" y="3446463"/>
          <p14:tracePt t="174616" x="2347913" y="3527425"/>
          <p14:tracePt t="174641" x="2312988" y="3563938"/>
          <p14:tracePt t="174667" x="2232025" y="3608388"/>
          <p14:tracePt t="174692" x="2170113" y="3616325"/>
          <p14:tracePt t="174718" x="2108200" y="3635375"/>
          <p14:tracePt t="174743" x="2071688" y="3635375"/>
          <p14:tracePt t="174768" x="2062163" y="3635375"/>
          <p14:tracePt t="174793" x="2054225" y="3635375"/>
          <p14:tracePt t="174843" x="2054225" y="3616325"/>
          <p14:tracePt t="174870" x="2062163" y="3608388"/>
          <p14:tracePt t="174894" x="2071688" y="3608388"/>
          <p14:tracePt t="174920" x="2089150" y="3608388"/>
          <p14:tracePt t="174945" x="2125663" y="3608388"/>
          <p14:tracePt t="174970" x="2224088" y="3706813"/>
          <p14:tracePt t="174994" x="2259013" y="3876675"/>
          <p14:tracePt t="175019" x="2259013" y="4259263"/>
          <p14:tracePt t="175046" x="2152650" y="4527550"/>
          <p14:tracePt t="175070" x="2116138" y="4537075"/>
          <p14:tracePt t="175096" x="2089150" y="4537075"/>
          <p14:tracePt t="175121" x="2062163" y="4510088"/>
          <p14:tracePt t="175146" x="2044700" y="4483100"/>
          <p14:tracePt t="175171" x="2036763" y="4473575"/>
          <p14:tracePt t="175196" x="2036763" y="4456113"/>
          <p14:tracePt t="175220" x="2009775" y="4411663"/>
          <p14:tracePt t="175246" x="1990725" y="4376738"/>
          <p14:tracePt t="175271" x="1990725" y="4367213"/>
          <p14:tracePt t="175321" x="1990725" y="4349750"/>
          <p14:tracePt t="175347" x="1990725" y="4278313"/>
          <p14:tracePt t="175372" x="2009775" y="4214813"/>
          <p14:tracePt t="175398" x="2044700" y="4152900"/>
          <p14:tracePt t="175422" x="2071688" y="4108450"/>
          <p14:tracePt t="175447" x="2116138" y="4054475"/>
          <p14:tracePt t="175473" x="2214563" y="4010025"/>
          <p14:tracePt t="175497" x="2312988" y="3973513"/>
          <p14:tracePt t="175522" x="2374900" y="3973513"/>
          <p14:tracePt t="175548" x="2419350" y="3973513"/>
          <p14:tracePt t="175577" x="2446338" y="3973513"/>
          <p14:tracePt t="175599" x="2446338" y="3992563"/>
          <p14:tracePt t="175625" x="2446338" y="4000500"/>
          <p14:tracePt t="175650" x="2446338" y="4010025"/>
          <p14:tracePt t="175675" x="2438400" y="4010025"/>
          <p14:tracePt t="175701" x="2374900" y="4027488"/>
          <p14:tracePt t="175724" x="2286000" y="4027488"/>
          <p14:tracePt t="175750" x="2205038" y="4010025"/>
          <p14:tracePt t="175776" x="2108200" y="3948113"/>
          <p14:tracePt t="175800" x="2027238" y="3849688"/>
          <p14:tracePt t="175827" x="1982788" y="3768725"/>
          <p14:tracePt t="175851" x="1982788" y="3714750"/>
          <p14:tracePt t="175876" x="1982788" y="3706813"/>
          <p14:tracePt t="175901" x="2027238" y="3679825"/>
          <p14:tracePt t="175926" x="2143125" y="3616325"/>
          <p14:tracePt t="175950" x="2251075" y="3608388"/>
          <p14:tracePt t="175977" x="2339975" y="3608388"/>
          <p14:tracePt t="176001" x="2374900" y="3635375"/>
          <p14:tracePt t="176025" x="2411413" y="3670300"/>
          <p14:tracePt t="176050" x="2419350" y="3697288"/>
          <p14:tracePt t="176078" x="2419350" y="3724275"/>
          <p14:tracePt t="176105" x="2393950" y="3751263"/>
          <p14:tracePt t="176131" x="2322513" y="3778250"/>
          <p14:tracePt t="176155" x="2259013" y="3795713"/>
          <p14:tracePt t="176178" x="2197100" y="3795713"/>
          <p14:tracePt t="176204" x="2143125" y="3795713"/>
          <p14:tracePt t="176228" x="2133600" y="3786188"/>
          <p14:tracePt t="176256" x="2116138" y="3751263"/>
          <p14:tracePt t="176280" x="2108200" y="3714750"/>
          <p14:tracePt t="176304" x="2108200" y="3687763"/>
          <p14:tracePt t="176328" x="2108200" y="3670300"/>
          <p14:tracePt t="176354" x="2116138" y="3616325"/>
          <p14:tracePt t="176379" x="2170113" y="3571875"/>
          <p14:tracePt t="176406" x="2268538" y="3544888"/>
          <p14:tracePt t="176429" x="2330450" y="3544888"/>
          <p14:tracePt t="176455" x="2357438" y="3544888"/>
          <p14:tracePt t="176482" x="2428875" y="3581400"/>
          <p14:tracePt t="176507" x="2482850" y="3635375"/>
          <p14:tracePt t="176533" x="2500313" y="3670300"/>
          <p14:tracePt t="176558" x="2500313" y="3687763"/>
          <p14:tracePt t="176582" x="2500313" y="3714750"/>
          <p14:tracePt t="176606" x="2473325" y="3830638"/>
          <p14:tracePt t="176631" x="2393950" y="3956050"/>
          <p14:tracePt t="176657" x="2347913" y="3983038"/>
          <p14:tracePt t="176681" x="2312988" y="3983038"/>
          <p14:tracePt t="176707" x="2251075" y="3973513"/>
          <p14:tracePt t="176732" x="2108200" y="3902075"/>
          <p14:tracePt t="176737" x="2027238" y="3849688"/>
          <p14:tracePt t="176759" x="1965325" y="3786188"/>
          <p14:tracePt t="176783" x="1911350" y="3714750"/>
          <p14:tracePt t="176809" x="1911350" y="3679825"/>
          <p14:tracePt t="176833" x="1911350" y="3643313"/>
          <p14:tracePt t="176858" x="1955800" y="3563938"/>
          <p14:tracePt t="176883" x="2062163" y="3473450"/>
          <p14:tracePt t="176908" x="2170113" y="3429000"/>
          <p14:tracePt t="176934" x="2251075" y="3411538"/>
          <p14:tracePt t="176957" x="2330450" y="3411538"/>
          <p14:tracePt t="176983" x="2393950" y="3446463"/>
          <p14:tracePt t="177008" x="2446338" y="3492500"/>
          <p14:tracePt t="177033" x="2465388" y="3527425"/>
          <p14:tracePt t="177060" x="2473325" y="3563938"/>
          <p14:tracePt t="177087" x="2446338" y="3635375"/>
          <p14:tracePt t="177113" x="2366963" y="3714750"/>
          <p14:tracePt t="177135" x="2322513" y="3733800"/>
          <p14:tracePt t="177163" x="2179638" y="3768725"/>
          <p14:tracePt t="177186" x="2071688" y="3768725"/>
          <p14:tracePt t="177211" x="1955800" y="3741738"/>
          <p14:tracePt t="177236" x="1901825" y="3687763"/>
          <p14:tracePt t="177263" x="1893888" y="3643313"/>
          <p14:tracePt t="177285" x="1893888" y="3635375"/>
          <p14:tracePt t="177312" x="1911350" y="3635375"/>
          <p14:tracePt t="177336" x="1973263" y="3616325"/>
          <p14:tracePt t="177361" x="2098675" y="3616325"/>
          <p14:tracePt t="177388" x="2187575" y="3625850"/>
          <p14:tracePt t="177412" x="2268538" y="3679825"/>
          <p14:tracePt t="177437" x="2295525" y="3714750"/>
          <p14:tracePt t="177463" x="2303463" y="3733800"/>
          <p14:tracePt t="177488" x="2303463" y="3778250"/>
          <p14:tracePt t="177513" x="2276475" y="3822700"/>
          <p14:tracePt t="177536" x="2251075" y="3849688"/>
          <p14:tracePt t="177562" x="2205038" y="3867150"/>
          <p14:tracePt t="177586" x="2179638" y="3884613"/>
          <p14:tracePt t="177611" x="2108200" y="3894138"/>
          <p14:tracePt t="177638" x="2062163" y="3894138"/>
          <p14:tracePt t="177664" x="2054225" y="3894138"/>
          <p14:tracePt t="177689" x="2054225" y="3884613"/>
          <p14:tracePt t="177713" x="2054225" y="3876675"/>
          <p14:tracePt t="177739" x="2089150" y="3849688"/>
          <p14:tracePt t="177764" x="2133600" y="3840163"/>
          <p14:tracePt t="177789" x="2205038" y="3813175"/>
          <p14:tracePt t="177815" x="2268538" y="3813175"/>
          <p14:tracePt t="177840" x="2303463" y="3813175"/>
          <p14:tracePt t="177865" x="2322513" y="3813175"/>
          <p14:tracePt t="178941" x="2347913" y="3813175"/>
          <p14:tracePt t="178954" x="2357438" y="3813175"/>
          <p14:tracePt t="178971" x="2384425" y="3813175"/>
          <p14:tracePt t="178996" x="2401888" y="3813175"/>
          <p14:tracePt t="179021" x="2428875" y="3813175"/>
          <p14:tracePt t="179047" x="2473325" y="3813175"/>
          <p14:tracePt t="179072" x="2509838" y="3813175"/>
          <p14:tracePt t="179097" x="2527300" y="3813175"/>
          <p14:tracePt t="179123" x="2562225" y="3813175"/>
          <p14:tracePt t="179149" x="2589213" y="3822700"/>
          <p14:tracePt t="179173" x="2608263" y="3822700"/>
          <p14:tracePt t="179199" x="2616200" y="3822700"/>
          <p14:tracePt t="179320" x="2625725" y="3822700"/>
          <p14:tracePt t="179345" x="2633663" y="3822700"/>
          <p14:tracePt t="179368" x="2643188" y="3822700"/>
          <p14:tracePt t="179380" x="2652713" y="3822700"/>
          <p14:tracePt t="179399" x="2660650" y="3822700"/>
          <p14:tracePt t="179425" x="2714625" y="3840163"/>
          <p14:tracePt t="179450" x="2732088" y="3840163"/>
          <p14:tracePt t="179477" x="2751138" y="3840163"/>
          <p14:tracePt t="179502" x="2759075" y="3840163"/>
          <p14:tracePt t="179527" x="2786063" y="3822700"/>
          <p14:tracePt t="179551" x="2813050" y="3795713"/>
          <p14:tracePt t="179578" x="2840038" y="3759200"/>
          <p14:tracePt t="179602" x="2874963" y="3679825"/>
          <p14:tracePt t="179629" x="2894013" y="3598863"/>
          <p14:tracePt t="179655" x="2946400" y="3330575"/>
          <p14:tracePt t="179678" x="2965450" y="3214688"/>
          <p14:tracePt t="179705" x="2965450" y="3170238"/>
          <p14:tracePt t="179727" x="2973388" y="3135313"/>
          <p14:tracePt t="179752" x="3000375" y="3009900"/>
          <p14:tracePt t="179779" x="3062288" y="2867025"/>
          <p14:tracePt t="179803" x="3071813" y="2830513"/>
          <p14:tracePt t="179828" x="3081338" y="2813050"/>
          <p14:tracePt t="179853" x="3081338" y="2803525"/>
          <p14:tracePt t="179879" x="3098800" y="2803525"/>
          <p14:tracePt t="179906" x="3133725" y="2732088"/>
          <p14:tracePt t="179931" x="3152775" y="2714625"/>
          <p14:tracePt t="179955" x="3160713" y="2679700"/>
          <p14:tracePt t="179979" x="3170238" y="2670175"/>
          <p14:tracePt t="180005" x="3187700" y="2670175"/>
          <p14:tracePt t="180090" x="3187700" y="2679700"/>
          <p14:tracePt t="180114" x="3187700" y="2687638"/>
          <p14:tracePt t="180139" x="3187700" y="2697163"/>
          <p14:tracePt t="180164" x="3187700" y="2714625"/>
          <p14:tracePt t="180187" x="3187700" y="2724150"/>
          <p14:tracePt t="180201" x="3187700" y="2732088"/>
          <p14:tracePt t="180211" x="3179763" y="2751138"/>
          <p14:tracePt t="180234" x="3179763" y="2795588"/>
          <p14:tracePt t="180260" x="3170238" y="2822575"/>
          <p14:tracePt t="180283" x="3170238" y="2840038"/>
          <p14:tracePt t="180307" x="3160713" y="2874963"/>
          <p14:tracePt t="180331" x="3160713" y="2921000"/>
          <p14:tracePt t="180357" x="3152775" y="2955925"/>
          <p14:tracePt t="180382" x="3133725" y="2973388"/>
          <p14:tracePt t="180409" x="3133725" y="2992438"/>
          <p14:tracePt t="180434" x="3125788" y="3027363"/>
          <p14:tracePt t="180458" x="3116263" y="3071813"/>
          <p14:tracePt t="180484" x="3108325" y="3116263"/>
          <p14:tracePt t="180509" x="3089275" y="3152775"/>
          <p14:tracePt t="180533" x="3089275" y="3179763"/>
          <p14:tracePt t="180560" x="3089275" y="3197225"/>
          <p14:tracePt t="180584" x="3081338" y="3214688"/>
          <p14:tracePt t="180612" x="3081338" y="3232150"/>
          <p14:tracePt t="180636" x="3071813" y="3259138"/>
          <p14:tracePt t="180661" x="3071813" y="3278188"/>
          <p14:tracePt t="180685" x="3071813" y="3286125"/>
          <p14:tracePt t="180711" x="3062288" y="3295650"/>
          <p14:tracePt t="180735" x="3062288" y="3303588"/>
          <p14:tracePt t="180761" x="3062288" y="3330575"/>
          <p14:tracePt t="180786" x="3054350" y="3340100"/>
          <p14:tracePt t="180814" x="3054350" y="3349625"/>
          <p14:tracePt t="180863" x="3054350" y="3357563"/>
          <p14:tracePt t="180890" x="3044825" y="3367088"/>
          <p14:tracePt t="180912" x="3044825" y="3384550"/>
          <p14:tracePt t="180938" x="3044825" y="3402013"/>
          <p14:tracePt t="180996" x="3036888" y="3411538"/>
          <p14:tracePt t="181069" x="3036888" y="3421063"/>
          <p14:tracePt t="181129" x="3036888" y="3429000"/>
          <p14:tracePt t="181154" x="3017838" y="3438525"/>
          <p14:tracePt t="181169" x="3017838" y="3446463"/>
          <p14:tracePt t="181204" x="3009900" y="3455988"/>
          <p14:tracePt t="181254" x="3009900" y="3473450"/>
          <p14:tracePt t="181266" x="3009900" y="3482975"/>
          <p14:tracePt t="181277" x="3000375" y="3482975"/>
          <p14:tracePt t="181291" x="3000375" y="3492500"/>
          <p14:tracePt t="181315" x="3000375" y="3500438"/>
          <p14:tracePt t="181343" x="2990850" y="3509963"/>
          <p14:tracePt t="181367" x="2990850" y="3517900"/>
          <p14:tracePt t="181392" x="2982913" y="3544888"/>
          <p14:tracePt t="181415" x="2982913" y="3554413"/>
          <p14:tracePt t="181441" x="2973388" y="3554413"/>
          <p14:tracePt t="181466" x="2973388" y="3563938"/>
          <p14:tracePt t="181490" x="2973388" y="3571875"/>
          <p14:tracePt t="181516" x="2973388" y="3581400"/>
          <p14:tracePt t="181541" x="2965450" y="3589338"/>
          <p14:tracePt t="181566" x="2965450" y="3598863"/>
          <p14:tracePt t="181615" x="2965450" y="3608388"/>
          <p14:tracePt t="181738" x="2965450" y="3625850"/>
          <p14:tracePt t="182377" x="2938463" y="3625850"/>
          <p14:tracePt t="182390" x="2919413" y="3625850"/>
          <p14:tracePt t="182403" x="2894013" y="3625850"/>
          <p14:tracePt t="182423" x="2884488" y="3625850"/>
          <p14:tracePt t="182447" x="2847975" y="3625850"/>
          <p14:tracePt t="182472" x="2822575" y="3635375"/>
          <p14:tracePt t="182500" x="2732088" y="3635375"/>
          <p14:tracePt t="182525" x="2697163" y="3635375"/>
          <p14:tracePt t="182548" x="2687638" y="3635375"/>
          <p14:tracePt t="182574" x="2660650" y="3635375"/>
          <p14:tracePt t="182600" x="2616200" y="3635375"/>
          <p14:tracePt t="182624" x="2581275" y="3635375"/>
          <p14:tracePt t="182649" x="2571750" y="3635375"/>
          <p14:tracePt t="182674" x="2562225" y="3635375"/>
          <p14:tracePt t="182701" x="2536825" y="3635375"/>
          <p14:tracePt t="182724" x="2500313" y="3635375"/>
          <p14:tracePt t="182750" x="2490788" y="3635375"/>
          <p14:tracePt t="182775" x="2482850" y="3635375"/>
          <p14:tracePt t="182800" x="2465388" y="3635375"/>
          <p14:tracePt t="182826" x="2455863" y="3635375"/>
          <p14:tracePt t="182849" x="2438400" y="3635375"/>
          <p14:tracePt t="182874" x="2419350" y="3635375"/>
          <p14:tracePt t="182901" x="2411413" y="3635375"/>
          <p14:tracePt t="182926" x="2393950" y="3635375"/>
          <p14:tracePt t="182953" x="2384425" y="3635375"/>
          <p14:tracePt t="182976" x="2366963" y="3643313"/>
          <p14:tracePt t="183002" x="2347913" y="3643313"/>
          <p14:tracePt t="183026" x="2339975" y="3643313"/>
          <p14:tracePt t="183077" x="2330450" y="3643313"/>
          <p14:tracePt t="183107" x="2312988" y="3643313"/>
          <p14:tracePt t="183129" x="2303463" y="3643313"/>
          <p14:tracePt t="183156" x="2295525" y="3643313"/>
          <p14:tracePt t="183192" x="2286000" y="3643313"/>
          <p14:tracePt t="183240" x="2276475" y="3643313"/>
          <p14:tracePt t="183459" x="2286000" y="3643313"/>
          <p14:tracePt t="183483" x="2295525" y="3643313"/>
          <p14:tracePt t="183494" x="2303463" y="3643313"/>
          <p14:tracePt t="183507" x="2322513" y="3643313"/>
          <p14:tracePt t="183532" x="2347913" y="3643313"/>
          <p14:tracePt t="183556" x="2366963" y="3643313"/>
          <p14:tracePt t="183581" x="2411413" y="3643313"/>
          <p14:tracePt t="183605" x="2446338" y="3643313"/>
          <p14:tracePt t="183631" x="2465388" y="3643313"/>
          <p14:tracePt t="183656" x="2500313" y="3643313"/>
          <p14:tracePt t="183681" x="2509838" y="3643313"/>
          <p14:tracePt t="183706" x="2536825" y="3643313"/>
          <p14:tracePt t="183732" x="2589213" y="3643313"/>
          <p14:tracePt t="183736" x="2598738" y="3643313"/>
          <p14:tracePt t="183756" x="2616200" y="3643313"/>
          <p14:tracePt t="183784" x="2633663" y="3643313"/>
          <p14:tracePt t="183808" x="2670175" y="3643313"/>
          <p14:tracePt t="183833" x="2697163" y="3643313"/>
          <p14:tracePt t="183856" x="2724150" y="3643313"/>
          <p14:tracePt t="183881" x="2732088" y="3643313"/>
          <p14:tracePt t="183907" x="2751138" y="3643313"/>
          <p14:tracePt t="183931" x="2759075" y="3643313"/>
          <p14:tracePt t="183956" x="2776538" y="3643313"/>
          <p14:tracePt t="183982" x="2795588" y="3643313"/>
          <p14:tracePt t="184009" x="2803525" y="3643313"/>
          <p14:tracePt t="184035" x="2813050" y="3643313"/>
          <p14:tracePt t="184060" x="2822575" y="3643313"/>
          <p14:tracePt t="184084" x="2830513" y="3643313"/>
          <p14:tracePt t="184110" x="2840038" y="3643313"/>
          <p14:tracePt t="184160" x="2847975" y="3643313"/>
          <p14:tracePt t="184194" x="2867025" y="3643313"/>
          <p14:tracePt t="184471" x="2857500" y="3643313"/>
          <p14:tracePt t="184496" x="2847975" y="3643313"/>
          <p14:tracePt t="184520" x="2840038" y="3643313"/>
          <p14:tracePt t="184532" x="2830513" y="3643313"/>
          <p14:tracePt t="184558" x="2822575" y="3643313"/>
          <p14:tracePt t="184569" x="2795588" y="3643313"/>
          <p14:tracePt t="184587" x="2776538" y="3625850"/>
          <p14:tracePt t="184613" x="2697163" y="3616325"/>
          <p14:tracePt t="184639" x="2633663" y="3598863"/>
          <p14:tracePt t="184663" x="2616200" y="3589338"/>
          <p14:tracePt t="184689" x="2589213" y="3589338"/>
          <p14:tracePt t="184715" x="2562225" y="3581400"/>
          <p14:tracePt t="184740" x="2527300" y="3581400"/>
          <p14:tracePt t="184766" x="2517775" y="3581400"/>
          <p14:tracePt t="184789" x="2509838" y="3581400"/>
          <p14:tracePt t="184824" x="2500313" y="3581400"/>
          <p14:tracePt t="184847" x="2490788" y="3581400"/>
          <p14:tracePt t="184864" x="2482850" y="3581400"/>
          <p14:tracePt t="184890" x="2455863" y="3581400"/>
          <p14:tracePt t="184914" x="2428875" y="3581400"/>
          <p14:tracePt t="184941" x="2384425" y="3581400"/>
          <p14:tracePt t="184966" x="2347913" y="3581400"/>
          <p14:tracePt t="184991" x="2303463" y="3581400"/>
          <p14:tracePt t="185017" x="2259013" y="3581400"/>
          <p14:tracePt t="185041" x="2214563" y="3581400"/>
          <p14:tracePt t="185070" x="2187575" y="3581400"/>
          <p14:tracePt t="185092" x="2170113" y="3581400"/>
          <p14:tracePt t="185116" x="2160588" y="3581400"/>
          <p14:tracePt t="185140" x="2160588" y="3589338"/>
          <p14:tracePt t="185244" x="2179638" y="3589338"/>
          <p14:tracePt t="185257" x="2187575" y="3589338"/>
          <p14:tracePt t="185269" x="2197100" y="3589338"/>
          <p14:tracePt t="185294" x="2259013" y="3608388"/>
          <p14:tracePt t="185318" x="2322513" y="3616325"/>
          <p14:tracePt t="185343" x="2366963" y="3616325"/>
          <p14:tracePt t="185368" x="2438400" y="3635375"/>
          <p14:tracePt t="185393" x="2490788" y="3635375"/>
          <p14:tracePt t="185419" x="2517775" y="3635375"/>
          <p14:tracePt t="185443" x="2554288" y="3643313"/>
          <p14:tracePt t="185469" x="2571750" y="3643313"/>
          <p14:tracePt t="185495" x="2616200" y="3652838"/>
          <p14:tracePt t="185521" x="2660650" y="3652838"/>
          <p14:tracePt t="185546" x="2679700" y="3662363"/>
          <p14:tracePt t="185571" x="2697163" y="3662363"/>
          <p14:tracePt t="185596" x="2705100" y="3662363"/>
          <p14:tracePt t="186660" x="2724150" y="3662363"/>
          <p14:tracePt t="186672" x="2751138" y="3662363"/>
          <p14:tracePt t="186684" x="2776538" y="3643313"/>
          <p14:tracePt t="186703" x="2795588" y="3643313"/>
          <p14:tracePt t="186730" x="2857500" y="3625850"/>
          <p14:tracePt t="186733" x="2884488" y="3625850"/>
          <p14:tracePt t="186753" x="2911475" y="3608388"/>
          <p14:tracePt t="186777" x="2938463" y="3589338"/>
          <p14:tracePt t="186803" x="2990850" y="3563938"/>
          <p14:tracePt t="186829" x="3017838" y="3554413"/>
          <p14:tracePt t="186853" x="3071813" y="3527425"/>
          <p14:tracePt t="186878" x="3116263" y="3509963"/>
          <p14:tracePt t="186906" x="3160713" y="3473450"/>
          <p14:tracePt t="186931" x="3197225" y="3455988"/>
          <p14:tracePt t="186957" x="3241675" y="3429000"/>
          <p14:tracePt t="186980" x="3259138" y="3411538"/>
          <p14:tracePt t="187004" x="3276600" y="3384550"/>
          <p14:tracePt t="187031" x="3313113" y="3357563"/>
          <p14:tracePt t="187055" x="3340100" y="3322638"/>
          <p14:tracePt t="187080" x="3357563" y="3303588"/>
          <p14:tracePt t="187105" x="3367088" y="3295650"/>
          <p14:tracePt t="187131" x="3384550" y="3268663"/>
          <p14:tracePt t="187157" x="3419475" y="3259138"/>
          <p14:tracePt t="187181" x="3438525" y="3232150"/>
          <p14:tracePt t="187207" x="3455988" y="3214688"/>
          <p14:tracePt t="187230" x="3473450" y="3197225"/>
          <p14:tracePt t="187233" x="3482975" y="3197225"/>
          <p14:tracePt t="187256" x="3490913" y="3187700"/>
          <p14:tracePt t="187281" x="3500438" y="3170238"/>
          <p14:tracePt t="187305" x="3517900" y="3160713"/>
          <p14:tracePt t="187330" x="3527425" y="3152775"/>
          <p14:tracePt t="187356" x="3544888" y="3125788"/>
          <p14:tracePt t="187382" x="3554413" y="3125788"/>
          <p14:tracePt t="187408" x="3562350" y="3116263"/>
          <p14:tracePt t="187433" x="3571875" y="3108325"/>
          <p14:tracePt t="187458" x="3581400" y="3098800"/>
          <p14:tracePt t="187484" x="3589338" y="3089275"/>
          <p14:tracePt t="187534" x="3598863" y="3081338"/>
          <p14:tracePt t="187560" x="3616325" y="3063875"/>
          <p14:tracePt t="187584" x="3616325" y="3054350"/>
          <p14:tracePt t="187643" x="3616325" y="3044825"/>
          <p14:tracePt t="187666" x="3625850" y="3044825"/>
          <p14:tracePt t="187714" x="3625850" y="3036888"/>
          <p14:tracePt t="187725" x="3633788" y="3036888"/>
          <p14:tracePt t="188328" x="3633788" y="3044825"/>
          <p14:tracePt t="188412" x="3625850" y="3044825"/>
          <p14:tracePt t="188447" x="3608388" y="3044825"/>
          <p14:tracePt t="188459" x="3598863" y="3044825"/>
          <p14:tracePt t="188485" x="3589338" y="3036888"/>
          <p14:tracePt t="188496" x="3581400" y="3036888"/>
          <p14:tracePt t="188517" x="3581400" y="3027363"/>
          <p14:tracePt t="188541" x="3581400" y="3009900"/>
          <p14:tracePt t="188567" x="3571875" y="2992438"/>
          <p14:tracePt t="188593" x="3571875" y="2982913"/>
          <p14:tracePt t="188616" x="3571875" y="2973388"/>
          <p14:tracePt t="188642" x="3571875" y="2965450"/>
          <p14:tracePt t="188666" x="3571875" y="2955925"/>
          <p14:tracePt t="188718" x="3571875" y="2946400"/>
          <p14:tracePt t="188742" x="3571875" y="2938463"/>
          <p14:tracePt t="188767" x="3571875" y="2901950"/>
          <p14:tracePt t="188793" x="3571875" y="2884488"/>
          <p14:tracePt t="188818" x="3571875" y="2874963"/>
          <p14:tracePt t="188842" x="3571875" y="2867025"/>
          <p14:tracePt t="188892" x="3571875" y="2849563"/>
          <p14:tracePt t="188954" x="3571875" y="2840038"/>
          <p14:tracePt t="189182" x="3571875" y="2857500"/>
          <p14:tracePt t="189194" x="3571875" y="2867025"/>
          <p14:tracePt t="189219" x="3562350" y="2874963"/>
          <p14:tracePt t="189244" x="3562350" y="2884488"/>
          <p14:tracePt t="189254" x="3562350" y="2894013"/>
          <p14:tracePt t="189271" x="3554413" y="2894013"/>
          <p14:tracePt t="189296" x="3554413" y="2911475"/>
          <p14:tracePt t="189321" x="3536950" y="2946400"/>
          <p14:tracePt t="189347" x="3536950" y="2973388"/>
          <p14:tracePt t="189371" x="3527425" y="3027363"/>
          <p14:tracePt t="189395" x="3517900" y="3054350"/>
          <p14:tracePt t="189423" x="3500438" y="3081338"/>
          <p14:tracePt t="189446" x="3500438" y="3108325"/>
          <p14:tracePt t="189472" x="3490913" y="3135313"/>
          <p14:tracePt t="189497" x="3473450" y="3143250"/>
          <p14:tracePt t="189523" x="3473450" y="3170238"/>
          <p14:tracePt t="189548" x="3465513" y="3179763"/>
          <p14:tracePt t="189598" x="3465513" y="3187700"/>
          <p14:tracePt t="189641" x="3465513" y="3197225"/>
          <p14:tracePt t="190030" x="3465513" y="3206750"/>
          <p14:tracePt t="190042" x="3465513" y="3214688"/>
          <p14:tracePt t="190054" x="3465513" y="3232150"/>
          <p14:tracePt t="190078" x="3465513" y="3241675"/>
          <p14:tracePt t="190104" x="3465513" y="3295650"/>
          <p14:tracePt t="190129" x="3465513" y="3322638"/>
          <p14:tracePt t="190153" x="3465513" y="3357563"/>
          <p14:tracePt t="190177" x="3465513" y="3375025"/>
          <p14:tracePt t="190204" x="3465513" y="3402013"/>
          <p14:tracePt t="190227" x="3465513" y="3446463"/>
          <p14:tracePt t="190253" x="3482975" y="3465513"/>
          <p14:tracePt t="190278" x="3482975" y="3473450"/>
          <p14:tracePt t="190303" x="3490913" y="3517900"/>
          <p14:tracePt t="190331" x="3509963" y="3563938"/>
          <p14:tracePt t="190354" x="3509963" y="3571875"/>
          <p14:tracePt t="190380" x="3509963" y="3589338"/>
          <p14:tracePt t="190430" x="3527425" y="3598863"/>
          <p14:tracePt t="190455" x="3527425" y="3608388"/>
          <p14:tracePt t="190480" x="3527425" y="3616325"/>
          <p14:tracePt t="190509" x="3536950" y="3616325"/>
          <p14:tracePt t="190533" x="3536950" y="3625850"/>
          <p14:tracePt t="190558" x="3544888" y="3625850"/>
          <p14:tracePt t="190582" x="3554413" y="3635375"/>
          <p14:tracePt t="190606" x="3562350" y="3635375"/>
          <p14:tracePt t="190678" x="3571875" y="3635375"/>
          <p14:tracePt t="190837" x="3562350" y="3635375"/>
          <p14:tracePt t="190848" x="3554413" y="3635375"/>
          <p14:tracePt t="190860" x="3544888" y="3635375"/>
          <p14:tracePt t="190883" x="3500438" y="3635375"/>
          <p14:tracePt t="190908" x="3446463" y="3625850"/>
          <p14:tracePt t="190934" x="3429000" y="3616325"/>
          <p14:tracePt t="190958" x="3411538" y="3616325"/>
          <p14:tracePt t="190985" x="3394075" y="3598863"/>
          <p14:tracePt t="191008" x="3348038" y="3598863"/>
          <p14:tracePt t="191035" x="3286125" y="3589338"/>
          <p14:tracePt t="191060" x="3241675" y="3589338"/>
          <p14:tracePt t="191084" x="3205163" y="3589338"/>
          <p14:tracePt t="191111" x="3160713" y="3589338"/>
          <p14:tracePt t="191134" x="3098800" y="3589338"/>
          <p14:tracePt t="191161" x="3044825" y="3589338"/>
          <p14:tracePt t="191184" x="3017838" y="3589338"/>
          <p14:tracePt t="191210" x="3000375" y="3589338"/>
          <p14:tracePt t="191235" x="2990850" y="3589338"/>
          <p14:tracePt t="191260" x="2973388" y="3589338"/>
          <p14:tracePt t="191286" x="2965450" y="3589338"/>
          <p14:tracePt t="191309" x="2955925" y="3589338"/>
          <p14:tracePt t="191334" x="2938463" y="3589338"/>
          <p14:tracePt t="191390" x="2928938" y="3589338"/>
          <p14:tracePt t="191451" x="2919413" y="3589338"/>
          <p14:tracePt t="191691" x="2928938" y="3589338"/>
          <p14:tracePt t="191703" x="2946400" y="3589338"/>
          <p14:tracePt t="191718" x="2955925" y="3589338"/>
          <p14:tracePt t="191738" x="2973388" y="3589338"/>
          <p14:tracePt t="191765" x="2990850" y="3589338"/>
          <p14:tracePt t="191789" x="3036888" y="3598863"/>
          <p14:tracePt t="191814" x="3116263" y="3616325"/>
          <p14:tracePt t="191839" x="3205163" y="3616325"/>
          <p14:tracePt t="191864" x="3303588" y="3625850"/>
          <p14:tracePt t="191891" x="3384550" y="3652838"/>
          <p14:tracePt t="191915" x="3446463" y="3670300"/>
          <p14:tracePt t="191940" x="3490913" y="3679825"/>
          <p14:tracePt t="191965" x="3536950" y="3687763"/>
          <p14:tracePt t="191992" x="3581400" y="3706813"/>
          <p14:tracePt t="192019" x="3608388" y="3714750"/>
          <p14:tracePt t="192041" x="3643313" y="3724275"/>
          <p14:tracePt t="192066" x="3660775" y="3724275"/>
          <p14:tracePt t="192091" x="3687763" y="3733800"/>
          <p14:tracePt t="192116" x="3705225" y="3733800"/>
          <p14:tracePt t="192142" x="3724275" y="3733800"/>
          <p14:tracePt t="192168" x="3751263" y="3741738"/>
          <p14:tracePt t="192193" x="3768725" y="3741738"/>
          <p14:tracePt t="192216" x="3786188" y="3741738"/>
          <p14:tracePt t="192241" x="3795713" y="3741738"/>
          <p14:tracePt t="192267" x="3803650" y="3741738"/>
          <p14:tracePt t="192293" x="3813175" y="3741738"/>
          <p14:tracePt t="192319" x="3830638" y="3741738"/>
          <p14:tracePt t="192365" x="3840163" y="3741738"/>
          <p14:tracePt t="192402" x="3848100" y="3741738"/>
          <p14:tracePt t="192438" x="3857625" y="3741738"/>
          <p14:tracePt t="192475" x="3867150" y="3741738"/>
          <p14:tracePt t="192485" x="3867150" y="3751263"/>
          <p14:tracePt t="192499" x="3875088" y="3751263"/>
          <p14:tracePt t="192538" x="3884613" y="3751263"/>
          <p14:tracePt t="192606" x="3902075" y="3751263"/>
          <p14:tracePt t="195239" x="3894138" y="3751263"/>
          <p14:tracePt t="195336" x="3884613" y="3751263"/>
          <p14:tracePt t="195422" x="3875088" y="3751263"/>
          <p14:tracePt t="195506" x="3867150" y="3751263"/>
          <p14:tracePt t="195636" x="3857625" y="3751263"/>
          <p14:tracePt t="195875" x="3848100" y="3751263"/>
          <p14:tracePt t="195977" x="3840163" y="3751263"/>
          <p14:tracePt t="196171" x="3822700" y="3751263"/>
          <p14:tracePt t="196241" x="3813175" y="3751263"/>
          <p14:tracePt t="196314" x="3803650" y="3751263"/>
          <p14:tracePt t="196553" x="3803650" y="3741738"/>
          <p14:tracePt t="196576" x="3795713" y="3741738"/>
          <p14:tracePt t="196672" x="3786188" y="3741738"/>
          <p14:tracePt t="196709" x="3786188" y="3733800"/>
          <p14:tracePt t="196723" x="3776663" y="3733800"/>
          <p14:tracePt t="196733" x="3768725" y="3733800"/>
          <p14:tracePt t="196748" x="3759200" y="3724275"/>
          <p14:tracePt t="196773" x="3741738" y="3724275"/>
          <p14:tracePt t="196799" x="3732213" y="3724275"/>
          <p14:tracePt t="196823" x="3732213" y="3714750"/>
          <p14:tracePt t="196849" x="3724275" y="3714750"/>
          <p14:tracePt t="196873" x="3714750" y="3714750"/>
          <p14:tracePt t="196899" x="3714750" y="3706813"/>
          <p14:tracePt t="196924" x="3679825" y="3706813"/>
          <p14:tracePt t="196951" x="3608388" y="3670300"/>
          <p14:tracePt t="196978" x="3562350" y="3652838"/>
          <p14:tracePt t="197003" x="3500438" y="3616325"/>
          <p14:tracePt t="197026" x="3419475" y="3536950"/>
          <p14:tracePt t="197051" x="3330575" y="3446463"/>
          <p14:tracePt t="197076" x="3286125" y="3384550"/>
          <p14:tracePt t="197101" x="3268663" y="3349625"/>
          <p14:tracePt t="197128" x="3259138" y="3340100"/>
          <p14:tracePt t="197152" x="3259138" y="3330575"/>
          <p14:tracePt t="197177" x="3259138" y="3322638"/>
          <p14:tracePt t="197204" x="3259138" y="3313113"/>
          <p14:tracePt t="197228" x="3259138" y="3278188"/>
          <p14:tracePt t="197252" x="3259138" y="3251200"/>
          <p14:tracePt t="197278" x="3259138" y="3232150"/>
          <p14:tracePt t="197302" x="3259138" y="3224213"/>
          <p14:tracePt t="197329" x="3259138" y="3214688"/>
          <p14:tracePt t="197384" x="3259138" y="3206750"/>
          <p14:tracePt t="197443" x="3259138" y="3187700"/>
          <p14:tracePt t="197455" x="3259138" y="3179763"/>
          <p14:tracePt t="197466" x="3259138" y="3152775"/>
          <p14:tracePt t="197480" x="3259138" y="3143250"/>
          <p14:tracePt t="197505" x="3268663" y="3125788"/>
          <p14:tracePt t="197533" x="3268663" y="3116263"/>
          <p14:tracePt t="197582" x="3276600" y="3098800"/>
          <p14:tracePt t="197604" x="3303588" y="3071813"/>
          <p14:tracePt t="197631" x="3322638" y="3054350"/>
          <p14:tracePt t="197656" x="3340100" y="3027363"/>
          <p14:tracePt t="197681" x="3375025" y="3009900"/>
          <p14:tracePt t="197705" x="3384550" y="3000375"/>
          <p14:tracePt t="197731" x="3394075" y="2992438"/>
          <p14:tracePt t="197756" x="3402013" y="2973388"/>
          <p14:tracePt t="197782" x="3419475" y="2965450"/>
          <p14:tracePt t="197809" x="3438525" y="2965450"/>
          <p14:tracePt t="197833" x="3446463" y="2955925"/>
          <p14:tracePt t="197882" x="3465513" y="2955925"/>
          <p14:tracePt t="197907" x="3473450" y="2955925"/>
          <p14:tracePt t="197931" x="3490913" y="2955925"/>
          <p14:tracePt t="197981" x="3500438" y="2955925"/>
          <p14:tracePt t="198007" x="3509963" y="2955925"/>
          <p14:tracePt t="198032" x="3517900" y="2955925"/>
          <p14:tracePt t="198100" x="3527425" y="2955925"/>
          <p14:tracePt t="198267" x="3527425" y="2965450"/>
          <p14:tracePt t="198290" x="3536950" y="2965450"/>
          <p14:tracePt t="198302" x="3536950" y="2982913"/>
          <p14:tracePt t="198338" x="3536950" y="2992438"/>
          <p14:tracePt t="198363" x="3536950" y="3000375"/>
          <p14:tracePt t="198387" x="3536950" y="3009900"/>
          <p14:tracePt t="198422" x="3527425" y="3009900"/>
          <p14:tracePt t="198433" x="3509963" y="3009900"/>
          <p14:tracePt t="198445" x="3482975" y="3009900"/>
          <p14:tracePt t="198460" x="3446463" y="3009900"/>
          <p14:tracePt t="198485" x="3384550" y="3009900"/>
          <p14:tracePt t="198510" x="3322638" y="3009900"/>
          <p14:tracePt t="198536" x="3251200" y="3009900"/>
          <p14:tracePt t="198563" x="3187700" y="3009900"/>
          <p14:tracePt t="198587" x="3125788" y="3009900"/>
          <p14:tracePt t="198613" x="3044825" y="3017838"/>
          <p14:tracePt t="198640" x="2911475" y="3063875"/>
          <p14:tracePt t="198665" x="2840038" y="3071813"/>
          <p14:tracePt t="198688" x="2741613" y="3089275"/>
          <p14:tracePt t="198713" x="2670175" y="3089275"/>
          <p14:tracePt t="198738" x="2608263" y="3089275"/>
          <p14:tracePt t="198763" x="2554288" y="3089275"/>
          <p14:tracePt t="198788" x="2527300" y="3089275"/>
          <p14:tracePt t="198814" x="2490788" y="3081338"/>
          <p14:tracePt t="198838" x="2446338" y="3054350"/>
          <p14:tracePt t="198864" x="2366963" y="3027363"/>
          <p14:tracePt t="198890" x="2322513" y="3017838"/>
          <p14:tracePt t="198916" x="2232025" y="2992438"/>
          <p14:tracePt t="198941" x="2170113" y="2973388"/>
          <p14:tracePt t="198967" x="2071688" y="2938463"/>
          <p14:tracePt t="198991" x="2009775" y="2884488"/>
          <p14:tracePt t="199015" x="1973263" y="2849563"/>
          <p14:tracePt t="199040" x="1955800" y="2803525"/>
          <p14:tracePt t="199065" x="1938338" y="2778125"/>
          <p14:tracePt t="199091" x="1938338" y="2759075"/>
          <p14:tracePt t="199117" x="1938338" y="2751138"/>
          <p14:tracePt t="199144" x="1938338" y="2732088"/>
          <p14:tracePt t="199192" x="1955800" y="2679700"/>
          <p14:tracePt t="199216" x="1990725" y="2625725"/>
          <p14:tracePt t="199241" x="2044700" y="2563813"/>
          <p14:tracePt t="199267" x="2062163" y="2536825"/>
          <p14:tracePt t="199291" x="2081213" y="2527300"/>
          <p14:tracePt t="199316" x="2116138" y="2517775"/>
          <p14:tracePt t="199341" x="2187575" y="2509838"/>
          <p14:tracePt t="199368" x="2286000" y="2482850"/>
          <p14:tracePt t="199394" x="2374900" y="2465388"/>
          <p14:tracePt t="199418" x="2455863" y="2455863"/>
          <p14:tracePt t="199446" x="2571750" y="2455863"/>
          <p14:tracePt t="199471" x="2643188" y="2455863"/>
          <p14:tracePt t="199494" x="2732088" y="2455863"/>
          <p14:tracePt t="199519" x="2830513" y="2455863"/>
          <p14:tracePt t="199544" x="2894013" y="2455863"/>
          <p14:tracePt t="199569" x="2938463" y="2455863"/>
          <p14:tracePt t="199595" x="3000375" y="2455863"/>
          <p14:tracePt t="199619" x="3044825" y="2455863"/>
          <p14:tracePt t="199644" x="3108325" y="2455863"/>
          <p14:tracePt t="199671" x="3133725" y="2455863"/>
          <p14:tracePt t="199696" x="3170238" y="2455863"/>
          <p14:tracePt t="199720" x="3224213" y="2455863"/>
          <p14:tracePt t="199725" x="3251200" y="2465388"/>
          <p14:tracePt t="199747" x="3313113" y="2465388"/>
          <p14:tracePt t="199772" x="3357563" y="2465388"/>
          <p14:tracePt t="199796" x="3419475" y="2465388"/>
          <p14:tracePt t="199821" x="3490913" y="2465388"/>
          <p14:tracePt t="199847" x="3536950" y="2465388"/>
          <p14:tracePt t="199872" x="3581400" y="2465388"/>
          <p14:tracePt t="199896" x="3616325" y="2465388"/>
          <p14:tracePt t="199922" x="3660775" y="2465388"/>
          <p14:tracePt t="199946" x="3697288" y="2465388"/>
          <p14:tracePt t="199974" x="3714750" y="2465388"/>
          <p14:tracePt t="199997" x="3732213" y="2465388"/>
          <p14:tracePt t="200022" x="3751263" y="2465388"/>
          <p14:tracePt t="200049" x="3776663" y="2482850"/>
          <p14:tracePt t="200075" x="3786188" y="2482850"/>
          <p14:tracePt t="200123" x="3803650" y="2482850"/>
          <p14:tracePt t="200148" x="3822700" y="2482850"/>
          <p14:tracePt t="200173" x="3867150" y="2482850"/>
          <p14:tracePt t="200199" x="3919538" y="2482850"/>
          <p14:tracePt t="200226" x="3965575" y="2482850"/>
          <p14:tracePt t="200232" x="3983038" y="2482850"/>
          <p14:tracePt t="200249" x="4017963" y="2482850"/>
          <p14:tracePt t="200274" x="4062413" y="2482850"/>
          <p14:tracePt t="200300" x="4098925" y="2482850"/>
          <p14:tracePt t="200327" x="4170363" y="2473325"/>
          <p14:tracePt t="200352" x="4187825" y="2473325"/>
          <p14:tracePt t="200376" x="4224338" y="2473325"/>
          <p14:tracePt t="200400" x="4241800" y="2473325"/>
          <p14:tracePt t="200425" x="4259263" y="2473325"/>
          <p14:tracePt t="200450" x="4295775" y="2473325"/>
          <p14:tracePt t="200475" x="4313238" y="2473325"/>
          <p14:tracePt t="200502" x="4348163" y="2473325"/>
          <p14:tracePt t="200526" x="4375150" y="2473325"/>
          <p14:tracePt t="200551" x="4402138" y="2473325"/>
          <p14:tracePt t="200576" x="4429125" y="2473325"/>
          <p14:tracePt t="200604" x="4473575" y="2492375"/>
          <p14:tracePt t="200629" x="4537075" y="2500313"/>
          <p14:tracePt t="200652" x="4598988" y="2527300"/>
          <p14:tracePt t="200677" x="4660900" y="2536825"/>
          <p14:tracePt t="200702" x="4679950" y="2544763"/>
          <p14:tracePt t="200727" x="4705350" y="2563813"/>
          <p14:tracePt t="200753" x="4724400" y="2581275"/>
          <p14:tracePt t="200779" x="4732338" y="2589213"/>
          <p14:tracePt t="200803" x="4732338" y="2598738"/>
          <p14:tracePt t="200829" x="4732338" y="2608263"/>
          <p14:tracePt t="200853" x="4732338" y="2616200"/>
          <p14:tracePt t="200880" x="4732338" y="2625725"/>
          <p14:tracePt t="200905" x="4732338" y="2643188"/>
          <p14:tracePt t="200931" x="4714875" y="2643188"/>
          <p14:tracePt t="200955" x="4714875" y="2652713"/>
          <p14:tracePt t="200979" x="4697413" y="2660650"/>
          <p14:tracePt t="201004" x="4670425" y="2679700"/>
          <p14:tracePt t="201029" x="4633913" y="2714625"/>
          <p14:tracePt t="201054" x="4598988" y="2751138"/>
          <p14:tracePt t="201081" x="4589463" y="2759075"/>
          <p14:tracePt t="201104" x="4572000" y="2768600"/>
          <p14:tracePt t="201130" x="4545013" y="2795588"/>
          <p14:tracePt t="201155" x="4518025" y="2822575"/>
          <p14:tracePt t="201180" x="4491038" y="2830513"/>
          <p14:tracePt t="201207" x="4473575" y="2849563"/>
          <p14:tracePt t="201233" x="4446588" y="2867025"/>
          <p14:tracePt t="201256" x="4411663" y="2874963"/>
          <p14:tracePt t="201282" x="4394200" y="2884488"/>
          <p14:tracePt t="201306" x="4348163" y="2894013"/>
          <p14:tracePt t="201333" x="4313238" y="2911475"/>
          <p14:tracePt t="201357" x="4276725" y="2921000"/>
          <p14:tracePt t="201382" x="4214813" y="2921000"/>
          <p14:tracePt t="201407" x="4187825" y="2928938"/>
          <p14:tracePt t="201432" x="4179888" y="2928938"/>
          <p14:tracePt t="201460" x="4133850" y="2928938"/>
          <p14:tracePt t="201486" x="4116388" y="2928938"/>
          <p14:tracePt t="201508" x="4089400" y="2928938"/>
          <p14:tracePt t="201533" x="4081463" y="2928938"/>
          <p14:tracePt t="201558" x="4071938" y="2928938"/>
          <p14:tracePt t="201583" x="4062413" y="2928938"/>
          <p14:tracePt t="201634" x="4054475" y="2928938"/>
          <p14:tracePt t="201666" x="4044950" y="2928938"/>
          <p14:tracePt t="201727" x="4027488" y="2928938"/>
          <p14:tracePt t="203065" x="4017963" y="2955925"/>
          <p14:tracePt t="203077" x="4010025" y="2982913"/>
          <p14:tracePt t="203095" x="3983038" y="3017838"/>
          <p14:tracePt t="203119" x="3938588" y="3116263"/>
          <p14:tracePt t="203145" x="3884613" y="3232150"/>
          <p14:tracePt t="203170" x="3857625" y="3278188"/>
          <p14:tracePt t="203195" x="3857625" y="3303588"/>
          <p14:tracePt t="203221" x="3840163" y="3340100"/>
          <p14:tracePt t="203246" x="3830638" y="3375025"/>
          <p14:tracePt t="203271" x="3803650" y="3421063"/>
          <p14:tracePt t="203298" x="3795713" y="3455988"/>
          <p14:tracePt t="203321" x="3776663" y="3465513"/>
          <p14:tracePt t="203346" x="3768725" y="3465513"/>
          <p14:tracePt t="203371" x="3768725" y="3482975"/>
          <p14:tracePt t="203421" x="3759200" y="3500438"/>
          <p14:tracePt t="203446" x="3751263" y="3517900"/>
          <p14:tracePt t="203474" x="3751263" y="3536950"/>
          <p14:tracePt t="203497" x="3741738" y="3554413"/>
          <p14:tracePt t="203523" x="3732213" y="3571875"/>
          <p14:tracePt t="203550" x="3724275" y="3581400"/>
          <p14:tracePt t="203573" x="3714750" y="3598863"/>
          <p14:tracePt t="203598" x="3697288" y="3625850"/>
          <p14:tracePt t="203622" x="3687763" y="3635375"/>
          <p14:tracePt t="203674" x="3687763" y="3643313"/>
          <p14:tracePt t="203698" x="3679825" y="3643313"/>
          <p14:tracePt t="203729" x="3670300" y="3643313"/>
          <p14:tracePt t="203767" x="3660775" y="3643313"/>
          <p14:tracePt t="203825" x="3652838" y="3643313"/>
          <p14:tracePt t="203898" x="3652838" y="3635375"/>
          <p14:tracePt t="203922" x="3652838" y="3616325"/>
          <p14:tracePt t="203946" x="3652838" y="3608388"/>
          <p14:tracePt t="203969" x="3652838" y="3598863"/>
          <p14:tracePt t="203981" x="3660775" y="3589338"/>
          <p14:tracePt t="204000" x="3670300" y="3581400"/>
          <p14:tracePt t="204027" x="3705225" y="3544888"/>
          <p14:tracePt t="204051" x="3751263" y="3527425"/>
          <p14:tracePt t="204076" x="3786188" y="3509963"/>
          <p14:tracePt t="204104" x="3830638" y="3492500"/>
          <p14:tracePt t="204129" x="3857625" y="3492500"/>
          <p14:tracePt t="204152" x="3875088" y="3492500"/>
          <p14:tracePt t="204176" x="3902075" y="3492500"/>
          <p14:tracePt t="204201" x="3929063" y="3492500"/>
          <p14:tracePt t="204228" x="3965575" y="3492500"/>
          <p14:tracePt t="204253" x="3983038" y="3492500"/>
          <p14:tracePt t="204277" x="4000500" y="3492500"/>
          <p14:tracePt t="204303" x="4010025" y="3492500"/>
          <p14:tracePt t="204328" x="4037013" y="3492500"/>
          <p14:tracePt t="204353" x="4081463" y="3492500"/>
          <p14:tracePt t="204378" x="4125913" y="3509963"/>
          <p14:tracePt t="204403" x="4160838" y="3517900"/>
          <p14:tracePt t="204430" x="4214813" y="3544888"/>
          <p14:tracePt t="204455" x="4251325" y="3563938"/>
          <p14:tracePt t="204479" x="4268788" y="3581400"/>
          <p14:tracePt t="204504" x="4276725" y="3581400"/>
          <p14:tracePt t="204529" x="4303713" y="3598863"/>
          <p14:tracePt t="204581" x="4313238" y="3616325"/>
          <p14:tracePt t="204605" x="4313238" y="3625850"/>
          <p14:tracePt t="204630" x="4313238" y="3635375"/>
          <p14:tracePt t="204655" x="4322763" y="3635375"/>
          <p14:tracePt t="204681" x="4322763" y="3643313"/>
          <p14:tracePt t="204708" x="4322763" y="3652838"/>
          <p14:tracePt t="204731" x="4330700" y="3687763"/>
          <p14:tracePt t="204757" x="4340225" y="3714750"/>
          <p14:tracePt t="204781" x="4340225" y="3741738"/>
          <p14:tracePt t="204806" x="4340225" y="3751263"/>
          <p14:tracePt t="204832" x="4340225" y="3759200"/>
          <p14:tracePt t="204857" x="4340225" y="3768725"/>
          <p14:tracePt t="204882" x="4340225" y="3805238"/>
          <p14:tracePt t="204907" x="4340225" y="3822700"/>
          <p14:tracePt t="204932" x="4322763" y="3849688"/>
          <p14:tracePt t="204957" x="4313238" y="3867150"/>
          <p14:tracePt t="204982" x="4295775" y="3884613"/>
          <p14:tracePt t="205007" x="4276725" y="3921125"/>
          <p14:tracePt t="205035" x="4259263" y="3956050"/>
          <p14:tracePt t="205060" x="4251325" y="3983038"/>
          <p14:tracePt t="205085" x="4232275" y="3992563"/>
          <p14:tracePt t="205109" x="4232275" y="4000500"/>
          <p14:tracePt t="205134" x="4224338" y="4000500"/>
          <p14:tracePt t="205159" x="4214813" y="4010025"/>
          <p14:tracePt t="205184" x="4197350" y="4019550"/>
          <p14:tracePt t="205208" x="4179888" y="4027488"/>
          <p14:tracePt t="205234" x="4160838" y="4037013"/>
          <p14:tracePt t="205239" x="4152900" y="4037013"/>
          <p14:tracePt t="205263" x="4133850" y="4054475"/>
          <p14:tracePt t="205287" x="4125913" y="4054475"/>
          <p14:tracePt t="205311" x="4098925" y="4064000"/>
          <p14:tracePt t="205335" x="4071938" y="4081463"/>
          <p14:tracePt t="205361" x="4037013" y="4090988"/>
          <p14:tracePt t="205385" x="4017963" y="4090988"/>
          <p14:tracePt t="205410" x="4010025" y="4090988"/>
          <p14:tracePt t="205435" x="3973513" y="4090988"/>
          <p14:tracePt t="205459" x="3956050" y="4090988"/>
          <p14:tracePt t="205485" x="3938588" y="4090988"/>
          <p14:tracePt t="205511" x="3902075" y="4090988"/>
          <p14:tracePt t="205538" x="3875088" y="4081463"/>
          <p14:tracePt t="205562" x="3857625" y="4081463"/>
          <p14:tracePt t="205613" x="3848100" y="4071938"/>
          <p14:tracePt t="205637" x="3840163" y="4064000"/>
          <p14:tracePt t="205665" x="3822700" y="4054475"/>
          <p14:tracePt t="205688" x="3786188" y="4027488"/>
          <p14:tracePt t="205713" x="3759200" y="4019550"/>
          <p14:tracePt t="205738" x="3741738" y="4010025"/>
          <p14:tracePt t="205743" x="3732213" y="4010025"/>
          <p14:tracePt t="205770" x="3732213" y="4000500"/>
          <p14:tracePt t="205788" x="3724275" y="4000500"/>
          <p14:tracePt t="205817" x="3697288" y="3965575"/>
          <p14:tracePt t="205838" x="3697288" y="3956050"/>
          <p14:tracePt t="205863" x="3679825" y="3948113"/>
          <p14:tracePt t="205888" x="3633788" y="3902075"/>
          <p14:tracePt t="205914" x="3616325" y="3884613"/>
          <p14:tracePt t="205941" x="3571875" y="3822700"/>
          <p14:tracePt t="205966" x="3562350" y="3786188"/>
          <p14:tracePt t="205990" x="3554413" y="3778250"/>
          <p14:tracePt t="206015" x="3536950" y="3759200"/>
          <p14:tracePt t="206040" x="3527425" y="3733800"/>
          <p14:tracePt t="206066" x="3517900" y="3687763"/>
          <p14:tracePt t="206090" x="3509963" y="3662363"/>
          <p14:tracePt t="206116" x="3509963" y="3625850"/>
          <p14:tracePt t="206141" x="3490913" y="3598863"/>
          <p14:tracePt t="206166" x="3490913" y="3581400"/>
          <p14:tracePt t="206193" x="3500438" y="3554413"/>
          <p14:tracePt t="206219" x="3517900" y="3527425"/>
          <p14:tracePt t="206241" x="3554413" y="3500438"/>
          <p14:tracePt t="206266" x="3581400" y="3473450"/>
          <p14:tracePt t="206291" x="3608388" y="3465513"/>
          <p14:tracePt t="206317" x="3625850" y="3465513"/>
          <p14:tracePt t="206341" x="3633788" y="3455988"/>
          <p14:tracePt t="206366" x="3670300" y="3455988"/>
          <p14:tracePt t="206391" x="3714750" y="3446463"/>
          <p14:tracePt t="206416" x="3732213" y="3438525"/>
          <p14:tracePt t="206443" x="3776663" y="3438525"/>
          <p14:tracePt t="206467" x="3803650" y="3438525"/>
          <p14:tracePt t="206492" x="3840163" y="3438525"/>
          <p14:tracePt t="206521" x="3875088" y="3429000"/>
          <p14:tracePt t="206545" x="3894138" y="3429000"/>
          <p14:tracePt t="206569" x="3919538" y="3429000"/>
          <p14:tracePt t="206594" x="3946525" y="3429000"/>
          <p14:tracePt t="206619" x="3965575" y="3429000"/>
          <p14:tracePt t="206645" x="3983038" y="3429000"/>
          <p14:tracePt t="206669" x="4010025" y="3429000"/>
          <p14:tracePt t="206695" x="4027488" y="3429000"/>
          <p14:tracePt t="206719" x="4037013" y="3438525"/>
          <p14:tracePt t="206747" x="4054475" y="3446463"/>
          <p14:tracePt t="206771" x="4089400" y="3465513"/>
          <p14:tracePt t="206795" x="4116388" y="3492500"/>
          <p14:tracePt t="206820" x="4133850" y="3500438"/>
          <p14:tracePt t="206845" x="4143375" y="3509963"/>
          <p14:tracePt t="206869" x="4152900" y="3517900"/>
          <p14:tracePt t="206895" x="4170363" y="3527425"/>
          <p14:tracePt t="206920" x="4170363" y="3536950"/>
          <p14:tracePt t="206945" x="4179888" y="3536950"/>
          <p14:tracePt t="206972" x="4187825" y="3554413"/>
          <p14:tracePt t="206996" x="4205288" y="3571875"/>
          <p14:tracePt t="207021" x="4214813" y="3589338"/>
          <p14:tracePt t="207048" x="4241800" y="3652838"/>
          <p14:tracePt t="207071" x="4259263" y="3679825"/>
          <p14:tracePt t="207097" x="4259263" y="3687763"/>
          <p14:tracePt t="207121" x="4268788" y="3706813"/>
          <p14:tracePt t="207146" x="4268788" y="3733800"/>
          <p14:tracePt t="207173" x="4268788" y="3741738"/>
          <p14:tracePt t="207198" x="4268788" y="3751263"/>
          <p14:tracePt t="207249" x="4268788" y="3768725"/>
          <p14:tracePt t="207275" x="4268788" y="3795713"/>
          <p14:tracePt t="207300" x="4268788" y="3813175"/>
          <p14:tracePt t="207323" x="4268788" y="3830638"/>
          <p14:tracePt t="207373" x="4251325" y="3867150"/>
          <p14:tracePt t="207402" x="4232275" y="3884613"/>
          <p14:tracePt t="207426" x="4224338" y="3894138"/>
          <p14:tracePt t="207450" x="4214813" y="3902075"/>
          <p14:tracePt t="207475" x="4205288" y="3902075"/>
          <p14:tracePt t="207500" x="4197350" y="3911600"/>
          <p14:tracePt t="207525" x="4170363" y="3938588"/>
          <p14:tracePt t="207552" x="4160838" y="3948113"/>
          <p14:tracePt t="207576" x="4152900" y="3956050"/>
          <p14:tracePt t="207601" x="4143375" y="3956050"/>
          <p14:tracePt t="207628" x="4108450" y="3973513"/>
          <p14:tracePt t="207651" x="4089400" y="3992563"/>
          <p14:tracePt t="207679" x="4071938" y="4000500"/>
          <p14:tracePt t="207702" x="4044950" y="4000500"/>
          <p14:tracePt t="207727" x="4027488" y="4010025"/>
          <p14:tracePt t="207753" x="4010025" y="4019550"/>
          <p14:tracePt t="207778" x="3973513" y="4019550"/>
          <p14:tracePt t="207801" x="3956050" y="4027488"/>
          <p14:tracePt t="207827" x="3938588" y="4027488"/>
          <p14:tracePt t="207853" x="3884613" y="4027488"/>
          <p14:tracePt t="207877" x="3857625" y="4027488"/>
          <p14:tracePt t="207902" x="3822700" y="4027488"/>
          <p14:tracePt t="207928" x="3776663" y="4010025"/>
          <p14:tracePt t="207953" x="3759200" y="4000500"/>
          <p14:tracePt t="207978" x="3732213" y="3992563"/>
          <p14:tracePt t="208005" x="3732213" y="3983038"/>
          <p14:tracePt t="208029" x="3724275" y="3983038"/>
          <p14:tracePt t="208055" x="3724275" y="3973513"/>
          <p14:tracePt t="208081" x="3714750" y="3973513"/>
          <p14:tracePt t="208105" x="3714750" y="3965575"/>
          <p14:tracePt t="208159" x="3714750" y="3956050"/>
          <p14:tracePt t="208271" x="3705225" y="3956050"/>
          <p14:tracePt t="208284" x="3705225" y="3938588"/>
          <p14:tracePt t="208296" x="3697288" y="3929063"/>
          <p14:tracePt t="208309" x="3687763" y="3921125"/>
          <p14:tracePt t="208331" x="3670300" y="3911600"/>
          <p14:tracePt t="208355" x="3652838" y="3902075"/>
          <p14:tracePt t="208381" x="3643313" y="3894138"/>
          <p14:tracePt t="208408" x="3633788" y="3894138"/>
          <p14:tracePt t="208432" x="3633788" y="3884613"/>
          <p14:tracePt t="215019" x="3633788" y="3830638"/>
          <p14:tracePt t="215029" x="3660775" y="3724275"/>
          <p14:tracePt t="215042" x="3687763" y="3616325"/>
          <p14:tracePt t="215056" x="3732213" y="3473450"/>
          <p14:tracePt t="215080" x="3840163" y="3187700"/>
          <p14:tracePt t="215105" x="3973513" y="2849563"/>
          <p14:tracePt t="215129" x="4232275" y="2446338"/>
          <p14:tracePt t="215155" x="4510088" y="2135188"/>
          <p14:tracePt t="215180" x="4732338" y="1911350"/>
          <p14:tracePt t="215205" x="4830763" y="1839913"/>
          <p14:tracePt t="215230" x="4884738" y="1803400"/>
          <p14:tracePt t="215256" x="4894263" y="1803400"/>
          <p14:tracePt t="215280" x="4894263" y="1785938"/>
          <p14:tracePt t="215306" x="4902200" y="1785938"/>
          <p14:tracePt t="215382" x="4902200" y="1776413"/>
          <p14:tracePt t="215408" x="4911725" y="1768475"/>
          <p14:tracePt t="215419" x="4921250" y="1751013"/>
          <p14:tracePt t="215433" x="4965700" y="1704975"/>
          <p14:tracePt t="215457" x="5027613" y="1643063"/>
          <p14:tracePt t="215693" x="5045075" y="1544638"/>
          <p14:tracePt t="215704" x="5081588" y="1438275"/>
          <p14:tracePt t="215717" x="5135563" y="1312863"/>
          <p14:tracePt t="215733" x="5187950" y="1223963"/>
          <p14:tracePt t="215760" x="5268913" y="1081088"/>
          <p14:tracePt t="215786" x="5313363" y="1044575"/>
          <p14:tracePt t="215809" x="5322888" y="1027113"/>
          <p14:tracePt t="215836" x="5340350" y="990600"/>
          <p14:tracePt t="215860" x="5357813" y="928688"/>
          <p14:tracePt t="215886" x="5375275" y="911225"/>
          <p14:tracePt t="215912" x="5375275" y="901700"/>
          <p14:tracePt t="215934" x="5367338" y="901700"/>
          <p14:tracePt t="215959" x="5367338" y="893763"/>
          <p14:tracePt t="215985" x="5313363" y="839788"/>
          <p14:tracePt t="216009" x="5278438" y="822325"/>
          <p14:tracePt t="216034" x="5224463" y="768350"/>
          <p14:tracePt t="216060" x="5214938" y="750888"/>
          <p14:tracePt t="216086" x="5207000" y="741363"/>
          <p14:tracePt t="216183" x="5232400" y="731838"/>
          <p14:tracePt t="216195" x="5268913" y="731838"/>
          <p14:tracePt t="216212" x="5340350" y="714375"/>
          <p14:tracePt t="216238" x="5518150" y="679450"/>
          <p14:tracePt t="216242" x="5643563" y="679450"/>
          <p14:tracePt t="216263" x="5759450" y="679450"/>
          <p14:tracePt t="216288" x="5973763" y="679450"/>
          <p14:tracePt t="216313" x="6197600" y="687388"/>
          <p14:tracePt t="216338" x="6394450" y="704850"/>
          <p14:tracePt t="216363" x="6564313" y="704850"/>
          <p14:tracePt t="216389" x="6715125" y="704850"/>
          <p14:tracePt t="216415" x="6884988" y="704850"/>
          <p14:tracePt t="216438" x="7010400" y="704850"/>
          <p14:tracePt t="216463" x="7135813" y="704850"/>
          <p14:tracePt t="216489" x="7197725" y="723900"/>
          <p14:tracePt t="216825" x="7207250" y="723900"/>
          <p14:tracePt t="216848" x="7215188" y="723900"/>
          <p14:tracePt t="216909" x="7207250" y="723900"/>
          <p14:tracePt t="216921" x="7188200" y="723900"/>
          <p14:tracePt t="216932" x="7161213" y="714375"/>
          <p14:tracePt t="216945" x="7108825" y="714375"/>
          <p14:tracePt t="216967" x="7045325" y="704850"/>
          <p14:tracePt t="216992" x="6938963" y="704850"/>
          <p14:tracePt t="217017" x="6831013" y="704850"/>
          <p14:tracePt t="217045" x="6697663" y="704850"/>
          <p14:tracePt t="217068" x="6661150" y="704850"/>
          <p14:tracePt t="217092" x="6599238" y="704850"/>
          <p14:tracePt t="217117" x="6492875" y="723900"/>
          <p14:tracePt t="217142" x="6375400" y="741363"/>
          <p14:tracePt t="217171" x="6259513" y="750888"/>
          <p14:tracePt t="217196" x="6170613" y="750888"/>
          <p14:tracePt t="217220" x="6054725" y="750888"/>
          <p14:tracePt t="217245" x="6000750" y="750888"/>
          <p14:tracePt t="217271" x="5973763" y="750888"/>
          <p14:tracePt t="217294" x="5956300" y="750888"/>
          <p14:tracePt t="217320" x="5884863" y="750888"/>
          <p14:tracePt t="217345" x="5803900" y="750888"/>
          <p14:tracePt t="217370" x="5697538" y="750888"/>
          <p14:tracePt t="217397" x="5589588" y="768350"/>
          <p14:tracePt t="217421" x="5500688" y="768350"/>
          <p14:tracePt t="217446" x="5402263" y="776288"/>
          <p14:tracePt t="217473" x="5313363" y="776288"/>
          <p14:tracePt t="217496" x="5251450" y="776288"/>
          <p14:tracePt t="217522" x="5207000" y="776288"/>
          <p14:tracePt t="217547" x="5170488" y="776288"/>
          <p14:tracePt t="217571" x="5153025" y="776288"/>
          <p14:tracePt t="217598" x="5135563" y="776288"/>
          <p14:tracePt t="217623" x="5099050" y="785813"/>
          <p14:tracePt t="217647" x="5081588" y="803275"/>
          <p14:tracePt t="217672" x="5081588" y="812800"/>
          <p14:tracePt t="217766" x="5099050" y="812800"/>
          <p14:tracePt t="217778" x="5126038" y="803275"/>
          <p14:tracePt t="217798" x="5197475" y="795338"/>
          <p14:tracePt t="217824" x="5446713" y="758825"/>
          <p14:tracePt t="217851" x="5688013" y="741363"/>
          <p14:tracePt t="217875" x="5929313" y="723900"/>
          <p14:tracePt t="217902" x="6116638" y="723900"/>
          <p14:tracePt t="217927" x="6207125" y="750888"/>
          <p14:tracePt t="217951" x="6303963" y="768350"/>
          <p14:tracePt t="217976" x="6394450" y="776288"/>
          <p14:tracePt t="218001" x="6473825" y="795338"/>
          <p14:tracePt t="218026" x="6545263" y="795338"/>
          <p14:tracePt t="218051" x="6608763" y="795338"/>
          <p14:tracePt t="218076" x="6661150" y="795338"/>
          <p14:tracePt t="218101" x="6697663" y="795338"/>
          <p14:tracePt t="218126" x="6732588" y="803275"/>
          <p14:tracePt t="218152" x="6778625" y="803275"/>
          <p14:tracePt t="218179" x="6823075" y="803275"/>
          <p14:tracePt t="218201" x="6858000" y="812800"/>
          <p14:tracePt t="218225" x="6894513" y="812800"/>
          <p14:tracePt t="218250" x="6921500" y="812800"/>
          <p14:tracePt t="218276" x="6983413" y="812800"/>
          <p14:tracePt t="218302" x="7027863" y="830263"/>
          <p14:tracePt t="218331" x="7081838" y="830263"/>
          <p14:tracePt t="218353" x="7108825" y="830263"/>
          <p14:tracePt t="218378" x="7126288" y="830263"/>
          <p14:tracePt t="218402" x="7135813" y="830263"/>
          <p14:tracePt t="218515" x="7126288" y="830263"/>
          <p14:tracePt t="218527" x="7116763" y="830263"/>
          <p14:tracePt t="218539" x="7089775" y="830263"/>
          <p14:tracePt t="218553" x="7037388" y="830263"/>
          <p14:tracePt t="218579" x="6850063" y="822325"/>
          <p14:tracePt t="218604" x="6653213" y="803275"/>
          <p14:tracePt t="218629" x="6572250" y="803275"/>
          <p14:tracePt t="218655" x="6500813" y="803275"/>
          <p14:tracePt t="218681" x="6303963" y="812800"/>
          <p14:tracePt t="218707" x="6108700" y="830263"/>
          <p14:tracePt t="218729" x="5956300" y="830263"/>
          <p14:tracePt t="218754" x="5849938" y="830263"/>
          <p14:tracePt t="218779" x="5759450" y="830263"/>
          <p14:tracePt t="218804" x="5670550" y="839788"/>
          <p14:tracePt t="218829" x="5608638" y="839788"/>
          <p14:tracePt t="218855" x="5599113" y="847725"/>
          <p14:tracePt t="219517" x="5581650" y="874713"/>
          <p14:tracePt t="219530" x="5581650" y="893763"/>
          <p14:tracePt t="219541" x="5572125" y="911225"/>
          <p14:tracePt t="219561" x="5572125" y="928688"/>
          <p14:tracePt t="219586" x="5527675" y="1044575"/>
          <p14:tracePt t="219611" x="5500688" y="1241425"/>
          <p14:tracePt t="219639" x="5367338" y="1643063"/>
          <p14:tracePt t="219665" x="5303838" y="1874838"/>
          <p14:tracePt t="219688" x="5251450" y="2054225"/>
          <p14:tracePt t="219713" x="5232400" y="2251075"/>
          <p14:tracePt t="219738" x="5214938" y="2473325"/>
          <p14:tracePt t="219762" x="5197475" y="2687638"/>
          <p14:tracePt t="219788" x="5143500" y="2938463"/>
          <p14:tracePt t="219815" x="5099050" y="3116263"/>
          <p14:tracePt t="219839" x="5037138" y="3241675"/>
          <p14:tracePt t="219863" x="5010150" y="3303588"/>
          <p14:tracePt t="219888" x="5000625" y="3340100"/>
          <p14:tracePt t="220666" x="4946650" y="3492500"/>
          <p14:tracePt t="220677" x="4894263" y="3687763"/>
          <p14:tracePt t="220696" x="4848225" y="3840163"/>
          <p14:tracePt t="220719" x="4786313" y="4064000"/>
          <p14:tracePt t="220744" x="4759325" y="4125913"/>
          <p14:tracePt t="220750" x="4759325" y="4135438"/>
          <p14:tracePt t="220771" x="4741863" y="4170363"/>
          <p14:tracePt t="220794" x="4687888" y="4251325"/>
          <p14:tracePt t="220821" x="4633913" y="4349750"/>
          <p14:tracePt t="220845" x="4616450" y="4402138"/>
          <p14:tracePt t="220870" x="4562475" y="4492625"/>
          <p14:tracePt t="220897" x="4518025" y="4572000"/>
          <p14:tracePt t="220922" x="4491038" y="4652963"/>
          <p14:tracePt t="220947" x="4483100" y="4697413"/>
          <p14:tracePt t="220971" x="4465638" y="4714875"/>
          <p14:tracePt t="222823" x="4429125" y="4733925"/>
          <p14:tracePt t="222836" x="4367213" y="4759325"/>
          <p14:tracePt t="222850" x="4313238" y="4786313"/>
          <p14:tracePt t="222862" x="4214813" y="4805363"/>
          <p14:tracePt t="222884" x="4116388" y="4805363"/>
          <p14:tracePt t="222911" x="3776663" y="4822825"/>
          <p14:tracePt t="222937" x="3411538" y="4840288"/>
          <p14:tracePt t="222960" x="3259138" y="4857750"/>
          <p14:tracePt t="222986" x="3143250" y="4876800"/>
          <p14:tracePt t="223011" x="3054350" y="4884738"/>
          <p14:tracePt t="223037" x="2955925" y="4911725"/>
          <p14:tracePt t="223062" x="2867025" y="4929188"/>
          <p14:tracePt t="223087" x="2803525" y="4938713"/>
          <p14:tracePt t="223115" x="2786063" y="4938713"/>
          <p14:tracePt t="223140" x="2732088" y="4948238"/>
          <p14:tracePt t="223163" x="2660650" y="4965700"/>
          <p14:tracePt t="223187" x="2562225" y="4973638"/>
          <p14:tracePt t="223211" x="2536825" y="4973638"/>
          <p14:tracePt t="223236" x="2428875" y="4973638"/>
          <p14:tracePt t="223261" x="2224088" y="4902200"/>
          <p14:tracePt t="223287" x="2160588" y="4884738"/>
          <p14:tracePt t="223311" x="2133600" y="4884738"/>
          <p14:tracePt t="223336" x="2116138" y="4884738"/>
          <p14:tracePt t="223364" x="2081213" y="4884738"/>
          <p14:tracePt t="223388" x="2036763" y="4884738"/>
          <p14:tracePt t="223413" x="1965325" y="4884738"/>
          <p14:tracePt t="223438" x="1946275" y="4884738"/>
          <p14:tracePt t="223463" x="1901825" y="4876800"/>
          <p14:tracePt t="223491" x="1839913" y="4849813"/>
          <p14:tracePt t="223514" x="1758950" y="4786313"/>
          <p14:tracePt t="223541" x="1724025" y="4751388"/>
          <p14:tracePt t="223564" x="1704975" y="4724400"/>
          <p14:tracePt t="223589" x="1704975" y="4714875"/>
          <p14:tracePt t="223616" x="1704975" y="4697413"/>
          <p14:tracePt t="223641" x="1704975" y="4679950"/>
          <p14:tracePt t="223666" x="1741488" y="4616450"/>
          <p14:tracePt t="223690" x="1768475" y="4572000"/>
          <p14:tracePt t="223715" x="1874838" y="4483100"/>
          <p14:tracePt t="223741" x="1973263" y="4429125"/>
          <p14:tracePt t="223766" x="2108200" y="4384675"/>
          <p14:tracePt t="223791" x="2241550" y="4340225"/>
          <p14:tracePt t="223815" x="2347913" y="4313238"/>
          <p14:tracePt t="223840" x="2446338" y="4295775"/>
          <p14:tracePt t="223866" x="2490788" y="4295775"/>
          <p14:tracePt t="223891" x="2509838" y="4295775"/>
          <p14:tracePt t="223918" x="2527300" y="4295775"/>
          <p14:tracePt t="223943" x="2571750" y="4305300"/>
          <p14:tracePt t="223967" x="2643188" y="4313238"/>
          <p14:tracePt t="223992" x="2705100" y="4313238"/>
          <p14:tracePt t="224018" x="2768600" y="4313238"/>
          <p14:tracePt t="224044" x="2884488" y="4313238"/>
          <p14:tracePt t="224070" x="2946400" y="4313238"/>
          <p14:tracePt t="224095" x="3017838" y="4313238"/>
          <p14:tracePt t="224119" x="3108325" y="4313238"/>
          <p14:tracePt t="224143" x="3205163" y="4313238"/>
          <p14:tracePt t="224171" x="3259138" y="4313238"/>
          <p14:tracePt t="224194" x="3286125" y="4313238"/>
          <p14:tracePt t="224220" x="3340100" y="4313238"/>
          <p14:tracePt t="224245" x="3419475" y="4330700"/>
          <p14:tracePt t="224271" x="3527425" y="4330700"/>
          <p14:tracePt t="224295" x="3616325" y="4340225"/>
          <p14:tracePt t="224319" x="3732213" y="4357688"/>
          <p14:tracePt t="224344" x="3857625" y="4384675"/>
          <p14:tracePt t="224369" x="4062413" y="4421188"/>
          <p14:tracePt t="224395" x="4197350" y="4448175"/>
          <p14:tracePt t="224419" x="4276725" y="4473575"/>
          <p14:tracePt t="224444" x="4340225" y="4483100"/>
          <p14:tracePt t="224470" x="4411663" y="4510088"/>
          <p14:tracePt t="224496" x="4510088" y="4537075"/>
          <p14:tracePt t="224522" x="4598988" y="4564063"/>
          <p14:tracePt t="224546" x="4679950" y="4581525"/>
          <p14:tracePt t="224571" x="4776788" y="4591050"/>
          <p14:tracePt t="224599" x="4875213" y="4616450"/>
          <p14:tracePt t="224624" x="4938713" y="4625975"/>
          <p14:tracePt t="224649" x="4956175" y="4635500"/>
          <p14:tracePt t="224672" x="5000625" y="4662488"/>
          <p14:tracePt t="224698" x="5054600" y="4697413"/>
          <p14:tracePt t="224724" x="5126038" y="4778375"/>
          <p14:tracePt t="224748" x="5160963" y="4849813"/>
          <p14:tracePt t="224775" x="5170488" y="4894263"/>
          <p14:tracePt t="224798" x="5180013" y="4911725"/>
          <p14:tracePt t="224824" x="5180013" y="4938713"/>
          <p14:tracePt t="224848" x="5153025" y="5045075"/>
          <p14:tracePt t="224872" x="5089525" y="5135563"/>
          <p14:tracePt t="224898" x="5054600" y="5170488"/>
          <p14:tracePt t="224923" x="5010150" y="5187950"/>
          <p14:tracePt t="224948" x="4894263" y="5251450"/>
          <p14:tracePt t="224973" x="4687888" y="5357813"/>
          <p14:tracePt t="224999" x="4545013" y="5448300"/>
          <p14:tracePt t="225025" x="4473575" y="5492750"/>
          <p14:tracePt t="225050" x="4384675" y="5527675"/>
          <p14:tracePt t="225075" x="4286250" y="5554663"/>
          <p14:tracePt t="225101" x="4108450" y="5608638"/>
          <p14:tracePt t="225128" x="3902075" y="5618163"/>
          <p14:tracePt t="225152" x="3822700" y="5635625"/>
          <p14:tracePt t="225177" x="3732213" y="5643563"/>
          <p14:tracePt t="225201" x="3633788" y="5643563"/>
          <p14:tracePt t="225228" x="3562350" y="5662613"/>
          <p14:tracePt t="225252" x="3482975" y="5662613"/>
          <p14:tracePt t="225278" x="3411538" y="5670550"/>
          <p14:tracePt t="225303" x="3348038" y="5689600"/>
          <p14:tracePt t="225327" x="3286125" y="5689600"/>
          <p14:tracePt t="225352" x="3214688" y="5689600"/>
          <p14:tracePt t="225377" x="3089275" y="5689600"/>
          <p14:tracePt t="225402" x="2938463" y="5680075"/>
          <p14:tracePt t="225428" x="2894013" y="5680075"/>
          <p14:tracePt t="225452" x="2840038" y="5680075"/>
          <p14:tracePt t="225479" x="2759075" y="5670550"/>
          <p14:tracePt t="225503" x="2652713" y="5670550"/>
          <p14:tracePt t="225528" x="2589213" y="5653088"/>
          <p14:tracePt t="225553" x="2482850" y="5643563"/>
          <p14:tracePt t="225578" x="2446338" y="5626100"/>
          <p14:tracePt t="225605" x="2347913" y="5564188"/>
          <p14:tracePt t="225630" x="2205038" y="5500688"/>
          <p14:tracePt t="225654" x="2179638" y="5492750"/>
          <p14:tracePt t="225683" x="2089150" y="5438775"/>
          <p14:tracePt t="225706" x="2081213" y="5429250"/>
          <p14:tracePt t="225730" x="2062163" y="5421313"/>
          <p14:tracePt t="225734" x="2027238" y="5384800"/>
          <p14:tracePt t="225757" x="1973263" y="5349875"/>
          <p14:tracePt t="225780" x="1919288" y="5322888"/>
          <p14:tracePt t="225806" x="1866900" y="5251450"/>
          <p14:tracePt t="225833" x="1812925" y="5162550"/>
          <p14:tracePt t="225858" x="1803400" y="5081588"/>
          <p14:tracePt t="225880" x="1803400" y="5037138"/>
          <p14:tracePt t="225905" x="1785938" y="4965700"/>
          <p14:tracePt t="225931" x="1795463" y="4894263"/>
          <p14:tracePt t="225955" x="1822450" y="4795838"/>
          <p14:tracePt t="225980" x="1839913" y="4768850"/>
          <p14:tracePt t="226007" x="1839913" y="4751388"/>
          <p14:tracePt t="226338" x="1839913" y="4625975"/>
          <p14:tracePt t="226348" x="1857375" y="4411663"/>
          <p14:tracePt t="226361" x="1857375" y="4224338"/>
          <p14:tracePt t="226385" x="1874838" y="3911600"/>
          <p14:tracePt t="226411" x="1893888" y="3662363"/>
          <p14:tracePt t="226435" x="1893888" y="3429000"/>
          <p14:tracePt t="226462" x="1893888" y="3295650"/>
          <p14:tracePt t="226485" x="1866900" y="3251200"/>
          <p14:tracePt t="226510" x="1857375" y="3224213"/>
          <p14:tracePt t="226535" x="1812925" y="3197225"/>
          <p14:tracePt t="226561" x="1776413" y="3160713"/>
          <p14:tracePt t="226588" x="1758950" y="3143250"/>
          <p14:tracePt t="226672" x="1776413" y="3143250"/>
          <p14:tracePt t="226684" x="1822450" y="3116263"/>
          <p14:tracePt t="226695" x="1911350" y="3089275"/>
          <p14:tracePt t="226711" x="2009775" y="3071813"/>
          <p14:tracePt t="226737" x="2133600" y="3044825"/>
          <p14:tracePt t="226763" x="2152650" y="3044825"/>
          <p14:tracePt t="226789" x="2160588" y="3044825"/>
          <p14:tracePt t="226816" x="2160588" y="3054350"/>
          <p14:tracePt t="226839" x="2098675" y="3071813"/>
          <p14:tracePt t="226864" x="1938338" y="3098800"/>
          <p14:tracePt t="226891" x="1866900" y="3098800"/>
          <p14:tracePt t="226915" x="1839913" y="3098800"/>
          <p14:tracePt t="226939" x="1830388" y="3108325"/>
          <p14:tracePt t="226991" x="1857375" y="3135313"/>
          <p14:tracePt t="227013" x="1946275" y="3170238"/>
          <p14:tracePt t="227040" x="2062163" y="3232150"/>
          <p14:tracePt t="227064" x="2098675" y="3251200"/>
          <p14:tracePt t="227089" x="2116138" y="3251200"/>
          <p14:tracePt t="227115" x="2116138" y="3259138"/>
          <p14:tracePt t="227140" x="2108200" y="3259138"/>
          <p14:tracePt t="227166" x="1946275" y="3259138"/>
          <p14:tracePt t="227190" x="1795463" y="3259138"/>
          <p14:tracePt t="227215" x="1714500" y="3259138"/>
          <p14:tracePt t="227241" x="1697038" y="3259138"/>
          <p14:tracePt t="227266" x="1697038" y="3251200"/>
          <p14:tracePt t="227295" x="1704975" y="3251200"/>
          <p14:tracePt t="227316" x="1731963" y="3251200"/>
          <p14:tracePt t="227341" x="1803400" y="3251200"/>
          <p14:tracePt t="227367" x="1893888" y="3251200"/>
          <p14:tracePt t="227391" x="1990725" y="3268663"/>
          <p14:tracePt t="227418" x="2036763" y="3268663"/>
          <p14:tracePt t="227469" x="2044700" y="3268663"/>
          <p14:tracePt t="227493" x="2044700" y="3259138"/>
          <p14:tracePt t="227521" x="2044700" y="3224213"/>
          <p14:tracePt t="227544" x="2044700" y="3206750"/>
          <p14:tracePt t="227570" x="2044700" y="3197225"/>
          <p14:tracePt t="227593" x="2044700" y="3187700"/>
          <p14:tracePt t="227622" x="2160588" y="3116263"/>
          <p14:tracePt t="227646" x="2241550" y="3108325"/>
          <p14:tracePt t="227669" x="2286000" y="3108325"/>
          <p14:tracePt t="227694" x="2295525" y="3108325"/>
          <p14:tracePt t="227744" x="2295525" y="3116263"/>
          <p14:tracePt t="227769" x="2295525" y="3135313"/>
          <p14:tracePt t="227794" x="2295525" y="3143250"/>
          <p14:tracePt t="227820" x="2295525" y="3160713"/>
          <p14:tracePt t="227844" x="2276475" y="3170238"/>
          <p14:tracePt t="227870" x="2241550" y="3179763"/>
          <p14:tracePt t="227896" x="2179638" y="3206750"/>
          <p14:tracePt t="227919" x="2143125" y="3214688"/>
          <p14:tracePt t="227944" x="2116138" y="3214688"/>
          <p14:tracePt t="227972" x="2044700" y="3214688"/>
          <p14:tracePt t="227998" x="1946275" y="3224213"/>
          <p14:tracePt t="228023" x="1884363" y="3224213"/>
          <p14:tracePt t="228046" x="1866900" y="3224213"/>
          <p14:tracePt t="228072" x="1847850" y="3214688"/>
          <p14:tracePt t="228097" x="1847850" y="3206750"/>
          <p14:tracePt t="228122" x="1847850" y="3187700"/>
          <p14:tracePt t="228150" x="1847850" y="3152775"/>
          <p14:tracePt t="228174" x="1847850" y="3143250"/>
          <p14:tracePt t="228200" x="1857375" y="3135313"/>
          <p14:tracePt t="228223" x="1866900" y="3125788"/>
          <p14:tracePt t="228248" x="1893888" y="3098800"/>
          <p14:tracePt t="228276" x="1938338" y="3081338"/>
          <p14:tracePt t="228298" x="1973263" y="3054350"/>
          <p14:tracePt t="228323" x="2009775" y="3044825"/>
          <p14:tracePt t="228348" x="2027238" y="3044825"/>
          <p14:tracePt t="228373" x="2044700" y="3044825"/>
          <p14:tracePt t="228400" x="2081213" y="3044825"/>
          <p14:tracePt t="228424" x="2098675" y="3071813"/>
          <p14:tracePt t="228449" x="2108200" y="3089275"/>
          <p14:tracePt t="228474" x="2133600" y="3108325"/>
          <p14:tracePt t="228500" x="2160588" y="3187700"/>
          <p14:tracePt t="228524" x="2214563" y="3411538"/>
          <p14:tracePt t="228551" x="2259013" y="3571875"/>
          <p14:tracePt t="228576" x="2268538" y="3652838"/>
          <p14:tracePt t="228601" x="2268538" y="3759200"/>
          <p14:tracePt t="228625" x="2268538" y="3867150"/>
          <p14:tracePt t="228650" x="2268538" y="3973513"/>
          <p14:tracePt t="228675" x="2268538" y="4081463"/>
          <p14:tracePt t="228963" x="2268538" y="4214813"/>
          <p14:tracePt t="228975" x="2268538" y="4305300"/>
          <p14:tracePt t="228987" x="2251075" y="4384675"/>
          <p14:tracePt t="229003" x="2251075" y="4438650"/>
          <p14:tracePt t="229028" x="2232025" y="4581525"/>
          <p14:tracePt t="229053" x="2232025" y="4778375"/>
          <p14:tracePt t="229080" x="2232025" y="4894263"/>
          <p14:tracePt t="229105" x="2232025" y="4921250"/>
          <p14:tracePt t="229132" x="2232025" y="4929188"/>
          <p14:tracePt t="229155" x="2232025" y="4948238"/>
          <p14:tracePt t="229181" x="2232025" y="4956175"/>
          <p14:tracePt t="229307" x="2241550" y="4956175"/>
          <p14:tracePt t="229319" x="2259013" y="4956175"/>
          <p14:tracePt t="229332" x="2268538" y="4956175"/>
          <p14:tracePt t="229356" x="2276475" y="4956175"/>
          <p14:tracePt t="229381" x="2286000" y="4956175"/>
          <p14:tracePt t="229405" x="2303463" y="4956175"/>
          <p14:tracePt t="229431" x="2339975" y="4956175"/>
          <p14:tracePt t="229457" x="2384425" y="4965700"/>
          <p14:tracePt t="229482" x="2419350" y="4973638"/>
          <p14:tracePt t="229508" x="2438400" y="4973638"/>
          <p14:tracePt t="229593" x="2428875" y="4973638"/>
          <p14:tracePt t="229606" x="2401888" y="4973638"/>
          <p14:tracePt t="229619" x="2384425" y="4973638"/>
          <p14:tracePt t="229634" x="2366963" y="4973638"/>
          <p14:tracePt t="229658" x="2347913" y="4973638"/>
          <p14:tracePt t="229684" x="2339975" y="4973638"/>
          <p14:tracePt t="229824" x="2347913" y="4973638"/>
          <p14:tracePt t="229836" x="2357438" y="4973638"/>
          <p14:tracePt t="229850" x="2374900" y="4973638"/>
          <p14:tracePt t="229862" x="2401888" y="4992688"/>
          <p14:tracePt t="229887" x="2438400" y="5000625"/>
          <p14:tracePt t="229910" x="2465388" y="5000625"/>
          <p14:tracePt t="229935" x="2473325" y="5000625"/>
          <p14:tracePt t="229961" x="2482850" y="5000625"/>
          <p14:tracePt t="230010" x="2490788" y="5000625"/>
          <p14:tracePt t="230622" x="2490788" y="4983163"/>
          <p14:tracePt t="230635" x="2500313" y="4948238"/>
          <p14:tracePt t="230649" x="2517775" y="4902200"/>
          <p14:tracePt t="230665" x="2527300" y="4884738"/>
          <p14:tracePt t="230690" x="2571750" y="4813300"/>
          <p14:tracePt t="230716" x="2589213" y="4768850"/>
          <p14:tracePt t="230743" x="2625725" y="4706938"/>
          <p14:tracePt t="230765" x="2652713" y="4697413"/>
          <p14:tracePt t="230790" x="2670175" y="4670425"/>
          <p14:tracePt t="230816" x="2679700" y="4652963"/>
          <p14:tracePt t="230842" x="2705100" y="4635500"/>
          <p14:tracePt t="230867" x="2732088" y="4598988"/>
          <p14:tracePt t="230893" x="2786063" y="4572000"/>
          <p14:tracePt t="230916" x="2830513" y="4537075"/>
          <p14:tracePt t="230942" x="2901950" y="4500563"/>
          <p14:tracePt t="230966" x="2965450" y="4473575"/>
          <p14:tracePt t="230992" x="3000375" y="4456113"/>
          <p14:tracePt t="231017" x="3027363" y="4438650"/>
          <p14:tracePt t="231043" x="3071813" y="4429125"/>
          <p14:tracePt t="231068" x="3125788" y="4421188"/>
          <p14:tracePt t="231093" x="3170238" y="4402138"/>
          <p14:tracePt t="231118" x="3205163" y="4402138"/>
          <p14:tracePt t="231143" x="3232150" y="4394200"/>
          <p14:tracePt t="231169" x="3251200" y="4394200"/>
          <p14:tracePt t="231194" x="3276600" y="4394200"/>
          <p14:tracePt t="231219" x="3295650" y="4394200"/>
          <p14:tracePt t="231243" x="3303588" y="4394200"/>
          <p14:tracePt t="231272" x="3313113" y="4394200"/>
          <p14:tracePt t="231311" x="3322638" y="4394200"/>
          <p14:tracePt t="231386" x="3340100" y="4394200"/>
          <p14:tracePt t="231574" x="3330575" y="4394200"/>
          <p14:tracePt t="231611" x="3322638" y="4394200"/>
          <p14:tracePt t="231623" x="3303588" y="4394200"/>
          <p14:tracePt t="231635" x="3295650" y="4394200"/>
          <p14:tracePt t="231651" x="3286125" y="4394200"/>
          <p14:tracePt t="231675" x="3241675" y="4384675"/>
          <p14:tracePt t="231699" x="3205163" y="4384675"/>
          <p14:tracePt t="231723" x="3187700" y="4384675"/>
          <p14:tracePt t="231746" x="3170238" y="4384675"/>
          <p14:tracePt t="231750" x="3170238" y="4376738"/>
          <p14:tracePt t="231774" x="3160713" y="4376738"/>
          <p14:tracePt t="231800" x="3133725" y="4376738"/>
          <p14:tracePt t="231823" x="3098800" y="4376738"/>
          <p14:tracePt t="231848" x="3089275" y="4367213"/>
          <p14:tracePt t="231875" x="3071813" y="4367213"/>
          <p14:tracePt t="231923" x="3036888" y="4367213"/>
          <p14:tracePt t="231950" x="2982913" y="4349750"/>
          <p14:tracePt t="231973" x="2965450" y="4349750"/>
          <p14:tracePt t="231999" x="2946400" y="4349750"/>
          <p14:tracePt t="232026" x="2938463" y="4349750"/>
          <p14:tracePt t="232050" x="2911475" y="4349750"/>
          <p14:tracePt t="232075" x="2874963" y="4349750"/>
          <p14:tracePt t="232100" x="2840038" y="4349750"/>
          <p14:tracePt t="232125" x="2786063" y="4349750"/>
          <p14:tracePt t="232151" x="2687638" y="4349750"/>
          <p14:tracePt t="232175" x="2598738" y="4349750"/>
          <p14:tracePt t="232201" x="2527300" y="4349750"/>
          <p14:tracePt t="232225" x="2490788" y="4349750"/>
          <p14:tracePt t="232250" x="2455863" y="4349750"/>
          <p14:tracePt t="232275" x="2411413" y="4349750"/>
          <p14:tracePt t="232300" x="2339975" y="4349750"/>
          <p14:tracePt t="232326" x="2276475" y="4349750"/>
          <p14:tracePt t="232352" x="2197100" y="4357688"/>
          <p14:tracePt t="232376" x="2170113" y="4357688"/>
          <p14:tracePt t="232401" x="2133600" y="4357688"/>
          <p14:tracePt t="232426" x="2089150" y="4357688"/>
          <p14:tracePt t="232452" x="2054225" y="4367213"/>
          <p14:tracePt t="232478" x="2044700" y="4367213"/>
          <p14:tracePt t="232527" x="2036763" y="4367213"/>
          <p14:tracePt t="232583" x="2036763" y="4357688"/>
          <p14:tracePt t="232619" x="2036763" y="4340225"/>
          <p14:tracePt t="232658" x="2036763" y="4330700"/>
          <p14:tracePt t="232670" x="2044700" y="4330700"/>
          <p14:tracePt t="232684" x="2054225" y="4330700"/>
          <p14:tracePt t="232704" x="2062163" y="4322763"/>
          <p14:tracePt t="232730" x="2089150" y="4322763"/>
          <p14:tracePt t="232757" x="2098675" y="4322763"/>
          <p14:tracePt t="232893" x="2081213" y="4322763"/>
          <p14:tracePt t="232906" x="2071688" y="4322763"/>
          <p14:tracePt t="232919" x="2036763" y="4340225"/>
          <p14:tracePt t="232931" x="2000250" y="4349750"/>
          <p14:tracePt t="232957" x="1812925" y="4394200"/>
          <p14:tracePt t="232982" x="1697038" y="4429125"/>
          <p14:tracePt t="233009" x="1625600" y="4438650"/>
          <p14:tracePt t="233034" x="1598613" y="4456113"/>
          <p14:tracePt t="233057" x="1581150" y="4465638"/>
          <p14:tracePt t="233082" x="1571625" y="4465638"/>
          <p14:tracePt t="233107" x="1571625" y="4483100"/>
          <p14:tracePt t="233132" x="1562100" y="4500563"/>
          <p14:tracePt t="233156" x="1554163" y="4519613"/>
          <p14:tracePt t="233182" x="1544638" y="4537075"/>
          <p14:tracePt t="233207" x="1527175" y="4572000"/>
          <p14:tracePt t="233232" x="1517650" y="4598988"/>
          <p14:tracePt t="233257" x="1517650" y="4616450"/>
          <p14:tracePt t="233284" x="1509713" y="4662488"/>
          <p14:tracePt t="233310" x="1500188" y="4679950"/>
          <p14:tracePt t="233335" x="1500188" y="4714875"/>
          <p14:tracePt t="233359" x="1482725" y="4741863"/>
          <p14:tracePt t="233384" x="1482725" y="4768850"/>
          <p14:tracePt t="233410" x="1473200" y="4813300"/>
          <p14:tracePt t="233436" x="1465263" y="4830763"/>
          <p14:tracePt t="233462" x="1465263" y="4849813"/>
          <p14:tracePt t="233510" x="1465263" y="4857750"/>
          <p14:tracePt t="233547" x="1455738" y="4867275"/>
          <p14:tracePt t="233560" x="1455738" y="4884738"/>
          <p14:tracePt t="233586" x="1455738" y="4894263"/>
          <p14:tracePt t="233611" x="1455738" y="4902200"/>
          <p14:tracePt t="233636" x="1455738" y="4911725"/>
          <p14:tracePt t="233903" x="1455738" y="4921250"/>
          <p14:tracePt t="233915" x="1455738" y="4929188"/>
          <p14:tracePt t="233927" x="1455738" y="4938713"/>
          <p14:tracePt t="233953" x="1455738" y="4956175"/>
          <p14:tracePt t="233964" x="1455738" y="4965700"/>
          <p14:tracePt t="233987" x="1446213" y="4973638"/>
          <p14:tracePt t="234012" x="1446213" y="4992688"/>
          <p14:tracePt t="234041" x="1446213" y="5000625"/>
          <p14:tracePt t="234066" x="1438275" y="5027613"/>
          <p14:tracePt t="234089" x="1438275" y="5037138"/>
          <p14:tracePt t="234140" x="1438275" y="5045075"/>
          <p14:tracePt t="234200" x="1438275" y="5054600"/>
          <p14:tracePt t="234338" x="1438275" y="5064125"/>
          <p14:tracePt t="234374" x="1438275" y="5072063"/>
          <p14:tracePt t="234384" x="1438275" y="5081588"/>
          <p14:tracePt t="234395" x="1446213" y="5081588"/>
          <p14:tracePt t="234418" x="1446213" y="5099050"/>
          <p14:tracePt t="234443" x="1455738" y="5108575"/>
          <p14:tracePt t="234495" x="1455738" y="5116513"/>
          <p14:tracePt t="234520" x="1465263" y="5116513"/>
          <p14:tracePt t="234664" x="1473200" y="5116513"/>
          <p14:tracePt t="234700" x="1482725" y="5116513"/>
          <p14:tracePt t="234713" x="1509713" y="5116513"/>
          <p14:tracePt t="234722" x="1536700" y="5099050"/>
          <p14:tracePt t="234745" x="1554163" y="5091113"/>
          <p14:tracePt t="234770" x="1643063" y="5064125"/>
          <p14:tracePt t="234795" x="1697038" y="5037138"/>
          <p14:tracePt t="234821" x="1741488" y="5019675"/>
          <p14:tracePt t="234846" x="1803400" y="5000625"/>
          <p14:tracePt t="234870" x="1847850" y="4992688"/>
          <p14:tracePt t="234895" x="1884363" y="4992688"/>
          <p14:tracePt t="234923" x="1928813" y="4992688"/>
          <p14:tracePt t="234946" x="2009775" y="4992688"/>
          <p14:tracePt t="234971" x="2098675" y="4992688"/>
          <p14:tracePt t="234995" x="2143125" y="4992688"/>
          <p14:tracePt t="235021" x="2224088" y="5010150"/>
          <p14:tracePt t="235046" x="2251075" y="5019675"/>
          <p14:tracePt t="235072" x="2276475" y="5027613"/>
          <p14:tracePt t="235095" x="2286000" y="5027613"/>
          <p14:tracePt t="235902" x="2295525" y="5027613"/>
          <p14:tracePt t="235924" x="2303463" y="5027613"/>
          <p14:tracePt t="235997" x="2312988" y="5027613"/>
          <p14:tracePt t="236095" x="2322513" y="5027613"/>
          <p14:tracePt t="236108" x="2330450" y="5027613"/>
          <p14:tracePt t="236129" x="2347913" y="5027613"/>
          <p14:tracePt t="236154" x="2357438" y="5027613"/>
          <p14:tracePt t="236181" x="2366963" y="5019675"/>
          <p14:tracePt t="236204" x="2374900" y="5019675"/>
          <p14:tracePt t="236232" x="2393950" y="5019675"/>
          <p14:tracePt t="236256" x="2401888" y="5019675"/>
          <p14:tracePt t="236280" x="2428875" y="5000625"/>
          <p14:tracePt t="236306" x="2438400" y="5000625"/>
          <p14:tracePt t="236330" x="2455863" y="5000625"/>
          <p14:tracePt t="236356" x="2465388" y="4992688"/>
          <p14:tracePt t="236381" x="2482850" y="4992688"/>
          <p14:tracePt t="236406" x="2490788" y="4992688"/>
          <p14:tracePt t="236433" x="2500313" y="4992688"/>
          <p14:tracePt t="236457" x="2517775" y="4983163"/>
          <p14:tracePt t="236507" x="2536825" y="4983163"/>
          <p14:tracePt t="236530" x="2544763" y="4983163"/>
          <p14:tracePt t="236556" x="2562225" y="4983163"/>
          <p14:tracePt t="236581" x="2571750" y="4983163"/>
          <p14:tracePt t="236606" x="2581275" y="4983163"/>
          <p14:tracePt t="236633" x="2589213" y="4983163"/>
          <p14:tracePt t="236681" x="2598738" y="4983163"/>
          <p14:tracePt t="236708" x="2608263" y="4983163"/>
          <p14:tracePt t="236745" x="2616200" y="4983163"/>
          <p14:tracePt t="236859" x="2616200" y="4992688"/>
          <p14:tracePt t="236907" x="2616200" y="5010150"/>
          <p14:tracePt t="236946" x="2608263" y="5010150"/>
          <p14:tracePt t="236968" x="2598738" y="5019675"/>
          <p14:tracePt t="236980" x="2589213" y="5019675"/>
          <p14:tracePt t="236993" x="2581275" y="5019675"/>
          <p14:tracePt t="237010" x="2571750" y="5019675"/>
          <p14:tracePt t="237035" x="2536825" y="5019675"/>
          <p14:tracePt t="237061" x="2500313" y="5019675"/>
          <p14:tracePt t="237086" x="2473325" y="5027613"/>
          <p14:tracePt t="237110" x="2438400" y="5027613"/>
          <p14:tracePt t="237136" x="2419350" y="5027613"/>
          <p14:tracePt t="237161" x="2411413" y="5027613"/>
          <p14:tracePt t="237214" x="2384425" y="5027613"/>
          <p14:tracePt t="237263" x="2366963" y="5019675"/>
          <p14:tracePt t="237289" x="2357438" y="4992688"/>
          <p14:tracePt t="237312" x="2347913" y="4983163"/>
          <p14:tracePt t="237338" x="2339975" y="4983163"/>
          <p14:tracePt t="237362" x="2339975" y="4973638"/>
          <p14:tracePt t="237387" x="2330450" y="4965700"/>
          <p14:tracePt t="237413" x="2322513" y="4956175"/>
          <p14:tracePt t="237438" x="2303463" y="4929188"/>
          <p14:tracePt t="237463" x="2295525" y="4921250"/>
          <p14:tracePt t="237488" x="2295525" y="4911725"/>
          <p14:tracePt t="237513" x="2295525" y="4902200"/>
          <p14:tracePt t="237539" x="2295525" y="4894263"/>
          <p14:tracePt t="237564" x="2295525" y="4884738"/>
          <p14:tracePt t="237589" x="2295525" y="4867275"/>
          <p14:tracePt t="237614" x="2322513" y="4830763"/>
          <p14:tracePt t="237640" x="2339975" y="4795838"/>
          <p14:tracePt t="237666" x="2366963" y="4768850"/>
          <p14:tracePt t="237691" x="2393950" y="4733925"/>
          <p14:tracePt t="237742" x="2411413" y="4714875"/>
          <p14:tracePt t="237770" x="2419350" y="4714875"/>
          <p14:tracePt t="237794" x="2438400" y="4706938"/>
          <p14:tracePt t="237817" x="2455863" y="4697413"/>
          <p14:tracePt t="237841" x="2473325" y="4679950"/>
          <p14:tracePt t="237865" x="2482850" y="4679950"/>
          <p14:tracePt t="237890" x="2500313" y="4670425"/>
          <p14:tracePt t="237916" x="2536825" y="4662488"/>
          <p14:tracePt t="237943" x="2544763" y="4662488"/>
          <p14:tracePt t="237967" x="2554288" y="4652963"/>
          <p14:tracePt t="237993" x="2571750" y="4652963"/>
          <p14:tracePt t="238017" x="2581275" y="4652963"/>
          <p14:tracePt t="238043" x="2589213" y="4652963"/>
          <p14:tracePt t="238067" x="2598738" y="4652963"/>
          <p14:tracePt t="238092" x="2608263" y="4652963"/>
          <p14:tracePt t="238119" x="2616200" y="4652963"/>
          <p14:tracePt t="238143" x="2625725" y="4652963"/>
          <p14:tracePt t="238170" x="2633663" y="4652963"/>
          <p14:tracePt t="238194" x="2652713" y="4652963"/>
          <p14:tracePt t="238220" x="2660650" y="4652963"/>
          <p14:tracePt t="238243" x="2670175" y="4652963"/>
          <p14:tracePt t="238267" x="2679700" y="4652963"/>
          <p14:tracePt t="238293" x="2687638" y="4652963"/>
          <p14:tracePt t="238321" x="2697163" y="4652963"/>
          <p14:tracePt t="238348" x="2705100" y="4652963"/>
          <p14:tracePt t="238373" x="2724150" y="4652963"/>
          <p14:tracePt t="238409" x="2732088" y="4652963"/>
          <p14:tracePt t="238433" x="2741613" y="4652963"/>
          <p14:tracePt t="238459" x="2751138" y="4652963"/>
          <p14:tracePt t="238483" x="2759075" y="4652963"/>
          <p14:tracePt t="238508" x="2768600" y="4652963"/>
          <p14:tracePt t="238532" x="2776538" y="4652963"/>
          <p14:tracePt t="238546" x="2776538" y="4662488"/>
          <p14:tracePt t="238571" x="2795588" y="4662488"/>
          <p14:tracePt t="238596" x="2803525" y="4670425"/>
          <p14:tracePt t="238622" x="2813050" y="4670425"/>
          <p14:tracePt t="238646" x="2822575" y="4687888"/>
          <p14:tracePt t="238672" x="2822575" y="4697413"/>
          <p14:tracePt t="238697" x="2830513" y="4706938"/>
          <p14:tracePt t="238722" x="2840038" y="4714875"/>
          <p14:tracePt t="238748" x="2847975" y="4724400"/>
          <p14:tracePt t="238772" x="2867025" y="4733925"/>
          <p14:tracePt t="238797" x="2867025" y="4741863"/>
          <p14:tracePt t="238822" x="2874963" y="4768850"/>
          <p14:tracePt t="238848" x="2874963" y="4786313"/>
          <p14:tracePt t="238872" x="2874963" y="4805363"/>
          <p14:tracePt t="238900" x="2874963" y="4830763"/>
          <p14:tracePt t="238925" x="2874963" y="4840288"/>
          <p14:tracePt t="238948" x="2874963" y="4849813"/>
          <p14:tracePt t="238973" x="2874963" y="4857750"/>
          <p14:tracePt t="238997" x="2874963" y="4867275"/>
          <p14:tracePt t="239024" x="2874963" y="4876800"/>
          <p14:tracePt t="239048" x="2847975" y="4911725"/>
          <p14:tracePt t="239073" x="2830513" y="4948238"/>
          <p14:tracePt t="239098" x="2822575" y="4956175"/>
          <p14:tracePt t="239123" x="2803525" y="4956175"/>
          <p14:tracePt t="239149" x="2786063" y="4965700"/>
          <p14:tracePt t="239174" x="2751138" y="5000625"/>
          <p14:tracePt t="239199" x="2724150" y="5027613"/>
          <p14:tracePt t="239224" x="2705100" y="5037138"/>
          <p14:tracePt t="239249" x="2687638" y="5054600"/>
          <p14:tracePt t="239275" x="2670175" y="5054600"/>
          <p14:tracePt t="239300" x="2660650" y="5054600"/>
          <p14:tracePt t="239325" x="2643188" y="5064125"/>
          <p14:tracePt t="239350" x="2608263" y="5072063"/>
          <p14:tracePt t="239375" x="2589213" y="5072063"/>
          <p14:tracePt t="239401" x="2571750" y="5072063"/>
          <p14:tracePt t="239426" x="2544763" y="5072063"/>
          <p14:tracePt t="239451" x="2473325" y="5054600"/>
          <p14:tracePt t="239477" x="2411413" y="5045075"/>
          <p14:tracePt t="239502" x="2374900" y="5019675"/>
          <p14:tracePt t="239528" x="2366963" y="5010150"/>
          <p14:tracePt t="239553" x="2357438" y="4992688"/>
          <p14:tracePt t="239578" x="2339975" y="4956175"/>
          <p14:tracePt t="239604" x="2330450" y="4938713"/>
          <p14:tracePt t="239628" x="2330450" y="4929188"/>
          <p14:tracePt t="239653" x="2330450" y="4921250"/>
          <p14:tracePt t="239680" x="2330450" y="4902200"/>
          <p14:tracePt t="239704" x="2330450" y="4894263"/>
          <p14:tracePt t="239729" x="2330450" y="4884738"/>
          <p14:tracePt t="239756" x="2339975" y="4876800"/>
          <p14:tracePt t="239805" x="2347913" y="4876800"/>
          <p14:tracePt t="239831" x="2347913" y="4867275"/>
          <p14:tracePt t="239855" x="2357438" y="4867275"/>
          <p14:tracePt t="239920" x="2366963" y="4867275"/>
          <p14:tracePt t="239966" x="2374900" y="4867275"/>
          <p14:tracePt t="239981" x="2393950" y="4867275"/>
          <p14:tracePt t="239993" x="2411413" y="4867275"/>
          <p14:tracePt t="240006" x="2465388" y="4867275"/>
          <p14:tracePt t="240031" x="2616200" y="4849813"/>
          <p14:tracePt t="240057" x="2786063" y="4830763"/>
          <p14:tracePt t="240081" x="2965450" y="4822825"/>
          <p14:tracePt t="240106" x="3133725" y="4805363"/>
          <p14:tracePt t="240132" x="3313113" y="4786313"/>
          <p14:tracePt t="240157" x="3384550" y="4786313"/>
          <p14:tracePt t="240183" x="3473450" y="4786313"/>
          <p14:tracePt t="240207" x="3554413" y="4786313"/>
          <p14:tracePt t="240232" x="3643313" y="4805363"/>
          <p14:tracePt t="240258" x="3741738" y="4813300"/>
          <p14:tracePt t="240283" x="3822700" y="4840288"/>
          <p14:tracePt t="240308" x="3867150" y="4840288"/>
          <p14:tracePt t="240333" x="3929063" y="4857750"/>
          <p14:tracePt t="240360" x="3973513" y="4867275"/>
          <p14:tracePt t="240384" x="3990975" y="4876800"/>
          <p14:tracePt t="240409" x="4000500" y="4884738"/>
          <p14:tracePt t="240467" x="4000500" y="4894263"/>
          <p14:tracePt t="240515" x="4000500" y="4911725"/>
          <p14:tracePt t="240575" x="4000500" y="4921250"/>
          <p14:tracePt t="240589" x="4000500" y="4929188"/>
          <p14:tracePt t="240603" x="3990975" y="4948238"/>
          <p14:tracePt t="240614" x="3965575" y="4973638"/>
          <p14:tracePt t="240636" x="3956050" y="4973638"/>
          <p14:tracePt t="240662" x="3902075" y="4992688"/>
          <p14:tracePt t="240689" x="3840163" y="4992688"/>
          <p14:tracePt t="240714" x="3795713" y="4983163"/>
          <p14:tracePt t="240737" x="3768725" y="4983163"/>
          <p14:tracePt t="240762" x="3751263" y="4973638"/>
          <p14:tracePt t="240787" x="3732213" y="4973638"/>
          <p14:tracePt t="240812" x="3732213" y="4965700"/>
          <p14:tracePt t="240837" x="3724275" y="4956175"/>
          <p14:tracePt t="240861" x="3714750" y="4956175"/>
          <p14:tracePt t="240887" x="3687763" y="4929188"/>
          <p14:tracePt t="240912" x="3679825" y="4921250"/>
          <p14:tracePt t="240937" x="3670300" y="4921250"/>
          <p14:tracePt t="240988" x="3670300" y="4911725"/>
          <p14:tracePt t="241014" x="3660775" y="4911725"/>
          <p14:tracePt t="241057" x="3660775" y="4902200"/>
          <p14:tracePt t="241119" x="3660775" y="4894263"/>
          <p14:tracePt t="241144" x="3660775" y="4884738"/>
          <p14:tracePt t="241156" x="3660775" y="4857750"/>
          <p14:tracePt t="241169" x="3660775" y="4840288"/>
          <p14:tracePt t="241190" x="3660775" y="4830763"/>
          <p14:tracePt t="241214" x="3660775" y="4778375"/>
          <p14:tracePt t="241240" x="3670300" y="4759325"/>
          <p14:tracePt t="241244" x="3670300" y="4751388"/>
          <p14:tracePt t="241266" x="3679825" y="4741863"/>
          <p14:tracePt t="241292" x="3724275" y="4724400"/>
          <p14:tracePt t="241317" x="3741738" y="4697413"/>
          <p14:tracePt t="241342" x="3776663" y="4697413"/>
          <p14:tracePt t="241368" x="3795713" y="4697413"/>
          <p14:tracePt t="241394" x="3813175" y="4697413"/>
          <p14:tracePt t="241419" x="3830638" y="4697413"/>
          <p14:tracePt t="241441" x="3848100" y="4697413"/>
          <p14:tracePt t="241467" x="3875088" y="4697413"/>
          <p14:tracePt t="241492" x="3929063" y="4714875"/>
          <p14:tracePt t="241517" x="3973513" y="4741863"/>
          <p14:tracePt t="241543" x="4010025" y="4751388"/>
          <p14:tracePt t="241569" x="4017963" y="4751388"/>
          <p14:tracePt t="241593" x="4037013" y="4768850"/>
          <p14:tracePt t="241618" x="4071938" y="4805363"/>
          <p14:tracePt t="241643" x="4081463" y="4830763"/>
          <p14:tracePt t="241668" x="4081463" y="4840288"/>
          <p14:tracePt t="241693" x="4081463" y="4849813"/>
          <p14:tracePt t="241718" x="4062413" y="4884738"/>
          <p14:tracePt t="241744" x="4037013" y="4911725"/>
          <p14:tracePt t="241749" x="4010025" y="4921250"/>
          <p14:tracePt t="241769" x="4000500" y="4929188"/>
          <p14:tracePt t="241794" x="3938588" y="4938713"/>
          <p14:tracePt t="241819" x="3911600" y="4948238"/>
          <p14:tracePt t="241844" x="3857625" y="4948238"/>
          <p14:tracePt t="241872" x="3830638" y="4948238"/>
          <p14:tracePt t="241895" x="3803650" y="4948238"/>
          <p14:tracePt t="241921" x="3741738" y="4938713"/>
          <p14:tracePt t="241949" x="3679825" y="4938713"/>
          <p14:tracePt t="241973" x="3589338" y="4938713"/>
          <p14:tracePt t="241997" x="3509963" y="4938713"/>
          <p14:tracePt t="242021" x="3465513" y="4929188"/>
          <p14:tracePt t="242046" x="3429000" y="4929188"/>
          <p14:tracePt t="242070" x="3357563" y="4929188"/>
          <p14:tracePt t="242097" x="3268663" y="4902200"/>
          <p14:tracePt t="242123" x="3170238" y="4884738"/>
          <p14:tracePt t="242147" x="3133725" y="4876800"/>
          <p14:tracePt t="242172" x="3125788" y="4876800"/>
          <p14:tracePt t="242197" x="3071813" y="4876800"/>
          <p14:tracePt t="242221" x="2955925" y="4857750"/>
          <p14:tracePt t="242248" x="2732088" y="4840288"/>
          <p14:tracePt t="242253" x="2633663" y="4822825"/>
          <p14:tracePt t="242272" x="2562225" y="4813300"/>
          <p14:tracePt t="242297" x="2465388" y="4778375"/>
          <p14:tracePt t="242323" x="2411413" y="4768850"/>
          <p14:tracePt t="242349" x="2401888" y="4768850"/>
          <p14:tracePt t="242439" x="2419350" y="4768850"/>
          <p14:tracePt t="242451" x="2428875" y="4768850"/>
          <p14:tracePt t="242478" x="2438400" y="4778375"/>
          <p14:tracePt t="242490" x="2446338" y="4778375"/>
          <p14:tracePt t="242514" x="2455863" y="4778375"/>
          <p14:tracePt t="242529" x="2465388" y="4786313"/>
          <p14:tracePt t="242552" x="2473325" y="4805363"/>
          <p14:tracePt t="242576" x="2536825" y="4813300"/>
          <p14:tracePt t="242601" x="2652713" y="4830763"/>
          <p14:tracePt t="242626" x="2803525" y="4840288"/>
          <p14:tracePt t="242654" x="2919413" y="4840288"/>
          <p14:tracePt t="242677" x="3054350" y="4857750"/>
          <p14:tracePt t="242702" x="3251200" y="4894263"/>
          <p14:tracePt t="242728" x="3411538" y="4902200"/>
          <p14:tracePt t="242754" x="3500438" y="4929188"/>
          <p14:tracePt t="242777" x="3536950" y="4948238"/>
          <p14:tracePt t="242803" x="3670300" y="4983163"/>
          <p14:tracePt t="242826" x="3732213" y="5000625"/>
          <p14:tracePt t="242853" x="3759200" y="5010150"/>
          <p14:tracePt t="242877" x="3813175" y="5019675"/>
          <p14:tracePt t="242903" x="3894138" y="5019675"/>
          <p14:tracePt t="242927" x="3938588" y="5037138"/>
          <p14:tracePt t="242953" x="3973513" y="5037138"/>
          <p14:tracePt t="242978" x="4000500" y="5045075"/>
          <p14:tracePt t="243003" x="4054475" y="5054600"/>
          <p14:tracePt t="243029" x="4071938" y="5054600"/>
          <p14:tracePt t="243053" x="4081463" y="5072063"/>
          <p14:tracePt t="243107" x="4081463" y="5081588"/>
          <p14:tracePt t="243131" x="4081463" y="5099050"/>
          <p14:tracePt t="243152" x="4081463" y="5126038"/>
          <p14:tracePt t="243179" x="4037013" y="5214938"/>
          <p14:tracePt t="243203" x="4010025" y="5233988"/>
          <p14:tracePt t="243228" x="3983038" y="5241925"/>
          <p14:tracePt t="243254" x="3929063" y="5259388"/>
          <p14:tracePt t="243278" x="3848100" y="5286375"/>
          <p14:tracePt t="243303" x="3813175" y="5295900"/>
          <p14:tracePt t="243329" x="3795713" y="5295900"/>
          <p14:tracePt t="243354" x="3751263" y="5295900"/>
          <p14:tracePt t="243379" x="3705225" y="5295900"/>
          <p14:tracePt t="243404" x="3652838" y="5295900"/>
          <p14:tracePt t="243430" x="3633788" y="5278438"/>
          <p14:tracePt t="243455" x="3625850" y="5268913"/>
          <p14:tracePt t="243480" x="3625850" y="5259388"/>
          <p14:tracePt t="243505" x="3625850" y="5251450"/>
          <p14:tracePt t="243530" x="3625850" y="5233988"/>
          <p14:tracePt t="243556" x="3625850" y="5207000"/>
          <p14:tracePt t="243580" x="3652838" y="5162550"/>
          <p14:tracePt t="243606" x="3714750" y="5091113"/>
          <p14:tracePt t="243631" x="3803650" y="5037138"/>
          <p14:tracePt t="243656" x="3848100" y="5010150"/>
          <p14:tracePt t="243681" x="3884613" y="5010150"/>
          <p14:tracePt t="243708" x="3929063" y="5010150"/>
          <p14:tracePt t="243732" x="3956050" y="5010150"/>
          <p14:tracePt t="243757" x="3983038" y="5010150"/>
          <p14:tracePt t="243782" x="4000500" y="5010150"/>
          <p14:tracePt t="243807" x="4010025" y="5037138"/>
          <p14:tracePt t="243833" x="4027488" y="5054600"/>
          <p14:tracePt t="243858" x="4054475" y="5072063"/>
          <p14:tracePt t="243908" x="4054475" y="5081588"/>
          <p14:tracePt t="243933" x="4062413" y="5099050"/>
          <p14:tracePt t="243958" x="4071938" y="5126038"/>
          <p14:tracePt t="243983" x="4071938" y="5143500"/>
          <p14:tracePt t="244009" x="4071938" y="5180013"/>
          <p14:tracePt t="244035" x="4071938" y="5233988"/>
          <p14:tracePt t="244060" x="4054475" y="5268913"/>
          <p14:tracePt t="244085" x="4017963" y="5313363"/>
          <p14:tracePt t="244111" x="3990975" y="5330825"/>
          <p14:tracePt t="244136" x="3946525" y="5349875"/>
          <p14:tracePt t="244161" x="3884613" y="5357813"/>
          <p14:tracePt t="244186" x="3822700" y="5357813"/>
          <p14:tracePt t="244212" x="3776663" y="5357813"/>
          <p14:tracePt t="244236" x="3741738" y="5357813"/>
          <p14:tracePt t="244263" x="3724275" y="5340350"/>
          <p14:tracePt t="244286" x="3714750" y="5330825"/>
          <p14:tracePt t="244311" x="3714750" y="5313363"/>
          <p14:tracePt t="244337" x="3679825" y="5278438"/>
          <p14:tracePt t="244362" x="3652838" y="5259388"/>
          <p14:tracePt t="244387" x="3643313" y="5251450"/>
          <p14:tracePt t="244412" x="3643313" y="5241925"/>
          <p14:tracePt t="244436" x="3643313" y="5224463"/>
          <p14:tracePt t="244462" x="3643313" y="5214938"/>
          <p14:tracePt t="244487" x="3643313" y="5197475"/>
          <p14:tracePt t="244512" x="3687763" y="5135563"/>
          <p14:tracePt t="244537" x="3724275" y="5072063"/>
          <p14:tracePt t="244562" x="3776663" y="5019675"/>
          <p14:tracePt t="244589" x="3795713" y="5010150"/>
          <p14:tracePt t="244614" x="3830638" y="4992688"/>
          <p14:tracePt t="244639" x="3875088" y="4973638"/>
          <p14:tracePt t="244665" x="3919538" y="4973638"/>
          <p14:tracePt t="244690" x="3938588" y="4973638"/>
          <p14:tracePt t="244714" x="3973513" y="4973638"/>
          <p14:tracePt t="244739" x="3990975" y="4973638"/>
          <p14:tracePt t="244743" x="4000500" y="4973638"/>
          <p14:tracePt t="244764" x="4010025" y="4973638"/>
          <p14:tracePt t="244791" x="4044950" y="4992688"/>
          <p14:tracePt t="244814" x="4089400" y="5010150"/>
          <p14:tracePt t="244842" x="4160838" y="5037138"/>
          <p14:tracePt t="244866" x="4170363" y="5037138"/>
          <p14:tracePt t="244891" x="4179888" y="5045075"/>
          <p14:tracePt t="244919" x="4197350" y="5054600"/>
          <p14:tracePt t="244966" x="4197350" y="5064125"/>
          <p14:tracePt t="245003" x="4197350" y="5081588"/>
          <p14:tracePt t="245041" x="4197350" y="5091113"/>
          <p14:tracePt t="245055" x="4197350" y="5108575"/>
          <p14:tracePt t="245067" x="4197350" y="5116513"/>
          <p14:tracePt t="245092" x="4187825" y="5143500"/>
          <p14:tracePt t="245120" x="4179888" y="5153025"/>
          <p14:tracePt t="245142" x="4160838" y="5162550"/>
          <p14:tracePt t="245168" x="4125913" y="5180013"/>
          <p14:tracePt t="245193" x="4098925" y="5207000"/>
          <p14:tracePt t="245219" x="4062413" y="5224463"/>
          <p14:tracePt t="245244" x="4027488" y="5233988"/>
          <p14:tracePt t="245269" x="4000500" y="5259388"/>
          <p14:tracePt t="245294" x="3965575" y="5268913"/>
          <p14:tracePt t="245319" x="3946525" y="5268913"/>
          <p14:tracePt t="245345" x="3902075" y="5268913"/>
          <p14:tracePt t="245369" x="3875088" y="5268913"/>
          <p14:tracePt t="245393" x="3848100" y="5268913"/>
          <p14:tracePt t="245419" x="3822700" y="5268913"/>
          <p14:tracePt t="245444" x="3803650" y="5268913"/>
          <p14:tracePt t="245469" x="3776663" y="5251450"/>
          <p14:tracePt t="245495" x="3741738" y="5241925"/>
          <p14:tracePt t="245520" x="3732213" y="5233988"/>
          <p14:tracePt t="245547" x="3697288" y="5214938"/>
          <p14:tracePt t="245573" x="3687763" y="5207000"/>
          <p14:tracePt t="245597" x="3679825" y="5197475"/>
          <p14:tracePt t="245621" x="3679825" y="5187950"/>
          <p14:tracePt t="245646" x="3679825" y="5170488"/>
          <p14:tracePt t="245672" x="3679825" y="5162550"/>
          <p14:tracePt t="245698" x="3679825" y="5153025"/>
          <p14:tracePt t="245722" x="3679825" y="5143500"/>
          <p14:tracePt t="245747" x="3687763" y="5135563"/>
          <p14:tracePt t="245772" x="3714750" y="5099050"/>
          <p14:tracePt t="245797" x="3732213" y="5072063"/>
          <p14:tracePt t="245823" x="3786188" y="5027613"/>
          <p14:tracePt t="245847" x="3813175" y="5000625"/>
          <p14:tracePt t="245873" x="3840163" y="4983163"/>
          <p14:tracePt t="245901" x="3867150" y="4965700"/>
          <p14:tracePt t="245923" x="3875088" y="4965700"/>
          <p14:tracePt t="245948" x="3884613" y="4965700"/>
          <p14:tracePt t="245974" x="3919538" y="4956175"/>
          <p14:tracePt t="246001" x="3938588" y="4956175"/>
          <p14:tracePt t="246026" x="3956050" y="4956175"/>
          <p14:tracePt t="246050" x="3990975" y="4956175"/>
          <p14:tracePt t="246075" x="4010025" y="4956175"/>
          <p14:tracePt t="246099" x="4027488" y="4956175"/>
          <p14:tracePt t="246125" x="4044950" y="4956175"/>
          <p14:tracePt t="246151" x="4054475" y="4956175"/>
          <p14:tracePt t="246174" x="4071938" y="4965700"/>
          <p14:tracePt t="246200" x="4108450" y="4992688"/>
          <p14:tracePt t="246225" x="4133850" y="5000625"/>
          <p14:tracePt t="246251" x="4160838" y="5019675"/>
          <p14:tracePt t="246277" x="4170363" y="5037138"/>
          <p14:tracePt t="246301" x="4179888" y="5064125"/>
          <p14:tracePt t="246326" x="4187825" y="5064125"/>
          <p14:tracePt t="246351" x="4187825" y="5072063"/>
          <p14:tracePt t="246377" x="4197350" y="5081588"/>
          <p14:tracePt t="246403" x="4197350" y="5099050"/>
          <p14:tracePt t="246428" x="4205288" y="5108575"/>
          <p14:tracePt t="246452" x="4205288" y="5126038"/>
          <p14:tracePt t="246479" x="4205288" y="5135563"/>
          <p14:tracePt t="246503" x="4205288" y="5143500"/>
          <p14:tracePt t="246529" x="4205288" y="5153025"/>
          <p14:tracePt t="246553" x="4205288" y="5170488"/>
          <p14:tracePt t="246578" x="4205288" y="5180013"/>
          <p14:tracePt t="246604" x="4197350" y="5197475"/>
          <p14:tracePt t="246628" x="4187825" y="5207000"/>
          <p14:tracePt t="246653" x="4179888" y="5214938"/>
          <p14:tracePt t="246678" x="4143375" y="5241925"/>
          <p14:tracePt t="246703" x="4125913" y="5259388"/>
          <p14:tracePt t="246731" x="4116388" y="5268913"/>
          <p14:tracePt t="246755" x="4089400" y="5278438"/>
          <p14:tracePt t="246779" x="4071938" y="5295900"/>
          <p14:tracePt t="246804" x="4037013" y="5305425"/>
          <p14:tracePt t="246830" x="4027488" y="5305425"/>
          <p14:tracePt t="246855" x="4017963" y="5313363"/>
          <p14:tracePt t="246881" x="4000500" y="5313363"/>
          <p14:tracePt t="246905" x="3983038" y="5313363"/>
          <p14:tracePt t="246932" x="3946525" y="5330825"/>
          <p14:tracePt t="246956" x="3938588" y="5330825"/>
          <p14:tracePt t="246982" x="3929063" y="5330825"/>
          <p14:tracePt t="247005" x="3911600" y="5330825"/>
          <p14:tracePt t="247030" x="3884613" y="5330825"/>
          <p14:tracePt t="247055" x="3867150" y="5330825"/>
          <p14:tracePt t="247081" x="3848100" y="5330825"/>
          <p14:tracePt t="247107" x="3840163" y="5330825"/>
          <p14:tracePt t="247156" x="3830638" y="5330825"/>
          <p14:tracePt t="247183" x="3813175" y="5330825"/>
          <p14:tracePt t="247244" x="3813175" y="5322888"/>
          <p14:tracePt t="247256" x="3803650" y="5322888"/>
          <p14:tracePt t="247398" x="3803650" y="5313363"/>
          <p14:tracePt t="247483" x="3803650" y="5305425"/>
          <p14:tracePt t="247509" x="3795713" y="5305425"/>
          <p14:tracePt t="247545" x="3795713" y="5295900"/>
          <p14:tracePt t="247583" x="3786188" y="5286375"/>
          <p14:tracePt t="247622" x="3786188" y="5278438"/>
          <p14:tracePt t="247646" x="3786188" y="5268913"/>
          <p14:tracePt t="247671" x="3786188" y="5251450"/>
          <p14:tracePt t="247707" x="3786188" y="5241925"/>
          <p14:tracePt t="247745" x="3786188" y="5233988"/>
          <p14:tracePt t="247769" x="3786188" y="5224463"/>
          <p14:tracePt t="247835" x="3786188" y="5214938"/>
          <p14:tracePt t="247909" x="3786188" y="5207000"/>
          <p14:tracePt t="247997" x="3786188" y="5197475"/>
          <p14:tracePt t="250014" x="3786188" y="5099050"/>
          <p14:tracePt t="250025" x="3786188" y="5000625"/>
          <p14:tracePt t="250036" x="3751263" y="4805363"/>
          <p14:tracePt t="250052" x="3732213" y="4706938"/>
          <p14:tracePt t="250077" x="3714750" y="4616450"/>
          <p14:tracePt t="250104" x="3705225" y="4500563"/>
          <p14:tracePt t="250128" x="3687763" y="4357688"/>
          <p14:tracePt t="250154" x="3687763" y="4135438"/>
          <p14:tracePt t="250178" x="3687763" y="3948113"/>
          <p14:tracePt t="250204" x="3697288" y="3751263"/>
          <p14:tracePt t="250230" x="3697288" y="3643313"/>
          <p14:tracePt t="250236" x="3697288" y="3616325"/>
          <p14:tracePt t="250256" x="3697288" y="3581400"/>
          <p14:tracePt t="250355" x="3697288" y="3598863"/>
          <p14:tracePt t="250377" x="3697288" y="3608388"/>
          <p14:tracePt t="250414" x="3697288" y="3616325"/>
          <p14:tracePt t="250514" x="3697288" y="3625850"/>
          <p14:tracePt t="250664" x="3687763" y="3625850"/>
          <p14:tracePt t="250715" x="3679825" y="3625850"/>
          <p14:tracePt t="250740" x="3660775" y="3625850"/>
          <p14:tracePt t="250776" x="3643313" y="3625850"/>
          <p14:tracePt t="250789" x="3616325" y="3625850"/>
          <p14:tracePt t="250808" x="3581400" y="3625850"/>
          <p14:tracePt t="250832" x="3500438" y="3643313"/>
          <p14:tracePt t="250858" x="3394075" y="3643313"/>
          <p14:tracePt t="250884" x="3251200" y="3643313"/>
          <p14:tracePt t="250908" x="3009900" y="3616325"/>
          <p14:tracePt t="250934" x="2786063" y="3581400"/>
          <p14:tracePt t="250959" x="2608263" y="3544888"/>
          <p14:tracePt t="250986" x="2419350" y="3536950"/>
          <p14:tracePt t="251009" x="2312988" y="3517900"/>
          <p14:tracePt t="251033" x="2241550" y="3509963"/>
          <p14:tracePt t="251060" x="2170113" y="3465513"/>
          <p14:tracePt t="251084" x="2125663" y="3429000"/>
          <p14:tracePt t="251111" x="2054225" y="3367088"/>
          <p14:tracePt t="251136" x="2000250" y="3268663"/>
          <p14:tracePt t="251160" x="1955800" y="3152775"/>
          <p14:tracePt t="251187" x="1928813" y="3044825"/>
          <p14:tracePt t="251211" x="1928813" y="2938463"/>
          <p14:tracePt t="251236" x="1928813" y="2857500"/>
          <p14:tracePt t="251261" x="1928813" y="2768600"/>
          <p14:tracePt t="251286" x="1973263" y="2670175"/>
          <p14:tracePt t="251311" x="2044700" y="2608263"/>
          <p14:tracePt t="251340" x="2143125" y="2517775"/>
          <p14:tracePt t="251364" x="2303463" y="2455863"/>
          <p14:tracePt t="251388" x="2482850" y="2401888"/>
          <p14:tracePt t="251412" x="2660650" y="2366963"/>
          <p14:tracePt t="251437" x="2840038" y="2339975"/>
          <p14:tracePt t="251464" x="2990850" y="2339975"/>
          <p14:tracePt t="251490" x="3133725" y="2357438"/>
          <p14:tracePt t="251515" x="3251200" y="2384425"/>
          <p14:tracePt t="251538" x="3340100" y="2393950"/>
          <p14:tracePt t="251564" x="3419475" y="2420938"/>
          <p14:tracePt t="251590" x="3554413" y="2465388"/>
          <p14:tracePt t="251614" x="3670300" y="2527300"/>
          <p14:tracePt t="251638" x="3768725" y="2581275"/>
          <p14:tracePt t="251664" x="3884613" y="2660650"/>
          <p14:tracePt t="251691" x="4037013" y="2759075"/>
          <p14:tracePt t="251717" x="4152900" y="2830513"/>
          <p14:tracePt t="251740" x="4322763" y="2946400"/>
          <p14:tracePt t="251765" x="4375150" y="2973388"/>
          <p14:tracePt t="251791" x="4402138" y="2992438"/>
          <p14:tracePt t="251815" x="4473575" y="3044825"/>
          <p14:tracePt t="251840" x="4554538" y="3116263"/>
          <p14:tracePt t="251864" x="4633913" y="3197225"/>
          <p14:tracePt t="251890" x="4732338" y="3322638"/>
          <p14:tracePt t="251916" x="4795838" y="3465513"/>
          <p14:tracePt t="251941" x="4803775" y="3509963"/>
          <p14:tracePt t="251968" x="4768850" y="3616325"/>
          <p14:tracePt t="251992" x="4724400" y="3679825"/>
          <p14:tracePt t="252016" x="4608513" y="3822700"/>
          <p14:tracePt t="252044" x="4510088" y="3911600"/>
          <p14:tracePt t="252067" x="4456113" y="3938588"/>
          <p14:tracePt t="252092" x="4348163" y="3992563"/>
          <p14:tracePt t="252117" x="4187825" y="4064000"/>
          <p14:tracePt t="252144" x="3990975" y="4135438"/>
          <p14:tracePt t="252169" x="3911600" y="4152900"/>
          <p14:tracePt t="252193" x="3894138" y="4162425"/>
          <p14:tracePt t="252219" x="3633788" y="4187825"/>
          <p14:tracePt t="252244" x="3527425" y="4206875"/>
          <p14:tracePt t="252269" x="3384550" y="4206875"/>
          <p14:tracePt t="252296" x="3232150" y="4206875"/>
          <p14:tracePt t="252319" x="3017838" y="4197350"/>
          <p14:tracePt t="252344" x="2768600" y="4125913"/>
          <p14:tracePt t="252370" x="2482850" y="3973513"/>
          <p14:tracePt t="252394" x="2268538" y="3849688"/>
          <p14:tracePt t="252420" x="2214563" y="3805238"/>
          <p14:tracePt t="252445" x="2214563" y="3786188"/>
          <p14:tracePt t="252494" x="2224088" y="3786188"/>
          <p14:tracePt t="252520" x="2232025" y="3786188"/>
          <p14:tracePt t="252545" x="2241550" y="3795713"/>
          <p14:tracePt t="252635" x="2251075" y="3795713"/>
          <p14:tracePt t="252673" x="2251075" y="3805238"/>
          <p14:tracePt t="252686" x="2268538" y="3805238"/>
          <p14:tracePt t="252699" x="2276475" y="3813175"/>
          <p14:tracePt t="252721" x="2303463" y="3822700"/>
          <p14:tracePt t="252748" x="2347913" y="3840163"/>
          <p14:tracePt t="252773" x="2374900" y="3857625"/>
          <p14:tracePt t="252798" x="2428875" y="3876675"/>
          <p14:tracePt t="252824" x="2490788" y="3948113"/>
          <p14:tracePt t="253108" x="2527300" y="4037013"/>
          <p14:tracePt t="253121" x="2544763" y="4162425"/>
          <p14:tracePt t="253132" x="2581275" y="4259263"/>
          <p14:tracePt t="253149" x="2581275" y="4313238"/>
          <p14:tracePt t="253174" x="2589213" y="4367213"/>
          <p14:tracePt t="253200" x="2589213" y="4376738"/>
          <p14:tracePt t="253225" x="2589213" y="4492625"/>
          <p14:tracePt t="253250" x="2581275" y="4572000"/>
          <p14:tracePt t="253276" x="2571750" y="4591050"/>
          <p14:tracePt t="253300" x="2571750" y="4598988"/>
          <p14:tracePt t="253356" x="2562225" y="4598988"/>
          <p14:tracePt t="253376" x="2562225" y="4608513"/>
          <p14:tracePt t="253405" x="2554288" y="4608513"/>
          <p14:tracePt t="253440" x="2544763" y="4608513"/>
          <p14:tracePt t="253490" x="2536825" y="4608513"/>
          <p14:tracePt t="253514" x="2527300" y="4608513"/>
          <p14:tracePt t="253550" x="2509838" y="4608513"/>
          <p14:tracePt t="253649" x="2509838" y="4598988"/>
          <p14:tracePt t="253736" x="2509838" y="4591050"/>
          <p14:tracePt t="253862" x="2509838" y="4581525"/>
          <p14:tracePt t="253983" x="2509838" y="4564063"/>
          <p14:tracePt t="254054" x="2509838" y="4554538"/>
          <p14:tracePt t="254178" x="2509838" y="4545013"/>
          <p14:tracePt t="255991" x="2509838" y="4581525"/>
          <p14:tracePt t="256004" x="2517775" y="4662488"/>
          <p14:tracePt t="256020" x="2536825" y="4714875"/>
          <p14:tracePt t="256045" x="2554288" y="4759325"/>
          <p14:tracePt t="256070" x="2581275" y="4795838"/>
          <p14:tracePt t="256096" x="2589213" y="4805363"/>
          <p14:tracePt t="256121" x="2608263" y="4813300"/>
          <p14:tracePt t="256146" x="2608263" y="4822825"/>
          <p14:tracePt t="256171" x="2616200" y="4822825"/>
          <p14:tracePt t="256242" x="2616200" y="4840288"/>
          <p14:tracePt t="256254" x="2625725" y="4840288"/>
          <p14:tracePt t="256272" x="2633663" y="4849813"/>
          <p14:tracePt t="256297" x="2652713" y="4849813"/>
          <p14:tracePt t="256622" x="2660650" y="4849813"/>
          <p14:tracePt t="256645" x="2670175" y="4849813"/>
          <p14:tracePt t="256686" x="2679700" y="4849813"/>
          <p14:tracePt t="256761" x="2687638" y="4849813"/>
          <p14:tracePt t="258050" x="2697163" y="4849813"/>
          <p14:tracePt t="258090" x="2705100" y="4857750"/>
          <p14:tracePt t="258126" x="2724150" y="4857750"/>
          <p14:tracePt t="258137" x="2724150" y="4867275"/>
          <p14:tracePt t="258147" x="2732088" y="4867275"/>
          <p14:tracePt t="258189" x="2741613" y="4867275"/>
          <p14:tracePt t="258214" x="2751138" y="4867275"/>
          <p14:tracePt t="258224" x="2751138" y="4876800"/>
          <p14:tracePt t="258239" x="2759075" y="4876800"/>
          <p14:tracePt t="258264" x="2768600" y="4876800"/>
          <p14:tracePt t="258296" x="2776538" y="4876800"/>
          <p14:tracePt t="258348" x="2795588" y="4884738"/>
          <p14:tracePt t="258373" x="2803525" y="4884738"/>
          <p14:tracePt t="258413" x="2813050" y="4884738"/>
          <p14:tracePt t="258437" x="2813050" y="4894263"/>
          <p14:tracePt t="258449" x="2822575" y="4894263"/>
          <p14:tracePt t="258473" x="2830513" y="4894263"/>
          <p14:tracePt t="258486" x="2840038" y="4902200"/>
          <p14:tracePt t="258512" x="2874963" y="4921250"/>
          <p14:tracePt t="258536" x="2911475" y="4956175"/>
          <p14:tracePt t="258562" x="2946400" y="4965700"/>
          <p14:tracePt t="258587" x="2965450" y="4973638"/>
          <p14:tracePt t="258612" x="2965450" y="4983163"/>
          <p14:tracePt t="258638" x="2973388" y="4983163"/>
          <p14:tracePt t="258688" x="2982913" y="4983163"/>
          <p14:tracePt t="258750" x="3000375" y="4983163"/>
          <p14:tracePt t="258789" x="3000375" y="5000625"/>
          <p14:tracePt t="258800" x="3009900" y="5000625"/>
          <p14:tracePt t="258827" x="3017838" y="5010150"/>
          <p14:tracePt t="258849" x="3036888" y="5019675"/>
          <p14:tracePt t="258864" x="3044825" y="5027613"/>
          <p14:tracePt t="258889" x="3098800" y="5064125"/>
          <p14:tracePt t="258916" x="3179763" y="5116513"/>
          <p14:tracePt t="258940" x="3241675" y="5170488"/>
          <p14:tracePt t="258966" x="3295650" y="5207000"/>
          <p14:tracePt t="258990" x="3313113" y="5224463"/>
          <p14:tracePt t="259015" x="3322638" y="5224463"/>
          <p14:tracePt t="259071" x="3330575" y="5224463"/>
          <p14:tracePt t="259487" x="3330575" y="5214938"/>
          <p14:tracePt t="259500" x="3322638" y="5197475"/>
          <p14:tracePt t="259519" x="3303588" y="5170488"/>
          <p14:tracePt t="259545" x="3286125" y="5153025"/>
          <p14:tracePt t="259570" x="3276600" y="5126038"/>
          <p14:tracePt t="259595" x="3268663" y="5116513"/>
          <p14:tracePt t="259620" x="3268663" y="5108575"/>
          <p14:tracePt t="259672" x="3268663" y="5099050"/>
          <p14:tracePt t="259837" x="3276600" y="5099050"/>
          <p14:tracePt t="259919" x="3276600" y="5108575"/>
          <p14:tracePt t="259943" x="3286125" y="5116513"/>
          <p14:tracePt t="259957" x="3295650" y="5116513"/>
          <p14:tracePt t="259973" x="3313113" y="5126038"/>
          <p14:tracePt t="259999" x="3340100" y="5153025"/>
          <p14:tracePt t="260024" x="3384550" y="5170488"/>
          <p14:tracePt t="260049" x="3465513" y="5197475"/>
          <p14:tracePt t="260075" x="3544888" y="5214938"/>
          <p14:tracePt t="260099" x="3608388" y="5224463"/>
          <p14:tracePt t="260124" x="3652838" y="5251450"/>
          <p14:tracePt t="260149" x="3705225" y="5278438"/>
          <p14:tracePt t="260175" x="3768725" y="5305425"/>
          <p14:tracePt t="260201" x="3813175" y="5322888"/>
          <p14:tracePt t="260225" x="3840163" y="5330825"/>
          <p14:tracePt t="260251" x="3848100" y="5349875"/>
          <p14:tracePt t="260392" x="3830638" y="5349875"/>
          <p14:tracePt t="260418" x="3822700" y="5349875"/>
          <p14:tracePt t="260428" x="3813175" y="5330825"/>
          <p14:tracePt t="260440" x="3786188" y="5322888"/>
          <p14:tracePt t="260454" x="3776663" y="5313363"/>
          <p14:tracePt t="260478" x="3768725" y="5295900"/>
          <p14:tracePt t="260502" x="3759200" y="5278438"/>
          <p14:tracePt t="260528" x="3751263" y="5268913"/>
          <p14:tracePt t="260553" x="3751263" y="5251450"/>
          <p14:tracePt t="260578" x="3751263" y="5214938"/>
          <p14:tracePt t="260603" x="3751263" y="5170488"/>
          <p14:tracePt t="260627" x="3751263" y="5135563"/>
          <p14:tracePt t="260654" x="3751263" y="5116513"/>
          <p14:tracePt t="260677" x="3751263" y="5108575"/>
          <p14:tracePt t="260703" x="3759200" y="5091113"/>
          <p14:tracePt t="260728" x="3786188" y="5072063"/>
          <p14:tracePt t="260753" x="3813175" y="5054600"/>
          <p14:tracePt t="260780" x="3848100" y="5045075"/>
          <p14:tracePt t="260804" x="3894138" y="5019675"/>
          <p14:tracePt t="260830" x="3956050" y="5010150"/>
          <p14:tracePt t="260854" x="4017963" y="5010150"/>
          <p14:tracePt t="260878" x="4098925" y="5010150"/>
          <p14:tracePt t="260904" x="4187825" y="5010150"/>
          <p14:tracePt t="260928" x="4259263" y="5010150"/>
          <p14:tracePt t="260954" x="4313238" y="5027613"/>
          <p14:tracePt t="260980" x="4330700" y="5037138"/>
          <p14:tracePt t="261029" x="4330700" y="5045075"/>
          <p14:tracePt t="261054" x="4340225" y="5045075"/>
          <p14:tracePt t="261080" x="4340225" y="5054600"/>
          <p14:tracePt t="261105" x="4340225" y="5064125"/>
          <p14:tracePt t="261129" x="4348163" y="5099050"/>
          <p14:tracePt t="261154" x="4348163" y="5143500"/>
          <p14:tracePt t="261181" x="4348163" y="5180013"/>
          <p14:tracePt t="261207" x="4348163" y="5187950"/>
          <p14:tracePt t="261233" x="4348163" y="5214938"/>
          <p14:tracePt t="261257" x="4322763" y="5268913"/>
          <p14:tracePt t="261282" x="4295775" y="5305425"/>
          <p14:tracePt t="261307" x="4259263" y="5322888"/>
          <p14:tracePt t="261332" x="4224338" y="5340350"/>
          <p14:tracePt t="261358" x="4205288" y="5340350"/>
          <p14:tracePt t="261383" x="4143375" y="5357813"/>
          <p14:tracePt t="261408" x="4081463" y="5367338"/>
          <p14:tracePt t="261436" x="4027488" y="5376863"/>
          <p14:tracePt t="261459" x="3990975" y="5376863"/>
          <p14:tracePt t="261484" x="3946525" y="5376863"/>
          <p14:tracePt t="261510" x="3902075" y="5394325"/>
          <p14:tracePt t="261535" x="3867150" y="5394325"/>
          <p14:tracePt t="261560" x="3840163" y="5394325"/>
          <p14:tracePt t="261584" x="3830638" y="5394325"/>
          <p14:tracePt t="261611" x="3813175" y="5384800"/>
          <p14:tracePt t="261635" x="3803650" y="5376863"/>
          <p14:tracePt t="261662" x="3795713" y="5367338"/>
          <p14:tracePt t="261686" x="3786188" y="5349875"/>
          <p14:tracePt t="261710" x="3768725" y="5330825"/>
          <p14:tracePt t="261736" x="3741738" y="5295900"/>
          <p14:tracePt t="261762" x="3732213" y="5278438"/>
          <p14:tracePt t="261786" x="3724275" y="5268913"/>
          <p14:tracePt t="261812" x="3714750" y="5241925"/>
          <p14:tracePt t="261836" x="3705225" y="5214938"/>
          <p14:tracePt t="261861" x="3687763" y="5170488"/>
          <p14:tracePt t="261889" x="3687763" y="5135563"/>
          <p14:tracePt t="261912" x="3679825" y="5116513"/>
          <p14:tracePt t="261938" x="3679825" y="5091113"/>
          <p14:tracePt t="261964" x="3679825" y="5072063"/>
          <p14:tracePt t="261989" x="3679825" y="5054600"/>
          <p14:tracePt t="262015" x="3697288" y="5037138"/>
          <p14:tracePt t="262038" x="3705225" y="5010150"/>
          <p14:tracePt t="262064" x="3724275" y="4973638"/>
          <p14:tracePt t="262088" x="3732213" y="4956175"/>
          <p14:tracePt t="262115" x="3776663" y="4948238"/>
          <p14:tracePt t="262140" x="3813175" y="4938713"/>
          <p14:tracePt t="262165" x="3830638" y="4929188"/>
          <p14:tracePt t="262192" x="3848100" y="4929188"/>
          <p14:tracePt t="262216" x="3875088" y="4929188"/>
          <p14:tracePt t="262240" x="3902075" y="4929188"/>
          <p14:tracePt t="262265" x="3911600" y="4929188"/>
          <p14:tracePt t="262289" x="3946525" y="4929188"/>
          <p14:tracePt t="262314" x="3973513" y="4929188"/>
          <p14:tracePt t="262341" x="3983038" y="4929188"/>
          <p14:tracePt t="262365" x="4010025" y="4929188"/>
          <p14:tracePt t="262391" x="4054475" y="4938713"/>
          <p14:tracePt t="262415" x="4089400" y="4965700"/>
          <p14:tracePt t="262440" x="4116388" y="4983163"/>
          <p14:tracePt t="262470" x="4152900" y="5000625"/>
          <p14:tracePt t="262493" x="4187825" y="5037138"/>
          <p14:tracePt t="262519" x="4224338" y="5072063"/>
          <p14:tracePt t="262544" x="4232275" y="5081588"/>
          <p14:tracePt t="262593" x="4232275" y="5091113"/>
          <p14:tracePt t="262639" x="4232275" y="5099050"/>
          <p14:tracePt t="262687" x="4232275" y="5116513"/>
          <p14:tracePt t="262700" x="4232275" y="5126038"/>
          <p14:tracePt t="262717" x="4232275" y="5135563"/>
          <p14:tracePt t="262742" x="4232275" y="5153025"/>
          <p14:tracePt t="262767" x="4232275" y="5170488"/>
          <p14:tracePt t="262792" x="4224338" y="5197475"/>
          <p14:tracePt t="262817" x="4205288" y="5214938"/>
          <p14:tracePt t="262842" x="4187825" y="5233988"/>
          <p14:tracePt t="262867" x="4170363" y="5241925"/>
          <p14:tracePt t="262894" x="4152900" y="5251450"/>
          <p14:tracePt t="262919" x="4116388" y="5268913"/>
          <p14:tracePt t="262945" x="4081463" y="5278438"/>
          <p14:tracePt t="262968" x="4037013" y="5278438"/>
          <p14:tracePt t="262994" x="3990975" y="5286375"/>
          <p14:tracePt t="263019" x="3956050" y="5286375"/>
          <p14:tracePt t="263046" x="3946525" y="5286375"/>
          <p14:tracePt t="263070" x="3919538" y="5286375"/>
          <p14:tracePt t="263095" x="3875088" y="5286375"/>
          <p14:tracePt t="263120" x="3840163" y="5286375"/>
          <p14:tracePt t="263146" x="3822700" y="5286375"/>
          <p14:tracePt t="263171" x="3776663" y="5278438"/>
          <p14:tracePt t="263196" x="3697288" y="5251450"/>
          <p14:tracePt t="263221" x="3660775" y="5241925"/>
          <p14:tracePt t="263249" x="3652838" y="5241925"/>
          <p14:tracePt t="263253" x="3652838" y="5233988"/>
          <p14:tracePt t="263273" x="3643313" y="5233988"/>
          <p14:tracePt t="265849" x="3562350" y="5233988"/>
          <p14:tracePt t="265862" x="3438525" y="5251450"/>
          <p14:tracePt t="265873" x="3313113" y="5268913"/>
          <p14:tracePt t="265890" x="3170238" y="5286375"/>
          <p14:tracePt t="265916" x="3000375" y="5305425"/>
          <p14:tracePt t="265940" x="2152650" y="5402263"/>
          <p14:tracePt t="265966" x="1812925" y="5483225"/>
          <p14:tracePt t="265990" x="1581150" y="5554663"/>
          <p14:tracePt t="266017" x="1446213" y="5599113"/>
          <p14:tracePt t="266041" x="1401763" y="5626100"/>
          <p14:tracePt t="266066" x="1384300" y="5635625"/>
          <p14:tracePt t="266091" x="1374775" y="5635625"/>
          <p14:tracePt t="266115" x="1339850" y="5680075"/>
          <p14:tracePt t="266142" x="1322388" y="5707063"/>
          <p14:tracePt t="266167" x="1285875" y="5724525"/>
          <p14:tracePt t="266192" x="1268413" y="5734050"/>
          <p14:tracePt t="266220" x="1231900" y="5761038"/>
          <p14:tracePt t="266242" x="1196975" y="5768975"/>
          <p14:tracePt t="266248" x="1160463" y="5778500"/>
          <p14:tracePt t="266267" x="1143000" y="5778500"/>
          <p14:tracePt t="266296" x="990600" y="5805488"/>
          <p14:tracePt t="266320" x="946150" y="5805488"/>
          <p14:tracePt t="266344" x="911225" y="5805488"/>
          <p14:tracePt t="266369" x="901700" y="5822950"/>
          <p14:tracePt t="266394" x="901700" y="5832475"/>
          <p14:tracePt t="266420" x="901700" y="5840413"/>
          <p14:tracePt t="266444" x="893763" y="5876925"/>
          <p14:tracePt t="266469" x="884238" y="5894388"/>
          <p14:tracePt t="266494" x="884238" y="5903913"/>
          <p14:tracePt t="266519" x="884238" y="5929313"/>
          <p14:tracePt t="266546" x="884238" y="5965825"/>
          <p14:tracePt t="266569" x="884238" y="5975350"/>
          <p14:tracePt t="266595" x="884238" y="5992813"/>
          <p14:tracePt t="266620" x="884238" y="6010275"/>
          <p14:tracePt t="266645" x="893763" y="6010275"/>
          <p14:tracePt t="266670" x="901700" y="6019800"/>
          <p14:tracePt t="266695" x="911225" y="6027738"/>
          <p14:tracePt t="266745" x="928688" y="6027738"/>
          <p14:tracePt t="266770" x="938213" y="6037263"/>
          <p14:tracePt t="266795" x="955675" y="6046788"/>
          <p14:tracePt t="266821" x="965200" y="6046788"/>
          <p14:tracePt t="266846" x="973138" y="6046788"/>
          <p14:tracePt t="266896" x="1000125" y="6046788"/>
          <p14:tracePt t="266924" x="1017588" y="6046788"/>
          <p14:tracePt t="266947" x="1054100" y="6046788"/>
          <p14:tracePt t="266973" x="1081088" y="6046788"/>
          <p14:tracePt t="266998" x="1125538" y="6046788"/>
          <p14:tracePt t="267023" x="1187450" y="6046788"/>
          <p14:tracePt t="267050" x="1258888" y="6046788"/>
          <p14:tracePt t="267075" x="1322388" y="6046788"/>
          <p14:tracePt t="267100" x="1393825" y="6046788"/>
          <p14:tracePt t="267127" x="1490663" y="6046788"/>
          <p14:tracePt t="267152" x="1589088" y="6046788"/>
          <p14:tracePt t="267176" x="1687513" y="6046788"/>
          <p14:tracePt t="267201" x="1776413" y="6046788"/>
          <p14:tracePt t="267225" x="1884363" y="6046788"/>
          <p14:tracePt t="267251" x="1946275" y="6046788"/>
          <p14:tracePt t="267275" x="2009775" y="6046788"/>
          <p14:tracePt t="267704" x="2027238" y="6046788"/>
          <p14:tracePt t="267714" x="2062163" y="6046788"/>
          <p14:tracePt t="267728" x="2081213" y="6046788"/>
          <p14:tracePt t="267753" x="2108200" y="6046788"/>
          <p14:tracePt t="267780" x="2170113" y="6027738"/>
          <p14:tracePt t="267803" x="2232025" y="6019800"/>
          <p14:tracePt t="267829" x="2295525" y="6000750"/>
          <p14:tracePt t="267854" x="2330450" y="5983288"/>
          <p14:tracePt t="267879" x="2339975" y="5983288"/>
          <p14:tracePt t="267906" x="2347913" y="5975350"/>
          <p14:tracePt t="267930" x="2357438" y="5965825"/>
          <p14:tracePt t="267955" x="2366963" y="5956300"/>
          <p14:tracePt t="267979" x="2393950" y="5938838"/>
          <p14:tracePt t="268005" x="2401888" y="5929313"/>
          <p14:tracePt t="268056" x="2419350" y="5921375"/>
          <p14:tracePt t="268081" x="2446338" y="5911850"/>
          <p14:tracePt t="268106" x="2465388" y="5903913"/>
          <p14:tracePt t="268155" x="2482850" y="5903913"/>
          <p14:tracePt t="268181" x="2490788" y="5903913"/>
          <p14:tracePt t="268206" x="2500313" y="5894388"/>
          <p14:tracePt t="268232" x="2517775" y="5894388"/>
          <p14:tracePt t="268496" x="2527300" y="5894388"/>
          <p14:tracePt t="268522" x="2536825" y="5894388"/>
          <p14:tracePt t="268547" x="2544763" y="5894388"/>
          <p14:tracePt t="268559" x="2554288" y="5894388"/>
          <p14:tracePt t="268571" x="2562225" y="5894388"/>
          <p14:tracePt t="268584" x="2589213" y="5894388"/>
          <p14:tracePt t="268610" x="2598738" y="5894388"/>
          <p14:tracePt t="268635" x="2616200" y="5894388"/>
          <p14:tracePt t="268685" x="2633663" y="5894388"/>
          <p14:tracePt t="268710" x="2660650" y="5894388"/>
          <p14:tracePt t="268736" x="2679700" y="5894388"/>
          <p14:tracePt t="268742" x="2687638" y="5894388"/>
          <p14:tracePt t="268761" x="2697163" y="5903913"/>
          <p14:tracePt t="268785" x="2714625" y="5903913"/>
          <p14:tracePt t="268810" x="2741613" y="5911850"/>
          <p14:tracePt t="268835" x="2759075" y="5911850"/>
          <p14:tracePt t="268862" x="2768600" y="5911850"/>
          <p14:tracePt t="268887" x="2768600" y="5921375"/>
          <p14:tracePt t="268938" x="2768600" y="5929313"/>
          <p14:tracePt t="268962" x="2768600" y="5938838"/>
          <p14:tracePt t="268974" x="2759075" y="5956300"/>
          <p14:tracePt t="268989" x="2741613" y="5965825"/>
          <p14:tracePt t="269014" x="2697163" y="5975350"/>
          <p14:tracePt t="269037" x="2652713" y="5983288"/>
          <p14:tracePt t="269062" x="2633663" y="5983288"/>
          <p14:tracePt t="269088" x="2625725" y="5983288"/>
          <p14:tracePt t="269113" x="2598738" y="5983288"/>
          <p14:tracePt t="269140" x="2581275" y="5975350"/>
          <p14:tracePt t="269164" x="2562225" y="5965825"/>
          <p14:tracePt t="269189" x="2544763" y="5965825"/>
          <p14:tracePt t="269214" x="2517775" y="5948363"/>
          <p14:tracePt t="269239" x="2482850" y="5929313"/>
          <p14:tracePt t="269243" x="2446338" y="5903913"/>
          <p14:tracePt t="269264" x="2419350" y="5894388"/>
          <p14:tracePt t="269290" x="2384425" y="5857875"/>
          <p14:tracePt t="269315" x="2374900" y="5840413"/>
          <p14:tracePt t="269340" x="2374900" y="5832475"/>
          <p14:tracePt t="269365" x="2374900" y="5822950"/>
          <p14:tracePt t="269390" x="2374900" y="5805488"/>
          <p14:tracePt t="269415" x="2374900" y="5778500"/>
          <p14:tracePt t="269441" x="2428875" y="5697538"/>
          <p14:tracePt t="269467" x="2554288" y="5608638"/>
          <p14:tracePt t="269491" x="2652713" y="5564188"/>
          <p14:tracePt t="269516" x="2732088" y="5537200"/>
          <p14:tracePt t="269541" x="2840038" y="5519738"/>
          <p14:tracePt t="269567" x="2946400" y="5519738"/>
          <p14:tracePt t="269592" x="3089275" y="5519738"/>
          <p14:tracePt t="269617" x="3197225" y="5519738"/>
          <p14:tracePt t="269642" x="3295650" y="5527675"/>
          <p14:tracePt t="269666" x="3384550" y="5537200"/>
          <p14:tracePt t="269692" x="3465513" y="5564188"/>
          <p14:tracePt t="269718" x="3544888" y="5591175"/>
          <p14:tracePt t="269743" x="3608388" y="5618163"/>
          <p14:tracePt t="269747" x="3643313" y="5643563"/>
          <p14:tracePt t="269769" x="3670300" y="5662613"/>
          <p14:tracePt t="269792" x="3714750" y="5680075"/>
          <p14:tracePt t="269817" x="3751263" y="5707063"/>
          <p14:tracePt t="269843" x="3776663" y="5724525"/>
          <p14:tracePt t="269867" x="3786188" y="5741988"/>
          <p14:tracePt t="269892" x="3795713" y="5768975"/>
          <p14:tracePt t="269919" x="3803650" y="5786438"/>
          <p14:tracePt t="269944" x="3803650" y="5805488"/>
          <p14:tracePt t="269969" x="3803650" y="5849938"/>
          <p14:tracePt t="269995" x="3714750" y="5956300"/>
          <p14:tracePt t="270019" x="3616325" y="6081713"/>
          <p14:tracePt t="270047" x="3517900" y="6153150"/>
          <p14:tracePt t="270072" x="3446463" y="6189663"/>
          <p14:tracePt t="270097" x="3384550" y="6215063"/>
          <p14:tracePt t="270122" x="3322638" y="6224588"/>
          <p14:tracePt t="270145" x="3259138" y="6234113"/>
          <p14:tracePt t="270171" x="3170238" y="6234113"/>
          <p14:tracePt t="270196" x="3044825" y="6234113"/>
          <p14:tracePt t="270221" x="2955925" y="6215063"/>
          <p14:tracePt t="270245" x="2894013" y="6207125"/>
          <p14:tracePt t="270272" x="2857500" y="6189663"/>
          <p14:tracePt t="270297" x="2795588" y="6143625"/>
          <p14:tracePt t="270321" x="2697163" y="6072188"/>
          <p14:tracePt t="270346" x="2643188" y="6037263"/>
          <p14:tracePt t="270370" x="2633663" y="6010275"/>
          <p14:tracePt t="270397" x="2625725" y="6000750"/>
          <p14:tracePt t="270422" x="2625725" y="5992813"/>
          <p14:tracePt t="270447" x="2625725" y="5983288"/>
          <p14:tracePt t="270471" x="2581275" y="5921375"/>
          <p14:tracePt t="270496" x="2571750" y="5884863"/>
          <p14:tracePt t="270523" x="2544763" y="5795963"/>
          <p14:tracePt t="270548" x="2536825" y="5761038"/>
          <p14:tracePt t="270573" x="2536825" y="5741988"/>
          <p14:tracePt t="270631" x="2536825" y="5734050"/>
          <p14:tracePt t="270658" x="2544763" y="5734050"/>
          <p14:tracePt t="270675" x="2554288" y="5715000"/>
          <p14:tracePt t="270699" x="2616200" y="5670550"/>
          <p14:tracePt t="270724" x="2652713" y="5635625"/>
          <p14:tracePt t="270751" x="2714625" y="5608638"/>
          <p14:tracePt t="270756" x="2741613" y="5599113"/>
          <p14:tracePt t="270777" x="2786063" y="5581650"/>
          <p14:tracePt t="270801" x="2874963" y="5554663"/>
          <p14:tracePt t="270826" x="2938463" y="5554663"/>
          <p14:tracePt t="270851" x="3000375" y="5546725"/>
          <p14:tracePt t="270875" x="3081338" y="5546725"/>
          <p14:tracePt t="270900" x="3170238" y="5546725"/>
          <p14:tracePt t="270926" x="3214688" y="5546725"/>
          <p14:tracePt t="270951" x="3259138" y="5546725"/>
          <p14:tracePt t="270976" x="3330575" y="5572125"/>
          <p14:tracePt t="271001" x="3357563" y="5572125"/>
          <p14:tracePt t="271028" x="3367088" y="5581650"/>
          <p14:tracePt t="271078" x="3367088" y="5599113"/>
          <p14:tracePt t="271125" x="3367088" y="5608638"/>
          <p14:tracePt t="271137" x="3384550" y="5608638"/>
          <p14:tracePt t="271152" x="3384550" y="5618163"/>
          <p14:tracePt t="271177" x="3384550" y="5626100"/>
          <p14:tracePt t="271203" x="3394075" y="5635625"/>
          <p14:tracePt t="271253" x="3394075" y="5643563"/>
          <p14:tracePt t="271279" x="3394075" y="5689600"/>
          <p14:tracePt t="271303" x="3402013" y="5724525"/>
          <p14:tracePt t="271329" x="3402013" y="5741988"/>
          <p14:tracePt t="271354" x="3402013" y="5751513"/>
          <p14:tracePt t="271380" x="3402013" y="5768975"/>
          <p14:tracePt t="271433" x="3394075" y="5768975"/>
          <p14:tracePt t="271995" x="3394075" y="5741988"/>
          <p14:tracePt t="272007" x="3375025" y="5689600"/>
          <p14:tracePt t="272019" x="3375025" y="5635625"/>
          <p14:tracePt t="272033" x="3367088" y="5591175"/>
          <p14:tracePt t="272057" x="3367088" y="5554663"/>
          <p14:tracePt t="272082" x="3367088" y="5546725"/>
          <p14:tracePt t="272108" x="3367088" y="5500688"/>
          <p14:tracePt t="272133" x="3367088" y="5429250"/>
          <p14:tracePt t="272158" x="3367088" y="5394325"/>
          <p14:tracePt t="272183" x="3348038" y="5268913"/>
          <p14:tracePt t="272208" x="3313113" y="4983163"/>
          <p14:tracePt t="272233" x="3214688" y="4591050"/>
          <p14:tracePt t="272259" x="3143250" y="4179888"/>
          <p14:tracePt t="272284" x="3062288" y="3768725"/>
          <p14:tracePt t="272309" x="3000375" y="3429000"/>
          <p14:tracePt t="272334" x="2973388" y="3268663"/>
          <p14:tracePt t="272361" x="2973388" y="3241675"/>
          <p14:tracePt t="272386" x="2973388" y="3224213"/>
          <p14:tracePt t="272437" x="2965450" y="3232150"/>
          <p14:tracePt t="272461" x="2965450" y="3241675"/>
          <p14:tracePt t="272486" x="2965450" y="3259138"/>
          <p14:tracePt t="272513" x="2965450" y="3268663"/>
          <p14:tracePt t="272540" x="2965450" y="3278188"/>
          <p14:tracePt t="272589" x="2965450" y="3286125"/>
          <p14:tracePt t="272613" x="2965450" y="3295650"/>
          <p14:tracePt t="272638" x="2965450" y="3313113"/>
          <p14:tracePt t="272722" x="2965450" y="3322638"/>
          <p14:tracePt t="272746" x="2965450" y="3357563"/>
          <p14:tracePt t="272759" x="2965450" y="3375025"/>
          <p14:tracePt t="272770" x="2982913" y="3429000"/>
          <p14:tracePt t="272789" x="2982913" y="3482975"/>
          <p14:tracePt t="272815" x="2990850" y="3563938"/>
          <p14:tracePt t="272839" x="3009900" y="3608388"/>
          <p14:tracePt t="272865" x="3017838" y="3687763"/>
          <p14:tracePt t="272890" x="3036888" y="3822700"/>
          <p14:tracePt t="272915" x="3036888" y="3948113"/>
          <p14:tracePt t="272941" x="3044825" y="4054475"/>
          <p14:tracePt t="272965" x="3062288" y="4179888"/>
          <p14:tracePt t="272990" x="3081338" y="4330700"/>
          <p14:tracePt t="273017" x="3081338" y="4438650"/>
          <p14:tracePt t="273041" x="3089275" y="4500563"/>
          <p14:tracePt t="273067" x="3089275" y="4564063"/>
          <p14:tracePt t="273092" x="3089275" y="4625975"/>
          <p14:tracePt t="273116" x="3089275" y="4697413"/>
          <p14:tracePt t="273143" x="3089275" y="4805363"/>
          <p14:tracePt t="273169" x="3089275" y="4857750"/>
          <p14:tracePt t="273191" x="3089275" y="4876800"/>
          <p14:tracePt t="273217" x="3089275" y="4894263"/>
          <p14:tracePt t="273245" x="3071813" y="4983163"/>
          <p14:tracePt t="301022" x="3071813" y="4921250"/>
          <p14:tracePt t="301035" x="3098800" y="4840288"/>
          <p14:tracePt t="301047" x="3133725" y="4733925"/>
          <p14:tracePt t="301064" x="3160713" y="4652963"/>
          <p14:tracePt t="301090" x="3241675" y="4510088"/>
          <p14:tracePt t="301115" x="3322638" y="4367213"/>
          <p14:tracePt t="301140" x="3375025" y="4286250"/>
          <p14:tracePt t="301165" x="3402013" y="4224338"/>
          <p14:tracePt t="301191" x="3429000" y="4162425"/>
          <p14:tracePt t="301218" x="3509963" y="4010025"/>
          <p14:tracePt t="301242" x="3571875" y="3884613"/>
          <p14:tracePt t="301266" x="3616325" y="3805238"/>
          <p14:tracePt t="301291" x="3633788" y="3751263"/>
          <p14:tracePt t="301317" x="3633788" y="3733800"/>
          <p14:tracePt t="301384" x="3633788" y="3724275"/>
          <p14:tracePt t="301422" x="3633788" y="3714750"/>
          <p14:tracePt t="301581" x="3643313" y="3714750"/>
          <p14:tracePt t="31820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Optimization: Loop Interchange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57200" y="1168717"/>
            <a:ext cx="8229600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Change loops nesting to access data in order stored in memory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Two dimensional array in memory:</a:t>
            </a:r>
          </a:p>
          <a:p>
            <a:pPr marL="1262063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x[0][0] x[0][1] … x[0][99] x[1][0] x[1][1] …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Before:</a:t>
            </a:r>
          </a:p>
          <a:p>
            <a:pPr marL="741363" marR="0" lvl="1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for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(j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 j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100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 j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++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</a:t>
            </a:r>
          </a:p>
          <a:p>
            <a:pPr marL="741363" marR="0" lvl="1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for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(i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 i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5000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 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++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</a:t>
            </a:r>
          </a:p>
          <a:p>
            <a:pPr marL="741363" marR="0" lvl="1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x[i][j]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*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x[i][j];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Improves spatial locality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Sequential accesses instead of striding through memory every 100 words</a:t>
            </a: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47920" y="3469280"/>
            <a:ext cx="3657600" cy="33855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(j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; j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; j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40300" y="3033939"/>
            <a:ext cx="899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>
              <a:spcBef>
                <a:spcPts val="120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9BBB59">
                    <a:lumMod val="75000"/>
                  </a:srgbClr>
                </a:solidFill>
                <a:latin typeface="Calibri"/>
                <a:cs typeface="+mn-cs"/>
              </a:rPr>
              <a:t>After:</a:t>
            </a:r>
            <a:endParaRPr lang="en-US" sz="2400" dirty="0">
              <a:solidFill>
                <a:srgbClr val="9BBB59">
                  <a:lumMod val="75000"/>
                </a:srgbClr>
              </a:solidFill>
              <a:latin typeface="Calibri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88280" y="3777074"/>
            <a:ext cx="3207461" cy="33855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for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(i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; i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5000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; 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726430" y="4108544"/>
            <a:ext cx="2765501" cy="338554"/>
          </a:xfrm>
          <a:prstGeom prst="rect">
            <a:avLst/>
          </a:prstGeom>
          <a:solidFill>
            <a:sysClr val="window" lastClr="FFFFFF"/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x[i][j]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x[i][j];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47920" y="3469280"/>
            <a:ext cx="3657600" cy="98488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(i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; i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5000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; i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(j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; j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; j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       x[i][j]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 x[i][j];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4826052"/>
      </p:ext>
    </p:extLst>
  </p:cSld>
  <p:clrMapOvr>
    <a:masterClrMapping/>
  </p:clrMapOvr>
  <p:transition advTm="5013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0493 0.04398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219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04914 -0.0451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5" y="-226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6" grpId="0"/>
      <p:bldP spid="7" grpId="0" animBg="1"/>
      <p:bldP spid="7" grpId="1" animBg="1"/>
      <p:bldP spid="8" grpId="0" animBg="1"/>
      <p:bldP spid="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702" x="1446213" y="4519613"/>
          <p14:tracePt t="4167" x="2286000" y="3625850"/>
          <p14:tracePt t="4219" x="4795838" y="1724025"/>
          <p14:tracePt t="4272" x="5697538" y="1285875"/>
          <p14:tracePt t="4324" x="5732463" y="1268413"/>
          <p14:tracePt t="4661" x="5884863" y="1108075"/>
          <p14:tracePt t="4713" x="5946775" y="1054100"/>
          <p14:tracePt t="4768" x="6000750" y="1009650"/>
          <p14:tracePt t="4820" x="6010275" y="1000125"/>
          <p14:tracePt t="4873" x="6064250" y="955675"/>
          <p14:tracePt t="4926" x="6072188" y="946150"/>
          <p14:tracePt t="4982" x="6116638" y="919163"/>
          <p14:tracePt t="5138" x="6081713" y="919163"/>
          <p14:tracePt t="5195" x="5938838" y="857250"/>
          <p14:tracePt t="5223" x="5803900" y="822325"/>
          <p14:tracePt t="5274" x="5715000" y="812800"/>
          <p14:tracePt t="5326" x="5616575" y="812800"/>
          <p14:tracePt t="5379" x="5589588" y="812800"/>
          <p14:tracePt t="5455" x="5581650" y="812800"/>
          <p14:tracePt t="5532" x="5510213" y="812800"/>
          <p14:tracePt t="5584" x="5394325" y="812800"/>
          <p14:tracePt t="5637" x="5367338" y="812800"/>
          <p14:tracePt t="5694" x="5349875" y="812800"/>
          <p14:tracePt t="5721" x="5349875" y="822325"/>
          <p14:tracePt t="5776" x="5340350" y="822325"/>
          <p14:tracePt t="5829" x="5303838" y="830263"/>
          <p14:tracePt t="5883" x="5286375" y="847725"/>
          <p14:tracePt t="5936" x="5259388" y="884238"/>
          <p14:tracePt t="5990" x="5251450" y="901700"/>
          <p14:tracePt t="6044" x="5232400" y="901700"/>
          <p14:tracePt t="37327" x="4902200" y="1036638"/>
          <p14:tracePt t="37384" x="3268663" y="1643063"/>
          <p14:tracePt t="37443" x="2490788" y="1911350"/>
          <p14:tracePt t="37472" x="2330450" y="1992313"/>
          <p14:tracePt t="37535" x="2125663" y="2098675"/>
          <p14:tracePt t="37567" x="2044700" y="2160588"/>
          <p14:tracePt t="37597" x="1919288" y="2241550"/>
          <p14:tracePt t="37657" x="1785938" y="2330450"/>
          <p14:tracePt t="37728" x="1758950" y="2349500"/>
          <p14:tracePt t="37994" x="1509713" y="2420938"/>
          <p14:tracePt t="38048" x="1438275" y="2428875"/>
          <p14:tracePt t="38184" x="1562100" y="2500313"/>
          <p14:tracePt t="38212" x="1625600" y="2527300"/>
          <p14:tracePt t="38274" x="1731963" y="2563813"/>
          <p14:tracePt t="38332" x="1866900" y="2563813"/>
          <p14:tracePt t="38389" x="1965325" y="2563813"/>
          <p14:tracePt t="38445" x="2081213" y="2563813"/>
          <p14:tracePt t="38505" x="2214563" y="2563813"/>
          <p14:tracePt t="38561" x="2465388" y="2563813"/>
          <p14:tracePt t="38619" x="2687638" y="2544763"/>
          <p14:tracePt t="38680" x="3125788" y="2544763"/>
          <p14:tracePt t="38709" x="3259138" y="2527300"/>
          <p14:tracePt t="38766" x="3286125" y="2517775"/>
          <p14:tracePt t="39150" x="3670300" y="2420938"/>
          <p14:tracePt t="39210" x="3902075" y="2393950"/>
          <p14:tracePt t="39267" x="3990975" y="2393950"/>
          <p14:tracePt t="39323" x="4125913" y="2393950"/>
          <p14:tracePt t="39386" x="4241800" y="2393950"/>
          <p14:tracePt t="39445" x="4357688" y="2393950"/>
          <p14:tracePt t="39502" x="4411663" y="2401888"/>
          <p14:tracePt t="39559" x="4446588" y="2401888"/>
          <p14:tracePt t="39616" x="4491038" y="2401888"/>
          <p14:tracePt t="39672" x="4510088" y="2401888"/>
          <p14:tracePt t="39729" x="4554538" y="2420938"/>
          <p14:tracePt t="39787" x="4589463" y="2420938"/>
          <p14:tracePt t="39844" x="4625975" y="2428875"/>
          <p14:tracePt t="39935" x="4643438" y="2438400"/>
          <p14:tracePt t="39995" x="4660900" y="2438400"/>
          <p14:tracePt t="40051" x="4687888" y="2438400"/>
          <p14:tracePt t="40106" x="4705350" y="2446338"/>
          <p14:tracePt t="40161" x="4732338" y="2446338"/>
          <p14:tracePt t="40219" x="4768850" y="2455863"/>
          <p14:tracePt t="40278" x="4795838" y="2455863"/>
          <p14:tracePt t="40335" x="4813300" y="2455863"/>
          <p14:tracePt t="40393" x="4822825" y="2455863"/>
          <p14:tracePt t="40454" x="4840288" y="2455863"/>
          <p14:tracePt t="40514" x="4857750" y="2465388"/>
          <p14:tracePt t="40571" x="4894263" y="2465388"/>
          <p14:tracePt t="40598" x="4911725" y="2465388"/>
          <p14:tracePt t="40652" x="4938713" y="2465388"/>
          <p14:tracePt t="40705" x="4956175" y="2465388"/>
          <p14:tracePt t="40785" x="4965700" y="2465388"/>
          <p14:tracePt t="40869" x="4992688" y="2473325"/>
          <p14:tracePt t="40927" x="5000625" y="2492375"/>
          <p14:tracePt t="40986" x="5010150" y="2492375"/>
          <p14:tracePt t="41073" x="5018088" y="2492375"/>
          <p14:tracePt t="41130" x="5027613" y="2509838"/>
          <p14:tracePt t="41214" x="5037138" y="2571750"/>
          <p14:tracePt t="41277" x="5037138" y="2687638"/>
          <p14:tracePt t="41335" x="5037138" y="2714625"/>
          <p14:tracePt t="41364" x="5037138" y="2751138"/>
          <p14:tracePt t="41422" x="4938713" y="2857500"/>
          <p14:tracePt t="41482" x="4830763" y="2901950"/>
          <p14:tracePt t="41538" x="4732338" y="2955925"/>
          <p14:tracePt t="41601" x="4679950" y="2965450"/>
          <p14:tracePt t="41630" x="4625975" y="2973388"/>
          <p14:tracePt t="41687" x="4438650" y="2992438"/>
          <p14:tracePt t="41715" x="4394200" y="2992438"/>
          <p14:tracePt t="41773" x="4286250" y="2973388"/>
          <p14:tracePt t="41801" x="4197350" y="2965450"/>
          <p14:tracePt t="41859" x="4116388" y="2946400"/>
          <p14:tracePt t="41998" x="4098925" y="2946400"/>
          <p14:tracePt t="42062" x="3884613" y="2992438"/>
          <p14:tracePt t="42123" x="3732213" y="3009900"/>
          <p14:tracePt t="42180" x="3714750" y="3009900"/>
          <p14:tracePt t="42208" x="3697288" y="3009900"/>
          <p14:tracePt t="42274" x="3633788" y="3009900"/>
          <p14:tracePt t="42339" x="3608388" y="3009900"/>
          <p14:tracePt t="42406" x="3509963" y="3009900"/>
          <p14:tracePt t="42471" x="3429000" y="3009900"/>
          <p14:tracePt t="42565" x="3411538" y="3009900"/>
          <p14:tracePt t="42660" x="3411538" y="3000375"/>
          <p14:tracePt t="43577" x="3411538" y="2992438"/>
          <p14:tracePt t="43785" x="3419475" y="2992438"/>
          <p14:tracePt t="44226" x="3330575" y="2992438"/>
          <p14:tracePt t="44285" x="2982913" y="2965450"/>
          <p14:tracePt t="44342" x="2786063" y="2955925"/>
          <p14:tracePt t="44399" x="2732088" y="2938463"/>
          <p14:tracePt t="44427" x="2724150" y="2938463"/>
          <p14:tracePt t="44495" x="2697163" y="2928938"/>
          <p14:tracePt t="44559" x="2633663" y="2928938"/>
          <p14:tracePt t="44617" x="2562225" y="2928938"/>
          <p14:tracePt t="44675" x="2446338" y="2928938"/>
          <p14:tracePt t="44731" x="2384425" y="2928938"/>
          <p14:tracePt t="44790" x="2347913" y="2928938"/>
          <p14:tracePt t="44848" x="2303463" y="2928938"/>
          <p14:tracePt t="44906" x="2276475" y="2928938"/>
          <p14:tracePt t="44967" x="2251075" y="2928938"/>
          <p14:tracePt t="45025" x="2224088" y="2928938"/>
          <p14:tracePt t="45081" x="2205038" y="2928938"/>
          <p14:tracePt t="45169" x="2179638" y="2928938"/>
          <p14:tracePt t="45230" x="2170113" y="2928938"/>
          <p14:tracePt t="45288" x="2143125" y="2928938"/>
          <p14:tracePt t="45374" x="2116138" y="2921000"/>
          <p14:tracePt t="45432" x="2098675" y="2921000"/>
          <p14:tracePt t="45490" x="2089150" y="2911475"/>
          <p14:tracePt t="45546" x="2081213" y="2911475"/>
          <p14:tracePt t="45604" x="2071688" y="2911475"/>
          <p14:tracePt t="45663" x="2071688" y="2901950"/>
          <p14:tracePt t="45721" x="2071688" y="2894013"/>
          <p14:tracePt t="45808" x="2108200" y="2894013"/>
          <p14:tracePt t="45865" x="2125663" y="2894013"/>
          <p14:tracePt t="45924" x="2143125" y="2894013"/>
          <p14:tracePt t="45981" x="2152650" y="2894013"/>
          <p14:tracePt t="46037" x="2160588" y="2901950"/>
          <p14:tracePt t="46319" x="2170113" y="2901950"/>
          <p14:tracePt t="46487" x="2170113" y="2867025"/>
          <p14:tracePt t="46543" x="2152650" y="2849563"/>
          <p14:tracePt t="46604" x="2133600" y="2830513"/>
          <p14:tracePt t="46663" x="2098675" y="2813050"/>
          <p14:tracePt t="46719" x="2098675" y="2795588"/>
          <p14:tracePt t="46783" x="2098675" y="2786063"/>
          <p14:tracePt t="46867" x="2098675" y="2778125"/>
          <p14:tracePt t="47088" x="2098675" y="2768600"/>
          <p14:tracePt t="47313" x="2108200" y="2759075"/>
          <p14:tracePt t="47396" x="2116138" y="2751138"/>
          <p14:tracePt t="47510" x="2125663" y="2751138"/>
          <p14:tracePt t="47596" x="2133600" y="2751138"/>
          <p14:tracePt t="47655" x="2143125" y="2741613"/>
          <p14:tracePt t="47714" x="2160588" y="2741613"/>
          <p14:tracePt t="47773" x="2187575" y="2714625"/>
          <p14:tracePt t="47831" x="2205038" y="2706688"/>
          <p14:tracePt t="47921" x="2214563" y="2706688"/>
          <p14:tracePt t="47979" x="2224088" y="2706688"/>
          <p14:tracePt t="48058" x="2232025" y="2706688"/>
          <p14:tracePt t="48113" x="2241550" y="2706688"/>
          <p14:tracePt t="48194" x="2259013" y="2706688"/>
          <p14:tracePt t="49011" x="2259013" y="2714625"/>
          <p14:tracePt t="49072" x="2214563" y="2741613"/>
          <p14:tracePt t="49127" x="2170113" y="2751138"/>
          <p14:tracePt t="49183" x="2152650" y="2759075"/>
          <p14:tracePt t="49210" x="2143125" y="2759075"/>
          <p14:tracePt t="49265" x="2125663" y="2768600"/>
          <p14:tracePt t="49319" x="2098675" y="2786063"/>
          <p14:tracePt t="49374" x="2081213" y="2813050"/>
          <p14:tracePt t="49462" x="2071688" y="2813050"/>
          <p14:tracePt t="49521" x="2062163" y="2813050"/>
          <p14:tracePt t="49720" x="2071688" y="2795588"/>
          <p14:tracePt t="49779" x="2089150" y="2795588"/>
          <p14:tracePt t="49838" x="2116138" y="2795588"/>
          <p14:tracePt t="49895" x="2125663" y="2795588"/>
          <p14:tracePt t="49954" x="2133600" y="2786063"/>
          <p14:tracePt t="50039" x="2152650" y="2786063"/>
          <p14:tracePt t="50129" x="2197100" y="2786063"/>
          <p14:tracePt t="50190" x="2241550" y="2786063"/>
          <p14:tracePt t="50217" x="2259013" y="2786063"/>
          <p14:tracePt t="50272" x="2276475" y="2786063"/>
          <p14:tracePt t="50357" x="2303463" y="2786063"/>
          <p14:tracePt t="50416" x="2384425" y="2786063"/>
          <p14:tracePt t="50474" x="2490788" y="2778125"/>
          <p14:tracePt t="50534" x="2562225" y="2778125"/>
          <p14:tracePt t="50593" x="2724150" y="2778125"/>
          <p14:tracePt t="50653" x="3036888" y="2778125"/>
          <p14:tracePt t="50715" x="3402013" y="2778125"/>
          <p14:tracePt t="50780" x="3705225" y="2778125"/>
          <p14:tracePt t="50837" x="3867150" y="2778125"/>
          <p14:tracePt t="50896" x="3983038" y="2778125"/>
          <p14:tracePt t="50954" x="4098925" y="2778125"/>
          <p14:tracePt t="51015" x="4232275" y="2778125"/>
          <p14:tracePt t="51078" x="4303713" y="2795588"/>
          <p14:tracePt t="51139" x="4330700" y="2803525"/>
          <p14:tracePt t="51227" x="4348163" y="2803525"/>
          <p14:tracePt t="51787" x="4367213" y="2803525"/>
          <p14:tracePt t="51845" x="4384675" y="2803525"/>
          <p14:tracePt t="51902" x="4394200" y="2803525"/>
          <p14:tracePt t="51959" x="4419600" y="2803525"/>
          <p14:tracePt t="52043" x="4429125" y="2803525"/>
          <p14:tracePt t="52161" x="4438650" y="2803525"/>
          <p14:tracePt t="53517" x="4518025" y="2803525"/>
          <p14:tracePt t="53572" x="4697413" y="2813050"/>
          <p14:tracePt t="53627" x="4830763" y="2813050"/>
          <p14:tracePt t="53682" x="4946650" y="2813050"/>
          <p14:tracePt t="53738" x="5000625" y="2822575"/>
          <p14:tracePt t="53798" x="5054600" y="2822575"/>
          <p14:tracePt t="53855" x="5099050" y="2830513"/>
          <p14:tracePt t="53914" x="5160963" y="2830513"/>
          <p14:tracePt t="53973" x="5241925" y="2830513"/>
          <p14:tracePt t="54033" x="5286375" y="2830513"/>
          <p14:tracePt t="54095" x="5322888" y="2830513"/>
          <p14:tracePt t="54152" x="5349875" y="2830513"/>
          <p14:tracePt t="54235" x="5367338" y="2830513"/>
          <p14:tracePt t="54292" x="5384800" y="2830513"/>
          <p14:tracePt t="54349" x="5446713" y="2830513"/>
          <p14:tracePt t="54408" x="5778500" y="2867025"/>
          <p14:tracePt t="54465" x="5956300" y="2867025"/>
          <p14:tracePt t="54524" x="6018213" y="2867025"/>
          <p14:tracePt t="54586" x="6037263" y="2867025"/>
          <p14:tracePt t="54617" x="6054725" y="2867025"/>
          <p14:tracePt t="54731" x="6064250" y="2867025"/>
          <p14:tracePt t="54815" x="6081713" y="2867025"/>
          <p14:tracePt t="54873" x="6116638" y="2867025"/>
          <p14:tracePt t="54931" x="6153150" y="2867025"/>
          <p14:tracePt t="55017" x="6170613" y="2867025"/>
          <p14:tracePt t="55133" x="6180138" y="2867025"/>
          <p14:tracePt t="55192" x="6330950" y="2840038"/>
          <p14:tracePt t="55223" x="6483350" y="2803525"/>
          <p14:tracePt t="55283" x="6572250" y="2786063"/>
          <p14:tracePt t="55342" x="6589713" y="2786063"/>
          <p14:tracePt t="55403" x="6635750" y="2786063"/>
          <p14:tracePt t="55463" x="6707188" y="2786063"/>
          <p14:tracePt t="55490" x="6769100" y="2786063"/>
          <p14:tracePt t="55523" x="6796088" y="2768600"/>
          <p14:tracePt t="55554" x="6929438" y="2741613"/>
          <p14:tracePt t="55615" x="7108825" y="2724150"/>
          <p14:tracePt t="55649" x="7180263" y="2724150"/>
          <p14:tracePt t="55715" x="7232650" y="2724150"/>
          <p14:tracePt t="55778" x="7251700" y="2724150"/>
          <p14:tracePt t="55866" x="7054850" y="2724150"/>
          <p14:tracePt t="55927" x="6242050" y="2660650"/>
          <p14:tracePt t="55987" x="5500688" y="2660650"/>
          <p14:tracePt t="56044" x="4589463" y="2643188"/>
          <p14:tracePt t="56104" x="3116263" y="2357438"/>
          <p14:tracePt t="56165" x="3027363" y="2349500"/>
          <p14:tracePt t="56534" x="2660650" y="2420938"/>
          <p14:tracePt t="56591" x="2339975" y="2500313"/>
          <p14:tracePt t="56650" x="2303463" y="2517775"/>
          <p14:tracePt t="56711" x="2152650" y="2608263"/>
          <p14:tracePt t="56773" x="2125663" y="2635250"/>
          <p14:tracePt t="56834" x="2062163" y="2687638"/>
          <p14:tracePt t="56892" x="2054225" y="2687638"/>
          <p14:tracePt t="56950" x="2054225" y="2697163"/>
          <p14:tracePt t="57036" x="2036763" y="2724150"/>
          <p14:tracePt t="57093" x="2027238" y="2759075"/>
          <p14:tracePt t="57237" x="2027238" y="2786063"/>
          <p14:tracePt t="57293" x="2027238" y="2813050"/>
          <p14:tracePt t="57352" x="2027238" y="2830513"/>
          <p14:tracePt t="57578" x="2036763" y="2803525"/>
          <p14:tracePt t="57635" x="2062163" y="2751138"/>
          <p14:tracePt t="57664" x="2071688" y="2732088"/>
          <p14:tracePt t="57739" x="2108200" y="2714625"/>
          <p14:tracePt t="57810" x="2116138" y="2706688"/>
          <p14:tracePt t="57877" x="2179638" y="2687638"/>
          <p14:tracePt t="57929" x="2205038" y="2687638"/>
          <p14:tracePt t="57983" x="2241550" y="2687638"/>
          <p14:tracePt t="58037" x="2268538" y="2687638"/>
          <p14:tracePt t="58095" x="2312988" y="2687638"/>
          <p14:tracePt t="58152" x="2339975" y="2697163"/>
          <p14:tracePt t="58180" x="2347913" y="2697163"/>
          <p14:tracePt t="58240" x="2384425" y="2732088"/>
          <p14:tracePt t="58326" x="2384425" y="2741613"/>
          <p14:tracePt t="58384" x="2384425" y="2759075"/>
          <p14:tracePt t="58441" x="2384425" y="2768600"/>
          <p14:tracePt t="58578" x="2374900" y="2741613"/>
          <p14:tracePt t="58635" x="2251075" y="2643188"/>
          <p14:tracePt t="58691" x="2152650" y="2598738"/>
          <p14:tracePt t="58719" x="2133600" y="2598738"/>
          <p14:tracePt t="58778" x="2081213" y="2598738"/>
          <p14:tracePt t="58805" x="2044700" y="2616200"/>
          <p14:tracePt t="58863" x="2017713" y="2643188"/>
          <p14:tracePt t="58920" x="2009775" y="2643188"/>
          <p14:tracePt t="58978" x="2009775" y="2724150"/>
          <p14:tracePt t="59035" x="2017713" y="2768600"/>
          <p14:tracePt t="59092" x="2071688" y="2822575"/>
          <p14:tracePt t="59149" x="2108200" y="2849563"/>
          <p14:tracePt t="59205" x="2116138" y="2849563"/>
          <p14:tracePt t="59236" x="2125663" y="2849563"/>
          <p14:tracePt t="59296" x="2133600" y="2813050"/>
          <p14:tracePt t="59354" x="2133600" y="2786063"/>
          <p14:tracePt t="59383" x="2133600" y="2768600"/>
          <p14:tracePt t="59414" x="2133600" y="2751138"/>
          <p14:tracePt t="59471" x="2133600" y="2732088"/>
          <p14:tracePt t="59583" x="2224088" y="2732088"/>
          <p14:tracePt t="59640" x="2286000" y="2706688"/>
          <p14:tracePt t="59695" x="2303463" y="2679700"/>
          <p14:tracePt t="59723" x="2303463" y="2670175"/>
          <p14:tracePt t="59807" x="2347913" y="2732088"/>
          <p14:tracePt t="59864" x="2384425" y="2813050"/>
          <p14:tracePt t="59956" x="2401888" y="2795588"/>
          <p14:tracePt t="60013" x="2411413" y="2778125"/>
          <p14:tracePt t="60068" x="2411413" y="2768600"/>
          <p14:tracePt t="60367" x="2393950" y="2751138"/>
          <p14:tracePt t="60424" x="2347913" y="2714625"/>
          <p14:tracePt t="60484" x="2286000" y="2697163"/>
          <p14:tracePt t="60541" x="2232025" y="2697163"/>
          <p14:tracePt t="60599" x="2214563" y="2697163"/>
          <p14:tracePt t="60655" x="2205038" y="2697163"/>
          <p14:tracePt t="60712" x="2205038" y="2714625"/>
          <p14:tracePt t="60770" x="2187575" y="2759075"/>
          <p14:tracePt t="60830" x="2152650" y="2830513"/>
          <p14:tracePt t="60886" x="2143125" y="2840038"/>
          <p14:tracePt t="60915" x="2133600" y="2840038"/>
          <p14:tracePt t="61081" x="2133600" y="2822575"/>
          <p14:tracePt t="61165" x="2170113" y="2795588"/>
          <p14:tracePt t="61222" x="2357438" y="2660650"/>
          <p14:tracePt t="61281" x="2697163" y="2643188"/>
          <p14:tracePt t="61339" x="2874963" y="2652713"/>
          <p14:tracePt t="61397" x="3116263" y="2670175"/>
          <p14:tracePt t="61455" x="3268663" y="2670175"/>
          <p14:tracePt t="61514" x="3276600" y="2670175"/>
          <p14:tracePt t="61626" x="3276600" y="2687638"/>
          <p14:tracePt t="61684" x="3251200" y="2741613"/>
          <p14:tracePt t="61712" x="3251200" y="2751138"/>
          <p14:tracePt t="61772" x="3241675" y="2751138"/>
          <p14:tracePt t="61960" x="3241675" y="2741613"/>
          <p14:tracePt t="62017" x="3205163" y="2714625"/>
          <p14:tracePt t="62075" x="3133725" y="2687638"/>
          <p14:tracePt t="62131" x="3116263" y="2679700"/>
          <p14:tracePt t="62188" x="3089275" y="2679700"/>
          <p14:tracePt t="62246" x="3071813" y="2679700"/>
          <p14:tracePt t="62306" x="3054350" y="2706688"/>
          <p14:tracePt t="62361" x="3044825" y="2714625"/>
          <p14:tracePt t="62417" x="3036888" y="2714625"/>
          <p14:tracePt t="62484" x="3036888" y="2724150"/>
          <p14:tracePt t="62549" x="3009900" y="2759075"/>
          <p14:tracePt t="62607" x="2990850" y="2768600"/>
          <p14:tracePt t="62672" x="2982913" y="2778125"/>
          <p14:tracePt t="62805" x="3152775" y="2635250"/>
          <p14:tracePt t="62873" x="3616325" y="2428875"/>
          <p14:tracePt t="62939" x="3795713" y="2420938"/>
          <p14:tracePt t="63006" x="3848100" y="2420938"/>
          <p14:tracePt t="63118" x="3983038" y="2527300"/>
          <p14:tracePt t="63191" x="4027488" y="2581275"/>
          <p14:tracePt t="63224" x="4044950" y="2598738"/>
          <p14:tracePt t="63292" x="4081463" y="2625725"/>
          <p14:tracePt t="63360" x="4108450" y="2652713"/>
          <p14:tracePt t="63426" x="4133850" y="2679700"/>
          <p14:tracePt t="63495" x="4143375" y="2687638"/>
          <p14:tracePt t="64000" x="4259263" y="2714625"/>
          <p14:tracePt t="64066" x="4313238" y="2724150"/>
          <p14:tracePt t="64164" x="4322763" y="2732088"/>
          <p14:tracePt t="64232" x="4322763" y="2741613"/>
          <p14:tracePt t="64307" x="4322763" y="2751138"/>
          <p14:tracePt t="64375" x="4322763" y="2768600"/>
          <p14:tracePt t="64444" x="4322763" y="2786063"/>
          <p14:tracePt t="64545" x="4322763" y="2795588"/>
          <p14:tracePt t="64750" x="4322763" y="2786063"/>
          <p14:tracePt t="64848" x="4322763" y="2759075"/>
          <p14:tracePt t="64916" x="4322763" y="2741613"/>
          <p14:tracePt t="64982" x="4276725" y="2724150"/>
          <p14:tracePt t="65050" x="4259263" y="2714625"/>
          <p14:tracePt t="65118" x="4251325" y="2706688"/>
          <p14:tracePt t="65221" x="4241800" y="2706688"/>
          <p14:tracePt t="65291" x="4179888" y="2687638"/>
          <p14:tracePt t="65327" x="4160838" y="2687638"/>
          <p14:tracePt t="65396" x="4133850" y="2687638"/>
          <p14:tracePt t="65463" x="4125913" y="2697163"/>
          <p14:tracePt t="65535" x="4108450" y="2706688"/>
          <p14:tracePt t="65602" x="4089400" y="2714625"/>
          <p14:tracePt t="65702" x="4071938" y="2724150"/>
          <p14:tracePt t="65736" x="4062413" y="2724150"/>
          <p14:tracePt t="65840" x="4062413" y="2732088"/>
          <p14:tracePt t="65909" x="4062413" y="2741613"/>
          <p14:tracePt t="66108" x="4054475" y="2768600"/>
          <p14:tracePt t="66177" x="4044950" y="2795588"/>
          <p14:tracePt t="66242" x="3867150" y="2911475"/>
          <p14:tracePt t="66312" x="3170238" y="3071813"/>
          <p14:tracePt t="66380" x="2536825" y="3044825"/>
          <p14:tracePt t="66448" x="2276475" y="3017838"/>
          <p14:tracePt t="66522" x="2116138" y="3017838"/>
          <p14:tracePt t="66588" x="1938338" y="3017838"/>
          <p14:tracePt t="66659" x="1911350" y="3036888"/>
          <p14:tracePt t="66886" x="1911350" y="3027363"/>
          <p14:tracePt t="67085" x="1911350" y="3017838"/>
          <p14:tracePt t="67248" x="1901825" y="3017838"/>
          <p14:tracePt t="67458" x="1919288" y="3017838"/>
          <p14:tracePt t="67525" x="1938338" y="3017838"/>
          <p14:tracePt t="67557" x="1965325" y="3017838"/>
          <p14:tracePt t="67626" x="2036763" y="3017838"/>
          <p14:tracePt t="67693" x="2071688" y="3017838"/>
          <p14:tracePt t="67726" x="2081213" y="3017838"/>
          <p14:tracePt t="67796" x="2125663" y="3017838"/>
          <p14:tracePt t="67864" x="2187575" y="3017838"/>
          <p14:tracePt t="67934" x="2251075" y="3009900"/>
          <p14:tracePt t="68003" x="2384425" y="3000375"/>
          <p14:tracePt t="68071" x="2455863" y="3000375"/>
          <p14:tracePt t="68138" x="2509838" y="3000375"/>
          <p14:tracePt t="68205" x="2562225" y="3000375"/>
          <p14:tracePt t="68238" x="2608263" y="3000375"/>
          <p14:tracePt t="68308" x="2652713" y="3000375"/>
          <p14:tracePt t="68356" x="2803525" y="3000375"/>
          <p14:tracePt t="68397" x="2857500" y="3000375"/>
          <p14:tracePt t="68470" x="2955925" y="3000375"/>
          <p14:tracePt t="68543" x="2965450" y="3000375"/>
          <p14:tracePt t="68995" x="3017838" y="3000375"/>
          <p14:tracePt t="69025" x="3071813" y="2982913"/>
          <p14:tracePt t="69083" x="3160713" y="2982913"/>
          <p14:tracePt t="69141" x="3251200" y="2982913"/>
          <p14:tracePt t="69198" x="3322638" y="2982913"/>
          <p14:tracePt t="69226" x="3348038" y="2982913"/>
          <p14:tracePt t="69283" x="3402013" y="2982913"/>
          <p14:tracePt t="69344" x="3509963" y="2982913"/>
          <p14:tracePt t="69402" x="3687763" y="2982913"/>
          <p14:tracePt t="69458" x="3830638" y="3000375"/>
          <p14:tracePt t="69519" x="3884613" y="3000375"/>
          <p14:tracePt t="69580" x="3938588" y="3000375"/>
          <p14:tracePt t="69639" x="4000500" y="3000375"/>
          <p14:tracePt t="69698" x="4098925" y="3000375"/>
          <p14:tracePt t="69727" x="4116388" y="3000375"/>
          <p14:tracePt t="69787" x="4160838" y="3000375"/>
          <p14:tracePt t="69847" x="4179888" y="3000375"/>
          <p14:tracePt t="69907" x="4251325" y="3009900"/>
          <p14:tracePt t="69969" x="4313238" y="3027363"/>
          <p14:tracePt t="70030" x="4419600" y="3027363"/>
          <p14:tracePt t="70092" x="4483100" y="3009900"/>
          <p14:tracePt t="70153" x="4527550" y="3009900"/>
          <p14:tracePt t="70214" x="4545013" y="3009900"/>
          <p14:tracePt t="70247" x="4554538" y="3009900"/>
          <p14:tracePt t="70310" x="4562475" y="3009900"/>
          <p14:tracePt t="70372" x="4572000" y="3009900"/>
          <p14:tracePt t="70433" x="4589463" y="3009900"/>
          <p14:tracePt t="70925" x="4714875" y="2955925"/>
          <p14:tracePt t="70986" x="4983163" y="2884488"/>
          <p14:tracePt t="71051" x="5054600" y="2874963"/>
          <p14:tracePt t="71112" x="5064125" y="2874963"/>
          <p14:tracePt t="71286" x="5072063" y="2874963"/>
          <p14:tracePt t="71431" x="5072063" y="2867025"/>
          <p14:tracePt t="71548" x="5081588" y="2857500"/>
          <p14:tracePt t="71609" x="5081588" y="2840038"/>
          <p14:tracePt t="71697" x="5081588" y="2822575"/>
          <p14:tracePt t="71726" x="5081588" y="2803525"/>
          <p14:tracePt t="71786" x="5089525" y="2741613"/>
          <p14:tracePt t="71845" x="5135563" y="2706688"/>
          <p14:tracePt t="71905" x="5224463" y="2679700"/>
          <p14:tracePt t="71964" x="5259388" y="2679700"/>
          <p14:tracePt t="71995" x="5268913" y="2679700"/>
          <p14:tracePt t="72026" x="5295900" y="2679700"/>
          <p14:tracePt t="72089" x="5322888" y="2679700"/>
          <p14:tracePt t="72151" x="5340350" y="2697163"/>
          <p14:tracePt t="72182" x="5349875" y="2697163"/>
          <p14:tracePt t="72213" x="5349875" y="2706688"/>
          <p14:tracePt t="72277" x="5367338" y="2706688"/>
          <p14:tracePt t="72336" x="5367338" y="2724150"/>
          <p14:tracePt t="72477" x="5367338" y="2732088"/>
          <p14:tracePt t="72510" x="5367338" y="2741613"/>
          <p14:tracePt t="72741" x="5367338" y="2732088"/>
          <p14:tracePt t="72828" x="5349875" y="2714625"/>
          <p14:tracePt t="72905" x="5340350" y="2714625"/>
          <p14:tracePt t="72974" x="5322888" y="2714625"/>
          <p14:tracePt t="73082" x="5313363" y="2706688"/>
          <p14:tracePt t="73156" x="5303838" y="2697163"/>
          <p14:tracePt t="73293" x="5278438" y="2697163"/>
          <p14:tracePt t="73372" x="5126038" y="2724150"/>
          <p14:tracePt t="73452" x="5108575" y="2724150"/>
          <p14:tracePt t="73619" x="5170488" y="2724150"/>
          <p14:tracePt t="73689" x="5564188" y="2660650"/>
          <p14:tracePt t="73724" x="5680075" y="2652713"/>
          <p14:tracePt t="73783" x="5803900" y="2652713"/>
          <p14:tracePt t="73840" x="5929313" y="2652713"/>
          <p14:tracePt t="73870" x="5973763" y="2670175"/>
          <p14:tracePt t="73928" x="6000750" y="2697163"/>
          <p14:tracePt t="73988" x="6037263" y="2706688"/>
          <p14:tracePt t="74047" x="6045200" y="2714625"/>
          <p14:tracePt t="74339" x="6045200" y="2687638"/>
          <p14:tracePt t="74399" x="6000750" y="2660650"/>
          <p14:tracePt t="74460" x="5929313" y="2660650"/>
          <p14:tracePt t="74522" x="5902325" y="2660650"/>
          <p14:tracePt t="74669" x="6018213" y="2679700"/>
          <p14:tracePt t="74734" x="6161088" y="2768600"/>
          <p14:tracePt t="74794" x="6207125" y="2795588"/>
          <p14:tracePt t="75212" x="5884863" y="2830513"/>
          <p14:tracePt t="75243" x="5803900" y="2840038"/>
          <p14:tracePt t="75304" x="5661025" y="2840038"/>
          <p14:tracePt t="75366" x="5322888" y="2830513"/>
          <p14:tracePt t="75421" x="5180013" y="2822575"/>
          <p14:tracePt t="75481" x="5045075" y="2822575"/>
          <p14:tracePt t="75542" x="5010150" y="2822575"/>
          <p14:tracePt t="75659" x="5037138" y="2822575"/>
          <p14:tracePt t="75724" x="5072063" y="2822575"/>
          <p14:tracePt t="75792" x="5187950" y="2830513"/>
          <p14:tracePt t="75824" x="5313363" y="2830513"/>
          <p14:tracePt t="75855" x="5500688" y="2830513"/>
          <p14:tracePt t="75918" x="5983288" y="2830513"/>
          <p14:tracePt t="75979" x="6323013" y="2830513"/>
          <p14:tracePt t="76039" x="6421438" y="2830513"/>
          <p14:tracePt t="76099" x="6581775" y="2830513"/>
          <p14:tracePt t="76159" x="6715125" y="2857500"/>
          <p14:tracePt t="76218" x="6823075" y="2867025"/>
          <p14:tracePt t="76279" x="6921500" y="2884488"/>
          <p14:tracePt t="76308" x="6973888" y="2884488"/>
          <p14:tracePt t="76340" x="7010400" y="2894013"/>
          <p14:tracePt t="76404" x="7018338" y="2894013"/>
          <p14:tracePt t="76572" x="7000875" y="2894013"/>
          <p14:tracePt t="76631" x="6929438" y="2894013"/>
          <p14:tracePt t="76659" x="6902450" y="2894013"/>
          <p14:tracePt t="76719" x="6680200" y="2894013"/>
          <p14:tracePt t="76779" x="6054725" y="2894013"/>
          <p14:tracePt t="76839" x="5197475" y="2911475"/>
          <p14:tracePt t="76900" x="4322763" y="2911475"/>
          <p14:tracePt t="76963" x="3803650" y="2955925"/>
          <p14:tracePt t="77336" x="3465513" y="2955925"/>
          <p14:tracePt t="77396" x="3009900" y="2955925"/>
          <p14:tracePt t="77458" x="2938463" y="2955925"/>
          <p14:tracePt t="77519" x="2687638" y="2911475"/>
          <p14:tracePt t="77580" x="2652713" y="2911475"/>
          <p14:tracePt t="77666" x="2643188" y="2911475"/>
          <p14:tracePt t="77727" x="2562225" y="2901950"/>
          <p14:tracePt t="77787" x="2384425" y="2884488"/>
          <p14:tracePt t="77846" x="2374900" y="2884488"/>
          <p14:tracePt t="77906" x="2366963" y="2884488"/>
          <p14:tracePt t="77967" x="2357438" y="2884488"/>
          <p14:tracePt t="78168" x="2339975" y="2884488"/>
          <p14:tracePt t="78199" x="2303463" y="2884488"/>
          <p14:tracePt t="78230" x="2179638" y="2884488"/>
          <p14:tracePt t="78290" x="1955800" y="2928938"/>
          <p14:tracePt t="78350" x="1893888" y="2965450"/>
          <p14:tracePt t="78411" x="1857375" y="3000375"/>
          <p14:tracePt t="78473" x="1839913" y="3009900"/>
          <p14:tracePt t="87395" x="1589088" y="3286125"/>
          <p14:tracePt t="87483" x="1393825" y="3544888"/>
          <p14:tracePt t="87570" x="1312863" y="3635375"/>
          <p14:tracePt t="87697" x="1303338" y="3652838"/>
          <p14:tracePt t="87738" x="1295400" y="3679825"/>
          <p14:tracePt t="87815" x="1285875" y="3706813"/>
          <p14:tracePt t="88000" x="1347788" y="3706813"/>
          <p14:tracePt t="88074" x="1393825" y="3706813"/>
          <p14:tracePt t="88150" x="1419225" y="3706813"/>
          <p14:tracePt t="88214" x="1428750" y="3706813"/>
          <p14:tracePt t="88297" x="1455738" y="3706813"/>
          <p14:tracePt t="88412" x="1473200" y="3706813"/>
          <p14:tracePt t="88512" x="1490663" y="3706813"/>
          <p14:tracePt t="88583" x="1517650" y="3714750"/>
          <p14:tracePt t="88644" x="1554163" y="3724275"/>
          <p14:tracePt t="88706" x="1571625" y="3733800"/>
          <p14:tracePt t="88796" x="1581150" y="3733800"/>
          <p14:tracePt t="88857" x="1554163" y="3733800"/>
          <p14:tracePt t="88918" x="1490663" y="3733800"/>
          <p14:tracePt t="88978" x="1473200" y="3733800"/>
          <p14:tracePt t="89040" x="1455738" y="3733800"/>
          <p14:tracePt t="89101" x="1438275" y="3741738"/>
          <p14:tracePt t="89163" x="1428750" y="3751263"/>
          <p14:tracePt t="89374" x="1438275" y="3751263"/>
          <p14:tracePt t="89467" x="1482725" y="3751263"/>
          <p14:tracePt t="89530" x="1527175" y="3751263"/>
          <p14:tracePt t="89591" x="1608138" y="3751263"/>
          <p14:tracePt t="89657" x="1660525" y="3741738"/>
          <p14:tracePt t="89718" x="1697038" y="3741738"/>
          <p14:tracePt t="89782" x="1724025" y="3741738"/>
          <p14:tracePt t="89848" x="1731963" y="3741738"/>
          <p14:tracePt t="90645" x="1776413" y="3741738"/>
          <p14:tracePt t="90706" x="1822450" y="3741738"/>
          <p14:tracePt t="90797" x="1847850" y="3741738"/>
          <p14:tracePt t="90859" x="1866900" y="3741738"/>
          <p14:tracePt t="90922" x="1893888" y="3741738"/>
          <p14:tracePt t="90986" x="1911350" y="3741738"/>
          <p14:tracePt t="91047" x="1919288" y="3741738"/>
          <p14:tracePt t="91109" x="1938338" y="3741738"/>
          <p14:tracePt t="91139" x="1946275" y="3741738"/>
          <p14:tracePt t="91200" x="1955800" y="3741738"/>
          <p14:tracePt t="91231" x="1965325" y="3741738"/>
          <p14:tracePt t="91322" x="1982788" y="3741738"/>
          <p14:tracePt t="91382" x="1990725" y="3741738"/>
          <p14:tracePt t="91535" x="2009775" y="3741738"/>
          <p14:tracePt t="91597" x="2017713" y="3733800"/>
          <p14:tracePt t="91658" x="2036763" y="3733800"/>
          <p14:tracePt t="91719" x="2071688" y="3733800"/>
          <p14:tracePt t="91784" x="2098675" y="3724275"/>
          <p14:tracePt t="91846" x="2143125" y="3724275"/>
          <p14:tracePt t="91910" x="2152650" y="3724275"/>
          <p14:tracePt t="92033" x="2098675" y="3724275"/>
          <p14:tracePt t="92098" x="1982788" y="3706813"/>
          <p14:tracePt t="92160" x="1911350" y="3687763"/>
          <p14:tracePt t="92220" x="1874838" y="3670300"/>
          <p14:tracePt t="92283" x="1874838" y="3652838"/>
          <p14:tracePt t="92344" x="1874838" y="3608388"/>
          <p14:tracePt t="92405" x="1874838" y="3563938"/>
          <p14:tracePt t="92436" x="1874838" y="3554413"/>
          <p14:tracePt t="92530" x="1911350" y="3527425"/>
          <p14:tracePt t="92592" x="2027238" y="3473450"/>
          <p14:tracePt t="92658" x="2081213" y="3455988"/>
          <p14:tracePt t="92721" x="2170113" y="3455988"/>
          <p14:tracePt t="92784" x="2312988" y="3446463"/>
          <p14:tracePt t="92847" x="2482850" y="3446463"/>
          <p14:tracePt t="92908" x="2598738" y="3446463"/>
          <p14:tracePt t="92970" x="2660650" y="3446463"/>
          <p14:tracePt t="93031" x="2705100" y="3455988"/>
          <p14:tracePt t="93092" x="2803525" y="3455988"/>
          <p14:tracePt t="93155" x="2867025" y="3465513"/>
          <p14:tracePt t="93220" x="2928938" y="3465513"/>
          <p14:tracePt t="93282" x="3017838" y="3482975"/>
          <p14:tracePt t="93343" x="3098800" y="3492500"/>
          <p14:tracePt t="93374" x="3133725" y="3492500"/>
          <p14:tracePt t="93438" x="3232150" y="3500438"/>
          <p14:tracePt t="93501" x="3286125" y="3500438"/>
          <p14:tracePt t="93561" x="3367088" y="3500438"/>
          <p14:tracePt t="93593" x="3419475" y="3500438"/>
          <p14:tracePt t="93655" x="3527425" y="3500438"/>
          <p14:tracePt t="93687" x="3571875" y="3500438"/>
          <p14:tracePt t="93754" x="3768725" y="3527425"/>
          <p14:tracePt t="93815" x="3848100" y="3544888"/>
          <p14:tracePt t="93876" x="3867150" y="3554413"/>
          <p14:tracePt t="93991" x="3867150" y="3563938"/>
          <p14:tracePt t="94052" x="3867150" y="3589338"/>
          <p14:tracePt t="94114" x="3867150" y="3616325"/>
          <p14:tracePt t="94185" x="3867150" y="3625850"/>
          <p14:tracePt t="94217" x="3867150" y="3635375"/>
          <p14:tracePt t="94283" x="3857625" y="3662363"/>
          <p14:tracePt t="94348" x="3813175" y="3687763"/>
          <p14:tracePt t="94409" x="3776663" y="3706813"/>
          <p14:tracePt t="94470" x="3751263" y="3706813"/>
          <p14:tracePt t="94532" x="3687763" y="3706813"/>
          <p14:tracePt t="94595" x="3608388" y="3706813"/>
          <p14:tracePt t="94657" x="3544888" y="3706813"/>
          <p14:tracePt t="94719" x="3455988" y="3706813"/>
          <p14:tracePt t="94783" x="3411538" y="3706813"/>
          <p14:tracePt t="94849" x="3348038" y="3706813"/>
          <p14:tracePt t="94914" x="3268663" y="3706813"/>
          <p14:tracePt t="94974" x="3214688" y="3706813"/>
          <p14:tracePt t="95032" x="3143250" y="3697288"/>
          <p14:tracePt t="95094" x="3009900" y="3687763"/>
          <p14:tracePt t="95156" x="2982913" y="3687763"/>
          <p14:tracePt t="95218" x="2822575" y="3687763"/>
          <p14:tracePt t="95250" x="2776538" y="3687763"/>
          <p14:tracePt t="95314" x="2751138" y="3687763"/>
          <p14:tracePt t="95377" x="2687638" y="3687763"/>
          <p14:tracePt t="95441" x="2643188" y="3687763"/>
          <p14:tracePt t="95505" x="2544763" y="3697288"/>
          <p14:tracePt t="95567" x="2490788" y="3697288"/>
          <p14:tracePt t="95631" x="2384425" y="3714750"/>
          <p14:tracePt t="95693" x="2224088" y="3714750"/>
          <p14:tracePt t="95755" x="2062163" y="3724275"/>
          <p14:tracePt t="95818" x="2000250" y="3724275"/>
          <p14:tracePt t="95878" x="1955800" y="3724275"/>
          <p14:tracePt t="95942" x="1839913" y="3697288"/>
          <p14:tracePt t="96006" x="1822450" y="3687763"/>
          <p14:tracePt t="96096" x="1822450" y="3679825"/>
          <p14:tracePt t="96182" x="1822450" y="3670300"/>
          <p14:tracePt t="96243" x="1822450" y="3662363"/>
          <p14:tracePt t="96304" x="1822450" y="3643313"/>
          <p14:tracePt t="96365" x="1839913" y="3625850"/>
          <p14:tracePt t="96426" x="1919288" y="3563938"/>
          <p14:tracePt t="96492" x="1955800" y="3536950"/>
          <p14:tracePt t="96555" x="2044700" y="3509963"/>
          <p14:tracePt t="96615" x="2133600" y="3482975"/>
          <p14:tracePt t="96677" x="2187575" y="3473450"/>
          <p14:tracePt t="96740" x="2303463" y="3473450"/>
          <p14:tracePt t="96803" x="2438400" y="3473450"/>
          <p14:tracePt t="96864" x="2554288" y="3482975"/>
          <p14:tracePt t="96927" x="2732088" y="3492500"/>
          <p14:tracePt t="96990" x="2840038" y="3500438"/>
          <p14:tracePt t="97055" x="2965450" y="3517900"/>
          <p14:tracePt t="97121" x="3116263" y="3527425"/>
          <p14:tracePt t="97182" x="3259138" y="3554413"/>
          <p14:tracePt t="97243" x="3438525" y="3554413"/>
          <p14:tracePt t="97304" x="3554413" y="3554413"/>
          <p14:tracePt t="97367" x="3643313" y="3554413"/>
          <p14:tracePt t="97429" x="3705225" y="3536950"/>
          <p14:tracePt t="97492" x="3759200" y="3527425"/>
          <p14:tracePt t="97555" x="3803650" y="3527425"/>
          <p14:tracePt t="97619" x="3857625" y="3527425"/>
          <p14:tracePt t="97689" x="3894138" y="3527425"/>
          <p14:tracePt t="97719" x="3911600" y="3536950"/>
          <p14:tracePt t="97808" x="3919538" y="3554413"/>
          <p14:tracePt t="97897" x="3919538" y="3563938"/>
          <p14:tracePt t="97959" x="3919538" y="3581400"/>
          <p14:tracePt t="98022" x="3894138" y="3635375"/>
          <p14:tracePt t="98084" x="3884613" y="3643313"/>
          <p14:tracePt t="98148" x="3875088" y="3643313"/>
          <p14:tracePt t="98212" x="3867150" y="3652838"/>
          <p14:tracePt t="98305" x="3848100" y="3662363"/>
          <p14:tracePt t="98364" x="3830638" y="3670300"/>
          <p14:tracePt t="98426" x="3822700" y="3687763"/>
          <p14:tracePt t="98491" x="3813175" y="3687763"/>
          <p14:tracePt t="98847" x="3803650" y="3687763"/>
          <p14:tracePt t="98940" x="3759200" y="3679825"/>
          <p14:tracePt t="99001" x="3500438" y="3733800"/>
          <p14:tracePt t="99063" x="3384550" y="3786188"/>
          <p14:tracePt t="99095" x="3340100" y="3822700"/>
          <p14:tracePt t="99126" x="3276600" y="3867150"/>
          <p14:tracePt t="99189" x="3179763" y="3938588"/>
          <p14:tracePt t="99252" x="3160713" y="3948113"/>
          <p14:tracePt t="99318" x="3108325" y="3973513"/>
          <p14:tracePt t="99383" x="3089275" y="3983038"/>
          <p14:tracePt t="99444" x="3081338" y="3983038"/>
          <p14:tracePt t="99538" x="3071813" y="3983038"/>
          <p14:tracePt t="99628" x="3036888" y="3983038"/>
          <p14:tracePt t="99691" x="3017838" y="3992563"/>
          <p14:tracePt t="99724" x="2990850" y="4000500"/>
          <p14:tracePt t="99787" x="2928938" y="4019550"/>
          <p14:tracePt t="99852" x="2901950" y="4019550"/>
          <p14:tracePt t="99917" x="2874963" y="4037013"/>
          <p14:tracePt t="99980" x="2822575" y="4044950"/>
          <p14:tracePt t="100041" x="2759075" y="4054475"/>
          <p14:tracePt t="100103" x="2652713" y="4064000"/>
          <p14:tracePt t="100165" x="2571750" y="4064000"/>
          <p14:tracePt t="100227" x="2509838" y="4064000"/>
          <p14:tracePt t="100290" x="2482850" y="4064000"/>
          <p14:tracePt t="100352" x="2411413" y="4064000"/>
          <p14:tracePt t="100416" x="2330450" y="4064000"/>
          <p14:tracePt t="100483" x="2241550" y="4064000"/>
          <p14:tracePt t="100516" x="2214563" y="4064000"/>
          <p14:tracePt t="100579" x="2179638" y="4054475"/>
          <p14:tracePt t="100642" x="2071688" y="4044950"/>
          <p14:tracePt t="100672" x="2062163" y="4044950"/>
          <p14:tracePt t="100735" x="2054225" y="4027488"/>
          <p14:tracePt t="100798" x="2027238" y="4019550"/>
          <p14:tracePt t="100860" x="1990725" y="4000500"/>
          <p14:tracePt t="100922" x="1973263" y="3992563"/>
          <p14:tracePt t="100988" x="1938338" y="3973513"/>
          <p14:tracePt t="101053" x="1919288" y="3956050"/>
          <p14:tracePt t="101143" x="1919288" y="3948113"/>
          <p14:tracePt t="101205" x="1919288" y="3929063"/>
          <p14:tracePt t="101236" x="1919288" y="3921125"/>
          <p14:tracePt t="101299" x="1919288" y="3911600"/>
          <p14:tracePt t="101360" x="1928813" y="3884613"/>
          <p14:tracePt t="101391" x="1946275" y="3884613"/>
          <p14:tracePt t="101454" x="1973263" y="3876675"/>
          <p14:tracePt t="101487" x="2027238" y="3857625"/>
          <p14:tracePt t="101521" x="2054225" y="3849688"/>
          <p14:tracePt t="101581" x="2089150" y="3849688"/>
          <p14:tracePt t="101671" x="2125663" y="3849688"/>
          <p14:tracePt t="101733" x="2160588" y="3849688"/>
          <p14:tracePt t="101795" x="2251075" y="3849688"/>
          <p14:tracePt t="101857" x="2312988" y="3849688"/>
          <p14:tracePt t="101926" x="2366963" y="3849688"/>
          <p14:tracePt t="101991" x="2446338" y="3849688"/>
          <p14:tracePt t="102053" x="2544763" y="3849688"/>
          <p14:tracePt t="102116" x="2625725" y="3849688"/>
          <p14:tracePt t="102180" x="2705100" y="3849688"/>
          <p14:tracePt t="102239" x="2813050" y="3857625"/>
          <p14:tracePt t="102300" x="2946400" y="3876675"/>
          <p14:tracePt t="102361" x="3027363" y="3876675"/>
          <p14:tracePt t="102391" x="3098800" y="3876675"/>
          <p14:tracePt t="102453" x="3187700" y="3876675"/>
          <p14:tracePt t="102516" x="3259138" y="3876675"/>
          <p14:tracePt t="102577" x="3394075" y="3876675"/>
          <p14:tracePt t="102638" x="3490913" y="3876675"/>
          <p14:tracePt t="102701" x="3643313" y="3867150"/>
          <p14:tracePt t="102731" x="3687763" y="3867150"/>
          <p14:tracePt t="102793" x="3822700" y="3840163"/>
          <p14:tracePt t="102852" x="3929063" y="3830638"/>
          <p14:tracePt t="102912" x="4010025" y="3822700"/>
          <p14:tracePt t="102972" x="4054475" y="3822700"/>
          <p14:tracePt t="103033" x="4116388" y="3822700"/>
          <p14:tracePt t="103094" x="4179888" y="3822700"/>
          <p14:tracePt t="103154" x="4241800" y="3822700"/>
          <p14:tracePt t="103216" x="4241800" y="3830638"/>
          <p14:tracePt t="103393" x="4241800" y="3840163"/>
          <p14:tracePt t="103481" x="4268788" y="3884613"/>
          <p14:tracePt t="103542" x="4303713" y="3902075"/>
          <p14:tracePt t="103633" x="4313238" y="3911600"/>
          <p14:tracePt t="103768" x="4303713" y="3911600"/>
          <p14:tracePt t="103849" x="4276725" y="3911600"/>
          <p14:tracePt t="104001" x="4259263" y="3911600"/>
          <p14:tracePt t="104082" x="4251325" y="3911600"/>
          <p14:tracePt t="104141" x="4241800" y="3911600"/>
          <p14:tracePt t="104201" x="4197350" y="3911600"/>
          <p14:tracePt t="104230" x="4179888" y="3911600"/>
          <p14:tracePt t="104290" x="4152900" y="3921125"/>
          <p14:tracePt t="104354" x="4089400" y="3948113"/>
          <p14:tracePt t="104415" x="4000500" y="3948113"/>
          <p14:tracePt t="104476" x="3724275" y="3973513"/>
          <p14:tracePt t="104536" x="3536950" y="4027488"/>
          <p14:tracePt t="104596" x="3241675" y="4125913"/>
          <p14:tracePt t="104625" x="3197225" y="4143375"/>
          <p14:tracePt t="104684" x="3000375" y="4214813"/>
          <p14:tracePt t="104744" x="2894013" y="4241800"/>
          <p14:tracePt t="104805" x="2867025" y="4241800"/>
          <p14:tracePt t="104894" x="2857500" y="4241800"/>
          <p14:tracePt t="104982" x="2822575" y="4241800"/>
          <p14:tracePt t="105040" x="2803525" y="4241800"/>
          <p14:tracePt t="105613" x="2795588" y="4233863"/>
          <p14:tracePt t="105701" x="2768600" y="4233863"/>
          <p14:tracePt t="105731" x="2759075" y="4224338"/>
          <p14:tracePt t="105792" x="2732088" y="4224338"/>
          <p14:tracePt t="105852" x="2705100" y="4214813"/>
          <p14:tracePt t="105913" x="2687638" y="4214813"/>
          <p14:tracePt t="105983" x="2616200" y="4214813"/>
          <p14:tracePt t="106049" x="2581275" y="4206875"/>
          <p14:tracePt t="106141" x="2571750" y="4206875"/>
          <p14:tracePt t="106200" x="2554288" y="4197350"/>
          <p14:tracePt t="106229" x="2544763" y="4197350"/>
          <p14:tracePt t="106290" x="2536825" y="4197350"/>
          <p14:tracePt t="106349" x="2517775" y="4197350"/>
          <p14:tracePt t="106409" x="2509838" y="4197350"/>
          <p14:tracePt t="106469" x="2490788" y="4214813"/>
          <p14:tracePt t="106501" x="2482850" y="4241800"/>
          <p14:tracePt t="106565" x="2473325" y="4251325"/>
          <p14:tracePt t="106628" x="2465388" y="4259263"/>
          <p14:tracePt t="106685" x="2465388" y="4286250"/>
          <p14:tracePt t="106745" x="2446338" y="4349750"/>
          <p14:tracePt t="106805" x="2438400" y="4376738"/>
          <p14:tracePt t="107010" x="2490788" y="4376738"/>
          <p14:tracePt t="107078" x="2517775" y="4376738"/>
          <p14:tracePt t="107173" x="2536825" y="4357688"/>
          <p14:tracePt t="107233" x="2544763" y="4295775"/>
          <p14:tracePt t="107294" x="2562225" y="4268788"/>
          <p14:tracePt t="107352" x="2562225" y="4251325"/>
          <p14:tracePt t="107441" x="2562225" y="4233863"/>
          <p14:tracePt t="107503" x="2562225" y="4224338"/>
          <p14:tracePt t="107533" x="2554288" y="4224338"/>
          <p14:tracePt t="107564" x="2517775" y="4206875"/>
          <p14:tracePt t="107627" x="2500313" y="4197350"/>
          <p14:tracePt t="107686" x="2482850" y="4197350"/>
          <p14:tracePt t="107749" x="2465388" y="4197350"/>
          <p14:tracePt t="107838" x="2438400" y="4197350"/>
          <p14:tracePt t="107898" x="2428875" y="4214813"/>
          <p14:tracePt t="107959" x="2419350" y="4224338"/>
          <p14:tracePt t="108021" x="2411413" y="4241800"/>
          <p14:tracePt t="108087" x="2411413" y="4268788"/>
          <p14:tracePt t="108148" x="2401888" y="4295775"/>
          <p14:tracePt t="108236" x="2401888" y="4313238"/>
          <p14:tracePt t="108298" x="2401888" y="4330700"/>
          <p14:tracePt t="108358" x="2411413" y="4357688"/>
          <p14:tracePt t="108418" x="2428875" y="4384675"/>
          <p14:tracePt t="108479" x="2482850" y="4384675"/>
          <p14:tracePt t="108542" x="2527300" y="4376738"/>
          <p14:tracePt t="108609" x="2536825" y="4357688"/>
          <p14:tracePt t="108676" x="2536825" y="4340225"/>
          <p14:tracePt t="108736" x="2536825" y="4322763"/>
          <p14:tracePt t="108768" x="2536825" y="4278313"/>
          <p14:tracePt t="108831" x="2536825" y="4206875"/>
          <p14:tracePt t="108893" x="2536825" y="4187825"/>
          <p14:tracePt t="108924" x="2536825" y="4179888"/>
          <p14:tracePt t="108987" x="2509838" y="4179888"/>
          <p14:tracePt t="109050" x="2490788" y="4179888"/>
          <p14:tracePt t="109113" x="2473325" y="4179888"/>
          <p14:tracePt t="109185" x="2455863" y="4197350"/>
          <p14:tracePt t="109250" x="2428875" y="4224338"/>
          <p14:tracePt t="109313" x="2419350" y="4241800"/>
          <p14:tracePt t="109374" x="2419350" y="4251325"/>
          <p14:tracePt t="109437" x="2419350" y="4259263"/>
          <p14:tracePt t="109499" x="2419350" y="4295775"/>
          <p14:tracePt t="109590" x="2419350" y="4322763"/>
          <p14:tracePt t="109684" x="2428875" y="4340225"/>
          <p14:tracePt t="109754" x="2446338" y="4367213"/>
          <p14:tracePt t="109826" x="2455863" y="4384675"/>
          <p14:tracePt t="109917" x="2490788" y="4394200"/>
          <p14:tracePt t="109979" x="2527300" y="4376738"/>
          <p14:tracePt t="110069" x="2527300" y="4349750"/>
          <p14:tracePt t="110132" x="2527300" y="4330700"/>
          <p14:tracePt t="110194" x="2527300" y="4313238"/>
          <p14:tracePt t="110224" x="2527300" y="4305300"/>
          <p14:tracePt t="110285" x="2527300" y="4278313"/>
          <p14:tracePt t="110352" x="2527300" y="4251325"/>
          <p14:tracePt t="110445" x="2509838" y="4241800"/>
          <p14:tracePt t="110509" x="2500313" y="4241800"/>
          <p14:tracePt t="110687" x="2490788" y="4241800"/>
          <p14:tracePt t="110748" x="2482850" y="4233863"/>
          <p14:tracePt t="110814" x="2473325" y="4224338"/>
          <p14:tracePt t="110877" x="2465388" y="4206875"/>
          <p14:tracePt t="110941" x="2465388" y="4197350"/>
          <p14:tracePt t="111061" x="2455863" y="4197350"/>
          <p14:tracePt t="111122" x="2438400" y="4197350"/>
          <p14:tracePt t="111242" x="2428875" y="4197350"/>
          <p14:tracePt t="111461" x="2419350" y="4197350"/>
          <p14:tracePt t="111526" x="2411413" y="4197350"/>
          <p14:tracePt t="111617" x="2401888" y="4214813"/>
          <p14:tracePt t="111679" x="2393950" y="4224338"/>
          <p14:tracePt t="111836" x="2393950" y="4233863"/>
          <p14:tracePt t="111950" x="2393950" y="4241800"/>
          <p14:tracePt t="112043" x="2393950" y="4251325"/>
          <p14:tracePt t="112188" x="2393950" y="4259263"/>
          <p14:tracePt t="112247" x="2401888" y="4259263"/>
          <p14:tracePt t="112337" x="2411413" y="4268788"/>
          <p14:tracePt t="112458" x="2419350" y="4268788"/>
          <p14:tracePt t="112520" x="2428875" y="4286250"/>
          <p14:tracePt t="112585" x="2446338" y="4295775"/>
          <p14:tracePt t="112646" x="2446338" y="4305300"/>
          <p14:tracePt t="112741" x="2455863" y="4305300"/>
          <p14:tracePt t="112834" x="2465388" y="4259263"/>
          <p14:tracePt t="112896" x="2465388" y="4162425"/>
          <p14:tracePt t="112958" x="2446338" y="4044950"/>
          <p14:tracePt t="113037" x="2384425" y="3805238"/>
          <p14:tracePt t="113081" x="2374900" y="3759200"/>
          <p14:tracePt t="113149" x="2374900" y="3751263"/>
          <p14:tracePt t="113279" x="2374900" y="3741738"/>
          <p14:tracePt t="113429" x="2366963" y="3741738"/>
          <p14:tracePt t="113494" x="2366963" y="3733800"/>
          <p14:tracePt t="113556" x="2366963" y="3706813"/>
          <p14:tracePt t="113623" x="2347913" y="3662363"/>
          <p14:tracePt t="113686" x="2347913" y="3652838"/>
          <p14:tracePt t="113748" x="2347913" y="3643313"/>
          <p14:tracePt t="114118" x="2347913" y="3652838"/>
          <p14:tracePt t="114456" x="2357438" y="3662363"/>
          <p14:tracePt t="114791" x="2366963" y="3662363"/>
          <p14:tracePt t="115631" x="2366963" y="3670300"/>
          <p14:tracePt t="116001" x="2374900" y="3679825"/>
          <p14:tracePt t="116122" x="2374900" y="3697288"/>
          <p14:tracePt t="116184" x="2384425" y="3706813"/>
          <p14:tracePt t="116247" x="2401888" y="3724275"/>
          <p14:tracePt t="116285" x="2411413" y="3741738"/>
          <p14:tracePt t="116354" x="2482850" y="3822700"/>
          <p14:tracePt t="116418" x="2554288" y="3911600"/>
          <p14:tracePt t="116479" x="2589213" y="3973513"/>
          <p14:tracePt t="116544" x="2652713" y="4054475"/>
          <p14:tracePt t="116606" x="2679700" y="4071938"/>
          <p14:tracePt t="116668" x="2687638" y="4090988"/>
          <p14:tracePt t="116730" x="2687638" y="4098925"/>
          <p14:tracePt t="116793" x="2697163" y="4108450"/>
          <p14:tracePt t="116864" x="2705100" y="4135438"/>
          <p14:tracePt t="116927" x="2714625" y="4152900"/>
          <p14:tracePt t="117019" x="2724150" y="4162425"/>
          <p14:tracePt t="118912" x="2724150" y="4152900"/>
          <p14:tracePt t="118942" x="2732088" y="4143375"/>
          <p14:tracePt t="119003" x="2751138" y="4098925"/>
          <p14:tracePt t="119063" x="2776538" y="4064000"/>
          <p14:tracePt t="119122" x="2795588" y="4044950"/>
          <p14:tracePt t="119183" x="2795588" y="4037013"/>
          <p14:tracePt t="119304" x="2803525" y="4037013"/>
          <p14:tracePt t="119395" x="2822575" y="4027488"/>
          <p14:tracePt t="119457" x="2840038" y="4027488"/>
          <p14:tracePt t="119489" x="2867025" y="4027488"/>
          <p14:tracePt t="119555" x="3062288" y="4027488"/>
          <p14:tracePt t="119625" x="3224213" y="4037013"/>
          <p14:tracePt t="119661" x="3259138" y="4037013"/>
          <p14:tracePt t="119733" x="3268663" y="4037013"/>
          <p14:tracePt t="119828" x="3143250" y="4044950"/>
          <p14:tracePt t="119890" x="2955925" y="4044950"/>
          <p14:tracePt t="119953" x="2938463" y="4044950"/>
          <p14:tracePt t="120110" x="3125788" y="4054475"/>
          <p14:tracePt t="120175" x="3179763" y="4054475"/>
          <p14:tracePt t="120711" x="3133725" y="4037013"/>
          <p14:tracePt t="120743" x="3017838" y="3992563"/>
          <p14:tracePt t="120806" x="2830513" y="3921125"/>
          <p14:tracePt t="120869" x="2697163" y="3840163"/>
          <p14:tracePt t="120931" x="2517775" y="3724275"/>
          <p14:tracePt t="120994" x="2393950" y="3662363"/>
          <p14:tracePt t="121057" x="2374900" y="3652838"/>
          <p14:tracePt t="121120" x="2330450" y="3635375"/>
          <p14:tracePt t="121743" x="2339975" y="3635375"/>
          <p14:tracePt t="121895" x="2357438" y="3643313"/>
          <p14:tracePt t="121987" x="2374900" y="3670300"/>
          <p14:tracePt t="122051" x="2455863" y="3759200"/>
          <p14:tracePt t="122114" x="2509838" y="3822700"/>
          <p14:tracePt t="122178" x="2544763" y="3876675"/>
          <p14:tracePt t="122240" x="2571750" y="3921125"/>
          <p14:tracePt t="122304" x="2589213" y="3956050"/>
          <p14:tracePt t="122366" x="2608263" y="3992563"/>
          <p14:tracePt t="122430" x="2652713" y="4044950"/>
          <p14:tracePt t="122494" x="2670175" y="4090988"/>
          <p14:tracePt t="122557" x="2670175" y="4098925"/>
          <p14:tracePt t="122623" x="2679700" y="4116388"/>
          <p14:tracePt t="122717" x="2687638" y="4143375"/>
          <p14:tracePt t="122748" x="2697163" y="4152900"/>
          <p14:tracePt t="122813" x="2714625" y="4179888"/>
          <p14:tracePt t="122875" x="2732088" y="4206875"/>
          <p14:tracePt t="122938" x="2751138" y="4224338"/>
          <p14:tracePt t="123032" x="2759075" y="4233863"/>
          <p14:tracePt t="123395" x="2741613" y="4233863"/>
          <p14:tracePt t="123428" x="2724150" y="4233863"/>
          <p14:tracePt t="123459" x="2670175" y="4233863"/>
          <p14:tracePt t="123524" x="2562225" y="4233863"/>
          <p14:tracePt t="123587" x="2322513" y="4233863"/>
          <p14:tracePt t="123650" x="2241550" y="4233863"/>
          <p14:tracePt t="123714" x="2232025" y="4233863"/>
          <p14:tracePt t="123839" x="2562225" y="4233863"/>
          <p14:tracePt t="123902" x="2857500" y="4233863"/>
          <p14:tracePt t="123966" x="3108325" y="4241800"/>
          <p14:tracePt t="124028" x="3251200" y="4268788"/>
          <p14:tracePt t="124091" x="3446463" y="4286250"/>
          <p14:tracePt t="124153" x="3670300" y="4322763"/>
          <p14:tracePt t="124217" x="3830638" y="4340225"/>
          <p14:tracePt t="124247" x="3840163" y="4340225"/>
          <p14:tracePt t="124310" x="3848100" y="4340225"/>
          <p14:tracePt t="124381" x="3875088" y="4340225"/>
          <p14:tracePt t="124448" x="3973513" y="4330700"/>
          <p14:tracePt t="124514" x="4027488" y="4322763"/>
          <p14:tracePt t="124576" x="4125913" y="4295775"/>
          <p14:tracePt t="124640" x="4187825" y="4286250"/>
          <p14:tracePt t="124702" x="4251325" y="4268788"/>
          <p14:tracePt t="124733" x="4276725" y="4259263"/>
          <p14:tracePt t="124798" x="4322763" y="4251325"/>
          <p14:tracePt t="124860" x="4340225" y="4251325"/>
          <p14:tracePt t="124923" x="4348163" y="4251325"/>
          <p14:tracePt t="124989" x="4367213" y="4251325"/>
          <p14:tracePt t="125396" x="4357688" y="4251325"/>
          <p14:tracePt t="125460" x="4348163" y="4251325"/>
          <p14:tracePt t="125526" x="4313238" y="4251325"/>
          <p14:tracePt t="125589" x="4224338" y="4278313"/>
          <p14:tracePt t="125655" x="4160838" y="4286250"/>
          <p14:tracePt t="125720" x="4089400" y="4295775"/>
          <p14:tracePt t="125751" x="4071938" y="4295775"/>
          <p14:tracePt t="125816" x="4017963" y="4295775"/>
          <p14:tracePt t="125881" x="3956050" y="4305300"/>
          <p14:tracePt t="125945" x="3884613" y="4313238"/>
          <p14:tracePt t="126007" x="3830638" y="4313238"/>
          <p14:tracePt t="126070" x="3786188" y="4313238"/>
          <p14:tracePt t="126134" x="3759200" y="4322763"/>
          <p14:tracePt t="126196" x="3732213" y="4340225"/>
          <p14:tracePt t="126227" x="3714750" y="4340225"/>
          <p14:tracePt t="126293" x="3687763" y="4349750"/>
          <p14:tracePt t="126417" x="3679825" y="4349750"/>
          <p14:tracePt t="127296" x="3670300" y="4349750"/>
          <p14:tracePt t="127393" x="3660775" y="4349750"/>
          <p14:tracePt t="127943" x="3643313" y="4349750"/>
          <p14:tracePt t="128101" x="3633788" y="4349750"/>
          <p14:tracePt t="128165" x="3625850" y="4349750"/>
          <p14:tracePt t="128229" x="3616325" y="4349750"/>
          <p14:tracePt t="128293" x="3608388" y="4349750"/>
          <p14:tracePt t="128569" x="3598863" y="4349750"/>
          <p14:tracePt t="128696" x="3571875" y="4349750"/>
          <p14:tracePt t="128761" x="3490913" y="4349750"/>
          <p14:tracePt t="128826" x="3429000" y="4349750"/>
          <p14:tracePt t="128890" x="3367088" y="4349750"/>
          <p14:tracePt t="128955" x="3303588" y="4330700"/>
          <p14:tracePt t="129019" x="3286125" y="4330700"/>
          <p14:tracePt t="129144" x="3276600" y="4330700"/>
          <p14:tracePt t="129209" x="3268663" y="4330700"/>
          <p14:tracePt t="129305" x="3259138" y="4330700"/>
          <p14:tracePt t="129368" x="3232150" y="4322763"/>
          <p14:tracePt t="129462" x="3205163" y="4322763"/>
          <p14:tracePt t="129529" x="3160713" y="4313238"/>
          <p14:tracePt t="129592" x="3133725" y="4305300"/>
          <p14:tracePt t="129655" x="3116263" y="4305300"/>
          <p14:tracePt t="129718" x="3089275" y="4305300"/>
          <p14:tracePt t="129813" x="3081338" y="4295775"/>
          <p14:tracePt t="129876" x="3062288" y="4295775"/>
          <p14:tracePt t="129945" x="3009900" y="4278313"/>
          <p14:tracePt t="130017" x="2901950" y="4259263"/>
          <p14:tracePt t="130084" x="2813050" y="4241800"/>
          <p14:tracePt t="130116" x="2786063" y="4241800"/>
          <p14:tracePt t="130573" x="2473325" y="3929063"/>
          <p14:tracePt t="130644" x="2312988" y="3830638"/>
          <p14:tracePt t="130679" x="2286000" y="3813175"/>
          <p14:tracePt t="130744" x="2241550" y="3786188"/>
          <p14:tracePt t="131081" x="2241550" y="3795713"/>
          <p14:tracePt t="131210" x="2241550" y="3813175"/>
          <p14:tracePt t="131311" x="2241550" y="3830638"/>
          <p14:tracePt t="131371" x="2241550" y="3876675"/>
          <p14:tracePt t="131436" x="2232025" y="3894138"/>
          <p14:tracePt t="131500" x="2232025" y="3902075"/>
          <p14:tracePt t="132155" x="2224088" y="3884613"/>
          <p14:tracePt t="132216" x="2214563" y="3857625"/>
          <p14:tracePt t="132246" x="2205038" y="3849688"/>
          <p14:tracePt t="132308" x="2187575" y="3822700"/>
          <p14:tracePt t="132401" x="2170113" y="3805238"/>
          <p14:tracePt t="132464" x="2170113" y="3778250"/>
          <p14:tracePt t="132530" x="2179638" y="3759200"/>
          <p14:tracePt t="132593" x="2322513" y="3724275"/>
          <p14:tracePt t="132660" x="2465388" y="3706813"/>
          <p14:tracePt t="132727" x="2482850" y="3706813"/>
          <p14:tracePt t="132825" x="2374900" y="3706813"/>
          <p14:tracePt t="132889" x="2268538" y="3697288"/>
          <p14:tracePt t="132951" x="2259013" y="3679825"/>
          <p14:tracePt t="133045" x="2312988" y="3679825"/>
          <p14:tracePt t="133108" x="2339975" y="3679825"/>
          <p14:tracePt t="133203" x="2357438" y="3679825"/>
          <p14:tracePt t="133299" x="2286000" y="3687763"/>
          <p14:tracePt t="133363" x="2268538" y="3687763"/>
          <p14:tracePt t="133428" x="2393950" y="3625850"/>
          <p14:tracePt t="133460" x="2419350" y="3616325"/>
          <p14:tracePt t="133526" x="2428875" y="3616325"/>
          <p14:tracePt t="133624" x="2374900" y="3643313"/>
          <p14:tracePt t="133688" x="2339975" y="3706813"/>
          <p14:tracePt t="133759" x="2322513" y="3822700"/>
          <p14:tracePt t="133831" x="2322513" y="3938588"/>
          <p14:tracePt t="133895" x="2322513" y="4027488"/>
          <p14:tracePt t="133928" x="2322513" y="4108450"/>
          <p14:tracePt t="133994" x="2339975" y="4241800"/>
          <p14:tracePt t="134058" x="2393950" y="4357688"/>
          <p14:tracePt t="134121" x="2401888" y="4367213"/>
          <p14:tracePt t="134185" x="2455863" y="4367213"/>
          <p14:tracePt t="134249" x="2500313" y="4357688"/>
          <p14:tracePt t="134322" x="2544763" y="4340225"/>
          <p14:tracePt t="134391" x="2554288" y="4330700"/>
          <p14:tracePt t="134511" x="2554288" y="4313238"/>
          <p14:tracePt t="134571" x="2536825" y="4305300"/>
          <p14:tracePt t="134631" x="2500313" y="4305300"/>
          <p14:tracePt t="134692" x="2465388" y="4295775"/>
          <p14:tracePt t="134755" x="2384425" y="4278313"/>
          <p14:tracePt t="134827" x="2366963" y="4268788"/>
          <p14:tracePt t="135157" x="2374900" y="4259263"/>
          <p14:tracePt t="135249" x="2393950" y="4241800"/>
          <p14:tracePt t="135326" x="2428875" y="4143375"/>
          <p14:tracePt t="135392" x="2455863" y="3938588"/>
          <p14:tracePt t="135460" x="2455863" y="3751263"/>
          <p14:tracePt t="135526" x="2455863" y="3687763"/>
          <p14:tracePt t="135618" x="2455863" y="3679825"/>
          <p14:tracePt t="135926" x="2482850" y="3679825"/>
          <p14:tracePt t="135960" x="2490788" y="3679825"/>
          <p14:tracePt t="136026" x="2490788" y="3786188"/>
          <p14:tracePt t="136088" x="2473325" y="3921125"/>
          <p14:tracePt t="136152" x="2465388" y="4010025"/>
          <p14:tracePt t="136215" x="2446338" y="4071938"/>
          <p14:tracePt t="136247" x="2438400" y="4098925"/>
          <p14:tracePt t="136312" x="2411413" y="4143375"/>
          <p14:tracePt t="136378" x="2366963" y="4179888"/>
          <p14:tracePt t="136440" x="2357438" y="4197350"/>
          <p14:tracePt t="136505" x="2357438" y="4233863"/>
          <p14:tracePt t="136568" x="2536825" y="4330700"/>
          <p14:tracePt t="136632" x="2652713" y="4330700"/>
          <p14:tracePt t="136696" x="2687638" y="4330700"/>
          <p14:tracePt t="136822" x="2652713" y="4259263"/>
          <p14:tracePt t="136886" x="2608263" y="4081463"/>
          <p14:tracePt t="136950" x="2527300" y="3867150"/>
          <p14:tracePt t="137013" x="2490788" y="3805238"/>
          <p14:tracePt t="137078" x="2419350" y="3697288"/>
          <p14:tracePt t="137147" x="2411413" y="3687763"/>
          <p14:tracePt t="137246" x="2401888" y="3687763"/>
          <p14:tracePt t="137517" x="2401888" y="3706813"/>
          <p14:tracePt t="137581" x="2411413" y="3894138"/>
          <p14:tracePt t="137648" x="2393950" y="4152900"/>
          <p14:tracePt t="137714" x="2384425" y="4241800"/>
          <p14:tracePt t="137813" x="2384425" y="4259263"/>
          <p14:tracePt t="137879" x="2384425" y="4305300"/>
          <p14:tracePt t="137973" x="2384425" y="4313238"/>
          <p14:tracePt t="138037" x="2384425" y="4330700"/>
          <p14:tracePt t="138229" x="2384425" y="4197350"/>
          <p14:tracePt t="138296" x="2401888" y="4000500"/>
          <p14:tracePt t="138360" x="2428875" y="3830638"/>
          <p14:tracePt t="138425" x="2428875" y="3768725"/>
          <p14:tracePt t="138488" x="2465388" y="3625850"/>
          <p14:tracePt t="138555" x="2482850" y="3581400"/>
          <p14:tracePt t="138741" x="2482850" y="3589338"/>
          <p14:tracePt t="138867" x="2482850" y="3598863"/>
          <p14:tracePt t="138934" x="2490788" y="3608388"/>
          <p14:tracePt t="138998" x="2509838" y="3679825"/>
          <p14:tracePt t="139063" x="2509838" y="3733800"/>
          <p14:tracePt t="139128" x="2517775" y="3911600"/>
          <p14:tracePt t="139194" x="2509838" y="4081463"/>
          <p14:tracePt t="139259" x="2473325" y="4286250"/>
          <p14:tracePt t="139327" x="2455863" y="4330700"/>
          <p14:tracePt t="139520" x="2455863" y="4322763"/>
          <p14:tracePt t="139585" x="2455863" y="4286250"/>
          <p14:tracePt t="139617" x="2473325" y="4170363"/>
          <p14:tracePt t="139683" x="2509838" y="3956050"/>
          <p14:tracePt t="139747" x="2527300" y="3795713"/>
          <p14:tracePt t="139819" x="2544763" y="3643313"/>
          <p14:tracePt t="139896" x="2554288" y="3608388"/>
          <p14:tracePt t="140442" x="2554288" y="3706813"/>
          <p14:tracePt t="140509" x="2536825" y="3894138"/>
          <p14:tracePt t="140573" x="2517775" y="3973513"/>
          <p14:tracePt t="140640" x="2500313" y="4081463"/>
          <p14:tracePt t="140704" x="2490788" y="4143375"/>
          <p14:tracePt t="140735" x="2490788" y="4162425"/>
          <p14:tracePt t="140801" x="2490788" y="4197350"/>
          <p14:tracePt t="140865" x="2490788" y="4214813"/>
          <p14:tracePt t="140942" x="2490788" y="4233863"/>
          <p14:tracePt t="141011" x="2490788" y="4251325"/>
          <p14:tracePt t="141140" x="2482850" y="4268788"/>
          <p14:tracePt t="141421" x="2482850" y="4259263"/>
          <p14:tracePt t="141661" x="2482850" y="4251325"/>
          <p14:tracePt t="141726" x="2482850" y="4241800"/>
          <p14:tracePt t="141792" x="2473325" y="4187825"/>
          <p14:tracePt t="141855" x="2473325" y="4064000"/>
          <p14:tracePt t="141920" x="2490788" y="3992563"/>
          <p14:tracePt t="141985" x="2500313" y="3973513"/>
          <p14:tracePt t="142061" x="2509838" y="3938588"/>
          <p14:tracePt t="142126" x="2544763" y="3830638"/>
          <p14:tracePt t="142192" x="2554288" y="3759200"/>
          <p14:tracePt t="142269" x="2581275" y="3616325"/>
          <p14:tracePt t="142306" x="2589213" y="3465513"/>
          <p14:tracePt t="142341" x="2608263" y="3357563"/>
          <p14:tracePt t="142406" x="2608263" y="3187700"/>
          <p14:tracePt t="142470" x="2589213" y="3009900"/>
          <p14:tracePt t="142535" x="2571750" y="2973388"/>
          <p14:tracePt t="142601" x="2544763" y="2955925"/>
          <p14:tracePt t="142633" x="2517775" y="2946400"/>
          <p14:tracePt t="142698" x="2500313" y="2946400"/>
          <p14:tracePt t="142729" x="2490788" y="2946400"/>
          <p14:tracePt t="142795" x="2473325" y="2938463"/>
          <p14:tracePt t="142859" x="2455863" y="2921000"/>
          <p14:tracePt t="142924" x="2419350" y="2857500"/>
          <p14:tracePt t="142989" x="2401888" y="2840038"/>
          <p14:tracePt t="143053" x="2401888" y="2803525"/>
          <p14:tracePt t="143086" x="2401888" y="2679700"/>
          <p14:tracePt t="143152" x="2438400" y="2482850"/>
          <p14:tracePt t="143215" x="2438400" y="2473325"/>
          <p14:tracePt t="143529" x="2438400" y="2330450"/>
          <p14:tracePt t="143594" x="2438400" y="2241550"/>
          <p14:tracePt t="143659" x="2428875" y="2232025"/>
          <p14:tracePt t="143759" x="2411413" y="2232025"/>
          <p14:tracePt t="143828" x="2401888" y="2251075"/>
          <p14:tracePt t="143923" x="2401888" y="2259013"/>
          <p14:tracePt t="144018" x="2401888" y="2268538"/>
          <p14:tracePt t="144083" x="2401888" y="2286000"/>
          <p14:tracePt t="144148" x="2401888" y="2339975"/>
          <p14:tracePt t="144180" x="2401888" y="2349500"/>
          <p14:tracePt t="144246" x="2393950" y="2366963"/>
          <p14:tracePt t="144311" x="2384425" y="2384425"/>
          <p14:tracePt t="144378" x="2374900" y="2428875"/>
          <p14:tracePt t="144449" x="2366963" y="2446338"/>
          <p14:tracePt t="144515" x="2339975" y="2473325"/>
          <p14:tracePt t="144581" x="2330450" y="2500313"/>
          <p14:tracePt t="144644" x="2322513" y="2517775"/>
          <p14:tracePt t="144708" x="2312988" y="2554288"/>
          <p14:tracePt t="144740" x="2303463" y="2563813"/>
          <p14:tracePt t="144805" x="2295525" y="2581275"/>
          <p14:tracePt t="144884" x="2286000" y="2598738"/>
          <p14:tracePt t="144960" x="2268538" y="2608263"/>
          <p14:tracePt t="144994" x="2268538" y="2625725"/>
          <p14:tracePt t="145120" x="2268538" y="2635250"/>
          <p14:tracePt t="146099" x="2259013" y="2635250"/>
          <p14:tracePt t="146382" x="2259013" y="2608263"/>
          <p14:tracePt t="146414" x="2259013" y="2589213"/>
          <p14:tracePt t="146482" x="2374900" y="2446338"/>
          <p14:tracePt t="146558" x="2411413" y="2401888"/>
          <p14:tracePt t="146631" x="2517775" y="2339975"/>
          <p14:tracePt t="146696" x="2732088" y="2241550"/>
          <p14:tracePt t="146765" x="3044825" y="2125663"/>
          <p14:tracePt t="146831" x="3313113" y="2089150"/>
          <p14:tracePt t="146897" x="3554413" y="2089150"/>
          <p14:tracePt t="146961" x="3786188" y="2089150"/>
          <p14:tracePt t="147026" x="4044950" y="2089150"/>
          <p14:tracePt t="147091" x="4251325" y="2108200"/>
          <p14:tracePt t="147155" x="4465638" y="2135188"/>
          <p14:tracePt t="147221" x="4616450" y="2170113"/>
          <p14:tracePt t="147253" x="4660900" y="2179638"/>
          <p14:tracePt t="147321" x="4732338" y="2224088"/>
          <p14:tracePt t="147386" x="4813300" y="2259013"/>
          <p14:tracePt t="147451" x="4911725" y="2322513"/>
          <p14:tracePt t="147518" x="4973638" y="2339975"/>
          <p14:tracePt t="147584" x="5000625" y="2349500"/>
          <p14:tracePt t="147649" x="5045075" y="2374900"/>
          <p14:tracePt t="147713" x="5072063" y="2438400"/>
          <p14:tracePt t="147746" x="5089525" y="2455863"/>
          <p14:tracePt t="147811" x="5108575" y="2473325"/>
          <p14:tracePt t="147876" x="5108575" y="2482850"/>
          <p14:tracePt t="147940" x="5108575" y="2492375"/>
          <p14:tracePt t="148159" x="5099050" y="2473325"/>
          <p14:tracePt t="148224" x="5037138" y="2446338"/>
          <p14:tracePt t="148257" x="5010150" y="2446338"/>
          <p14:tracePt t="148323" x="5000625" y="2455863"/>
          <p14:tracePt t="148389" x="4983163" y="2509838"/>
          <p14:tracePt t="148455" x="4973638" y="2544763"/>
          <p14:tracePt t="148520" x="4973638" y="2554288"/>
          <p14:tracePt t="148989" x="5259388" y="2420938"/>
          <p14:tracePt t="149054" x="5643563" y="2286000"/>
          <p14:tracePt t="149118" x="5921375" y="2241550"/>
          <p14:tracePt t="149191" x="6153150" y="2214563"/>
          <p14:tracePt t="149228" x="6215063" y="2214563"/>
          <p14:tracePt t="149300" x="6357938" y="2206625"/>
          <p14:tracePt t="149364" x="6446838" y="2206625"/>
          <p14:tracePt t="149429" x="6572250" y="2206625"/>
          <p14:tracePt t="149495" x="6670675" y="2206625"/>
          <p14:tracePt t="149560" x="6796088" y="2214563"/>
          <p14:tracePt t="149627" x="6884988" y="2241550"/>
          <p14:tracePt t="149700" x="6929438" y="2259013"/>
          <p14:tracePt t="149736" x="6956425" y="2278063"/>
          <p14:tracePt t="149804" x="6973888" y="2312988"/>
          <p14:tracePt t="149867" x="7010400" y="2374900"/>
          <p14:tracePt t="149900" x="7045325" y="2446338"/>
          <p14:tracePt t="149967" x="7054850" y="2509838"/>
          <p14:tracePt t="150031" x="7072313" y="2554288"/>
          <p14:tracePt t="150096" x="7081838" y="2563813"/>
          <p14:tracePt t="150513" x="7135813" y="2482850"/>
          <p14:tracePt t="150577" x="7323138" y="2214563"/>
          <p14:tracePt t="150643" x="7537450" y="2044700"/>
          <p14:tracePt t="150706" x="7707313" y="1982788"/>
          <p14:tracePt t="150737" x="7751763" y="1973263"/>
          <p14:tracePt t="150811" x="8054975" y="1982788"/>
          <p14:tracePt t="150882" x="8170863" y="2044700"/>
          <p14:tracePt t="150954" x="8232775" y="2071688"/>
          <p14:tracePt t="151018" x="8269288" y="2125663"/>
          <p14:tracePt t="151083" x="8331200" y="2278063"/>
          <p14:tracePt t="151148" x="8340725" y="2330450"/>
          <p14:tracePt t="151212" x="8340725" y="2393950"/>
          <p14:tracePt t="151310" x="8340725" y="2401888"/>
          <p14:tracePt t="151444" x="8340725" y="2420938"/>
          <p14:tracePt t="151511" x="8340725" y="2438400"/>
          <p14:tracePt t="152015" x="8340725" y="2411413"/>
          <p14:tracePt t="152085" x="8037513" y="2089150"/>
          <p14:tracePt t="152149" x="7421563" y="1687513"/>
          <p14:tracePt t="152182" x="7116763" y="1536700"/>
          <p14:tracePt t="152248" x="4687888" y="928688"/>
          <p14:tracePt t="152314" x="3517900" y="857250"/>
          <p14:tracePt t="152378" x="2803525" y="982663"/>
          <p14:tracePt t="152441" x="2482850" y="1108075"/>
          <p14:tracePt t="152510" x="2401888" y="1152525"/>
          <p14:tracePt t="152576" x="2322513" y="1214438"/>
          <p14:tracePt t="152669" x="2322513" y="1285875"/>
          <p14:tracePt t="152730" x="2322513" y="1438275"/>
          <p14:tracePt t="152797" x="2322513" y="1509713"/>
          <p14:tracePt t="152861" x="2384425" y="1643063"/>
          <p14:tracePt t="152926" x="2500313" y="1857375"/>
          <p14:tracePt t="152957" x="2536825" y="1938338"/>
          <p14:tracePt t="153021" x="2625725" y="2071688"/>
          <p14:tracePt t="153089" x="2724150" y="2135188"/>
          <p14:tracePt t="153155" x="2894013" y="2197100"/>
          <p14:tracePt t="153218" x="2901950" y="2206625"/>
          <p14:tracePt t="153743" x="2901950" y="2232025"/>
          <p14:tracePt t="153776" x="2919413" y="2268538"/>
          <p14:tracePt t="153843" x="2919413" y="2295525"/>
          <p14:tracePt t="153907" x="2919413" y="2303463"/>
          <p14:tracePt t="154002" x="2919413" y="2393950"/>
          <p14:tracePt t="154066" x="2919413" y="2482850"/>
          <p14:tracePt t="154140" x="2919413" y="2492375"/>
          <p14:tracePt t="154246" x="2919413" y="2500313"/>
          <p14:tracePt t="154323" x="2919413" y="2544763"/>
          <p14:tracePt t="154389" x="2919413" y="2571750"/>
          <p14:tracePt t="154454" x="2919413" y="2589213"/>
          <p14:tracePt t="154550" x="2919413" y="2608263"/>
          <p14:tracePt t="154739" x="2938463" y="2608263"/>
          <p14:tracePt t="154804" x="2946400" y="2608263"/>
          <p14:tracePt t="154870" x="2946400" y="2625725"/>
          <p14:tracePt t="154935" x="2732088" y="2830513"/>
          <p14:tracePt t="154999" x="2347913" y="3125788"/>
          <p14:tracePt t="155064" x="2241550" y="3259138"/>
          <p14:tracePt t="155128" x="2125663" y="3375025"/>
          <p14:tracePt t="155196" x="2108200" y="3394075"/>
          <p14:tracePt t="155336" x="2268538" y="3429000"/>
          <p14:tracePt t="155403" x="2411413" y="3465513"/>
          <p14:tracePt t="155468" x="2419350" y="3473450"/>
          <p14:tracePt t="155536" x="2205038" y="3563938"/>
          <p14:tracePt t="155601" x="2133600" y="3563938"/>
          <p14:tracePt t="155696" x="2312988" y="3581400"/>
          <p14:tracePt t="155762" x="2509838" y="3581400"/>
          <p14:tracePt t="155830" x="2490788" y="3581400"/>
          <p14:tracePt t="155901" x="2446338" y="3581400"/>
          <p14:tracePt t="155965" x="2438400" y="3581400"/>
          <p14:tracePt t="156030" x="2517775" y="3500438"/>
          <p14:tracePt t="156095" x="2751138" y="3081338"/>
          <p14:tracePt t="156158" x="2840038" y="2911475"/>
          <p14:tracePt t="156224" x="2928938" y="2759075"/>
          <p14:tracePt t="156255" x="2965450" y="2724150"/>
          <p14:tracePt t="156321" x="2973388" y="2714625"/>
          <p14:tracePt t="156422" x="3017838" y="2643188"/>
          <p14:tracePt t="156492" x="3054350" y="2581275"/>
          <p14:tracePt t="156556" x="3081338" y="2527300"/>
          <p14:tracePt t="156589" x="3081338" y="2517775"/>
          <p14:tracePt t="156654" x="3081338" y="2509838"/>
          <p14:tracePt t="156845" x="3081338" y="2544763"/>
          <p14:tracePt t="156914" x="3081338" y="2589213"/>
          <p14:tracePt t="156949" x="3081338" y="2616200"/>
          <p14:tracePt t="157017" x="3081338" y="2643188"/>
          <p14:tracePt t="157080" x="3081338" y="2660650"/>
          <p14:tracePt t="157145" x="3081338" y="2687638"/>
          <p14:tracePt t="157211" x="3081338" y="2724150"/>
          <p14:tracePt t="157242" x="3081338" y="2732088"/>
          <p14:tracePt t="157309" x="3081338" y="2741613"/>
          <p14:tracePt t="157664" x="3081338" y="2724150"/>
          <p14:tracePt t="157729" x="3089275" y="2652713"/>
          <p14:tracePt t="157798" x="3295650" y="2384425"/>
          <p14:tracePt t="157864" x="3455988" y="2251075"/>
          <p14:tracePt t="157929" x="3589338" y="2179638"/>
          <p14:tracePt t="157962" x="3679825" y="2143125"/>
          <p14:tracePt t="158025" x="3813175" y="2063750"/>
          <p14:tracePt t="158058" x="3902075" y="2027238"/>
          <p14:tracePt t="158124" x="4098925" y="1928813"/>
          <p14:tracePt t="158189" x="4259263" y="1857375"/>
          <p14:tracePt t="158253" x="4402138" y="1812925"/>
          <p14:tracePt t="158319" x="4510088" y="1803400"/>
          <p14:tracePt t="158383" x="4572000" y="1785938"/>
          <p14:tracePt t="158451" x="4643438" y="1785938"/>
          <p14:tracePt t="158515" x="4759325" y="1776413"/>
          <p14:tracePt t="158579" x="4884738" y="1776413"/>
          <p14:tracePt t="158642" x="4929188" y="1776413"/>
          <p14:tracePt t="158707" x="4956175" y="1776413"/>
          <p14:tracePt t="158739" x="4973638" y="1776413"/>
          <p14:tracePt t="158806" x="4992688" y="1776413"/>
          <p14:tracePt t="158868" x="5010150" y="1776413"/>
          <p14:tracePt t="158932" x="5054600" y="1776413"/>
          <p14:tracePt t="158964" x="5072063" y="1776413"/>
          <p14:tracePt t="159029" x="5135563" y="1776413"/>
          <p14:tracePt t="159092" x="5286375" y="1812925"/>
          <p14:tracePt t="159155" x="5384800" y="1866900"/>
          <p14:tracePt t="159219" x="5473700" y="1928813"/>
          <p14:tracePt t="159251" x="5492750" y="1938338"/>
          <p14:tracePt t="159317" x="5572125" y="2009775"/>
          <p14:tracePt t="159384" x="5626100" y="2089150"/>
          <p14:tracePt t="159448" x="5643563" y="2125663"/>
          <p14:tracePt t="159513" x="5688013" y="2241550"/>
          <p14:tracePt t="159577" x="5724525" y="2339975"/>
          <p14:tracePt t="159641" x="5732463" y="2374900"/>
          <p14:tracePt t="159704" x="5732463" y="2384425"/>
          <p14:tracePt t="159735" x="5732463" y="2393950"/>
          <p14:tracePt t="159810" x="5759450" y="2455863"/>
          <p14:tracePt t="159876" x="5795963" y="2563813"/>
          <p14:tracePt t="159945" x="5803900" y="2608263"/>
          <p14:tracePt t="160011" x="5813425" y="2608263"/>
          <p14:tracePt t="160650" x="6224588" y="2241550"/>
          <p14:tracePt t="160714" x="6626225" y="1955800"/>
          <p14:tracePt t="160746" x="6759575" y="1893888"/>
          <p14:tracePt t="160811" x="6929438" y="1830388"/>
          <p14:tracePt t="160878" x="7188200" y="1785938"/>
          <p14:tracePt t="160943" x="7331075" y="1785938"/>
          <p14:tracePt t="161006" x="7500938" y="1795463"/>
          <p14:tracePt t="161072" x="7635875" y="1830388"/>
          <p14:tracePt t="161105" x="7697788" y="1866900"/>
          <p14:tracePt t="161169" x="7769225" y="1911350"/>
          <p14:tracePt t="161233" x="7840663" y="2000250"/>
          <p14:tracePt t="161302" x="7850188" y="2017713"/>
          <p14:tracePt t="161487" x="7894638" y="2089150"/>
          <p14:tracePt t="161554" x="7983538" y="2197100"/>
          <p14:tracePt t="161618" x="7993063" y="2214563"/>
          <p14:tracePt t="161682" x="7993063" y="2224088"/>
          <p14:tracePt t="162265" x="7983538" y="2214563"/>
          <p14:tracePt t="162419" x="7974013" y="2206625"/>
          <p14:tracePt t="162486" x="7974013" y="2197100"/>
          <p14:tracePt t="162582" x="7974013" y="2187575"/>
          <p14:tracePt t="162710" x="7956550" y="2179638"/>
          <p14:tracePt t="162743" x="7947025" y="2179638"/>
          <p14:tracePt t="162809" x="7921625" y="2152650"/>
          <p14:tracePt t="162872" x="7608888" y="2152650"/>
          <p14:tracePt t="162935" x="6126163" y="2446338"/>
          <p14:tracePt t="163000" x="4187825" y="2714625"/>
          <p14:tracePt t="163063" x="3438525" y="3000375"/>
          <p14:tracePt t="163128" x="3259138" y="3071813"/>
          <p14:tracePt t="163192" x="3036888" y="3143250"/>
          <p14:tracePt t="163260" x="2830513" y="3206750"/>
          <p14:tracePt t="163325" x="2598738" y="3259138"/>
          <p14:tracePt t="163389" x="2455863" y="3303588"/>
          <p14:tracePt t="163452" x="2446338" y="3313113"/>
          <p14:tracePt t="163516" x="2490788" y="3492500"/>
          <p14:tracePt t="163580" x="2625725" y="3706813"/>
          <p14:tracePt t="163716" x="2687638" y="3768725"/>
          <p14:tracePt t="163760" x="2724150" y="3786188"/>
          <p14:tracePt t="164154" x="2813050" y="3884613"/>
          <p14:tracePt t="164219" x="2901950" y="3956050"/>
          <p14:tracePt t="164252" x="2911475" y="3973513"/>
          <p14:tracePt t="164318" x="3027363" y="4116388"/>
          <p14:tracePt t="164383" x="3054350" y="4179888"/>
          <p14:tracePt t="164447" x="3125788" y="4278313"/>
          <p14:tracePt t="164513" x="3170238" y="4349750"/>
          <p14:tracePt t="164578" x="3224213" y="4394200"/>
          <p14:tracePt t="164642" x="3241675" y="4438650"/>
          <p14:tracePt t="164707" x="3241675" y="4448175"/>
          <p14:tracePt t="164835" x="3251200" y="4448175"/>
          <p14:tracePt t="164990" x="3251200" y="4394200"/>
          <p14:tracePt t="165056" x="3098800" y="4162425"/>
          <p14:tracePt t="165087" x="2990850" y="4019550"/>
          <p14:tracePt t="165153" x="2911475" y="3921125"/>
          <p14:tracePt t="165220" x="2830513" y="3867150"/>
          <p14:tracePt t="165253" x="2705100" y="3759200"/>
          <p14:tracePt t="165322" x="2660650" y="3741738"/>
          <p14:tracePt t="165390" x="2652713" y="3733800"/>
          <p14:tracePt t="165740" x="2670175" y="3733800"/>
          <p14:tracePt t="165808" x="2714625" y="3778250"/>
          <p14:tracePt t="165885" x="2741613" y="3805238"/>
          <p14:tracePt t="165957" x="2857500" y="3965575"/>
          <p14:tracePt t="166024" x="2919413" y="4054475"/>
          <p14:tracePt t="166098" x="2928938" y="4081463"/>
          <p14:tracePt t="166385" x="2938463" y="4081463"/>
          <p14:tracePt t="171069" x="3402013" y="3948113"/>
          <p14:tracePt t="171137" x="3554413" y="3921125"/>
          <p14:tracePt t="171204" x="3598863" y="3921125"/>
          <p14:tracePt t="171237" x="3608388" y="3911600"/>
          <p14:tracePt t="171306" x="3625850" y="3902075"/>
          <p14:tracePt t="171660" x="3589338" y="3894138"/>
          <p14:tracePt t="171727" x="3313113" y="3840163"/>
          <p14:tracePt t="171760" x="3259138" y="3822700"/>
          <p14:tracePt t="171828" x="3143250" y="3822700"/>
          <p14:tracePt t="171896" x="3108325" y="3822700"/>
          <p14:tracePt t="171961" x="3098800" y="3822700"/>
          <p14:tracePt t="172060" x="3098800" y="3813175"/>
          <p14:tracePt t="173072" x="3116263" y="3805238"/>
          <p14:tracePt t="173138" x="3170238" y="3795713"/>
          <p14:tracePt t="173220" x="3205163" y="3795713"/>
          <p14:tracePt t="173257" x="3251200" y="3786188"/>
          <p14:tracePt t="173337" x="3367088" y="3786188"/>
          <p14:tracePt t="173403" x="3446463" y="3786188"/>
          <p14:tracePt t="173467" x="3465513" y="3786188"/>
          <p14:tracePt t="173533" x="3473450" y="3786188"/>
          <p14:tracePt t="174011" x="3473450" y="3795713"/>
          <p14:tracePt t="174078" x="3473450" y="3813175"/>
          <p14:tracePt t="174144" x="3473450" y="3822700"/>
          <p14:tracePt t="174215" x="3473450" y="3840163"/>
          <p14:tracePt t="174250" x="3473450" y="3849688"/>
          <p14:tracePt t="174349" x="3473450" y="3857625"/>
          <p14:tracePt t="174416" x="3482975" y="3867150"/>
          <p14:tracePt t="174483" x="3482975" y="3876675"/>
          <p14:tracePt t="174551" x="3482975" y="3884613"/>
          <p14:tracePt t="174618" x="3482975" y="3894138"/>
          <p14:tracePt t="175659" x="3455988" y="3840163"/>
          <p14:tracePt t="175728" x="3340100" y="3687763"/>
          <p14:tracePt t="175761" x="3330575" y="3679825"/>
          <p14:tracePt t="175830" x="3062288" y="3598863"/>
          <p14:tracePt t="175899" x="3009900" y="3598863"/>
          <p14:tracePt t="176031" x="3322638" y="3670300"/>
          <p14:tracePt t="176100" x="3554413" y="3687763"/>
          <p14:tracePt t="176167" x="3554413" y="3697288"/>
          <p14:tracePt t="176235" x="3340100" y="3697288"/>
          <p14:tracePt t="176304" x="3205163" y="3697288"/>
          <p14:tracePt t="176434" x="3367088" y="3697288"/>
          <p14:tracePt t="176468" x="3482975" y="3697288"/>
          <p14:tracePt t="176540" x="3500438" y="3697288"/>
          <p14:tracePt t="176607" x="3143250" y="3697288"/>
          <p14:tracePt t="176676" x="3009900" y="3697288"/>
          <p14:tracePt t="176748" x="3027363" y="3697288"/>
          <p14:tracePt t="176816" x="3295650" y="3714750"/>
          <p14:tracePt t="176883" x="3367088" y="3724275"/>
          <p14:tracePt t="176983" x="3214688" y="3724275"/>
          <p14:tracePt t="177051" x="3027363" y="3724275"/>
          <p14:tracePt t="177118" x="3017838" y="3724275"/>
          <p14:tracePt t="177187" x="3232150" y="3714750"/>
          <p14:tracePt t="177255" x="3322638" y="3714750"/>
          <p14:tracePt t="177386" x="3160713" y="3697288"/>
          <p14:tracePt t="177453" x="3098800" y="3697288"/>
          <p14:tracePt t="177556" x="3160713" y="3697288"/>
          <p14:tracePt t="177624" x="3340100" y="3697288"/>
          <p14:tracePt t="177690" x="3348038" y="3697288"/>
          <p14:tracePt t="177760" x="3205163" y="3697288"/>
          <p14:tracePt t="177832" x="2965450" y="3697288"/>
          <p14:tracePt t="177899" x="2965450" y="3687763"/>
          <p14:tracePt t="177965" x="3251200" y="3697288"/>
          <p14:tracePt t="178000" x="3348038" y="3706813"/>
          <p14:tracePt t="178072" x="3375025" y="3706813"/>
          <p14:tracePt t="178140" x="3214688" y="3706813"/>
          <p14:tracePt t="178207" x="3027363" y="3706813"/>
          <p14:tracePt t="178240" x="3017838" y="3687763"/>
          <p14:tracePt t="178371" x="3446463" y="3714750"/>
          <p14:tracePt t="178406" x="3562350" y="3714750"/>
          <p14:tracePt t="178476" x="3571875" y="3714750"/>
          <p14:tracePt t="178548" x="3348038" y="3714750"/>
          <p14:tracePt t="178617" x="3241675" y="3714750"/>
          <p14:tracePt t="178747" x="3419475" y="3714750"/>
          <p14:tracePt t="178836" x="3465513" y="3724275"/>
          <p14:tracePt t="178901" x="3348038" y="3724275"/>
          <p14:tracePt t="178968" x="3116263" y="3724275"/>
          <p14:tracePt t="179036" x="3098800" y="3706813"/>
          <p14:tracePt t="179136" x="3251200" y="3706813"/>
          <p14:tracePt t="179203" x="3384550" y="3714750"/>
          <p14:tracePt t="179269" x="3402013" y="3714750"/>
          <p14:tracePt t="179338" x="3125788" y="3706813"/>
          <p14:tracePt t="179405" x="2965450" y="3697288"/>
          <p14:tracePt t="179546" x="3116263" y="3697288"/>
          <p14:tracePt t="179615" x="3268663" y="3724275"/>
          <p14:tracePt t="179749" x="3152775" y="3724275"/>
          <p14:tracePt t="179817" x="2973388" y="3697288"/>
          <p14:tracePt t="179948" x="3170238" y="3714750"/>
          <p14:tracePt t="180016" x="3303588" y="3724275"/>
          <p14:tracePt t="180087" x="3322638" y="3724275"/>
          <p14:tracePt t="180220" x="3259138" y="3724275"/>
          <p14:tracePt t="180253" x="3143250" y="3724275"/>
          <p14:tracePt t="180321" x="3089275" y="3724275"/>
          <p14:tracePt t="180385" x="3081338" y="3724275"/>
          <p14:tracePt t="180485" x="3224213" y="3724275"/>
          <p14:tracePt t="180557" x="3259138" y="3724275"/>
          <p14:tracePt t="180661" x="3133725" y="3714750"/>
          <p14:tracePt t="180729" x="3000375" y="3697288"/>
          <p14:tracePt t="180766" x="2990850" y="3697288"/>
          <p14:tracePt t="180870" x="3152775" y="3697288"/>
          <p14:tracePt t="180937" x="3330575" y="3714750"/>
          <p14:tracePt t="181005" x="3340100" y="3714750"/>
          <p14:tracePt t="181137" x="3232150" y="3714750"/>
          <p14:tracePt t="181171" x="3205163" y="3714750"/>
          <p14:tracePt t="181242" x="3197225" y="3714750"/>
          <p14:tracePt t="181314" x="3313113" y="3714750"/>
          <p14:tracePt t="181381" x="3411538" y="3714750"/>
          <p14:tracePt t="181448" x="3419475" y="3714750"/>
          <p14:tracePt t="181548" x="3170238" y="3706813"/>
          <p14:tracePt t="181615" x="2982913" y="3697288"/>
          <p14:tracePt t="181683" x="2965450" y="3679825"/>
          <p14:tracePt t="181758" x="3108325" y="3679825"/>
          <p14:tracePt t="181839" x="3411538" y="3706813"/>
          <p14:tracePt t="181918" x="3429000" y="3706813"/>
          <p14:tracePt t="181983" x="3276600" y="3706813"/>
          <p14:tracePt t="182051" x="2990850" y="3697288"/>
          <p14:tracePt t="182119" x="2982913" y="3687763"/>
          <p14:tracePt t="182220" x="3251200" y="3706813"/>
          <p14:tracePt t="182257" x="3295650" y="3714750"/>
          <p14:tracePt t="182325" x="3303588" y="3714750"/>
          <p14:tracePt t="182435" x="3160713" y="3714750"/>
          <p14:tracePt t="182511" x="3089275" y="3714750"/>
          <p14:tracePt t="182675" x="3276600" y="3714750"/>
          <p14:tracePt t="182743" x="3438525" y="3724275"/>
          <p14:tracePt t="182811" x="3446463" y="3733800"/>
          <p14:tracePt t="182878" x="3419475" y="3733800"/>
          <p14:tracePt t="182950" x="3268663" y="3741738"/>
          <p14:tracePt t="182984" x="3241675" y="3741738"/>
          <p14:tracePt t="183054" x="3224213" y="3741738"/>
          <p14:tracePt t="183221" x="3313113" y="3741738"/>
          <p14:tracePt t="183259" x="3330575" y="3741738"/>
          <p14:tracePt t="183338" x="3340100" y="3741738"/>
          <p14:tracePt t="183404" x="3303588" y="3741738"/>
          <p14:tracePt t="191198" x="3322638" y="3795713"/>
          <p14:tracePt t="191270" x="3348038" y="3840163"/>
          <p14:tracePt t="191349" x="3384550" y="3867150"/>
          <p14:tracePt t="191418" x="3394075" y="3902075"/>
          <p14:tracePt t="191485" x="3394075" y="3921125"/>
          <p14:tracePt t="191555" x="3394075" y="3948113"/>
          <p14:tracePt t="191623" x="3394075" y="3992563"/>
          <p14:tracePt t="191658" x="3375025" y="4010025"/>
          <p14:tracePt t="191727" x="3340100" y="4064000"/>
          <p14:tracePt t="191762" x="3295650" y="4108450"/>
          <p14:tracePt t="191831" x="3232150" y="4143375"/>
          <p14:tracePt t="191900" x="3071813" y="4233863"/>
          <p14:tracePt t="191970" x="2982913" y="4268788"/>
          <p14:tracePt t="192037" x="2928938" y="4268788"/>
          <p14:tracePt t="192103" x="2867025" y="4278313"/>
          <p14:tracePt t="192170" x="2803525" y="4286250"/>
          <p14:tracePt t="192237" x="2732088" y="4286250"/>
          <p14:tracePt t="192306" x="2652713" y="4286250"/>
          <p14:tracePt t="192373" x="2571750" y="4286250"/>
          <p14:tracePt t="192442" x="2473325" y="4241800"/>
          <p14:tracePt t="192509" x="2446338" y="4206875"/>
          <p14:tracePt t="192576" x="2401888" y="4108450"/>
          <p14:tracePt t="192643" x="2312988" y="3805238"/>
          <p14:tracePt t="192709" x="2312988" y="3643313"/>
          <p14:tracePt t="192776" x="2347913" y="3625850"/>
          <p14:tracePt t="192865" x="2500313" y="3589338"/>
          <p14:tracePt t="192931" x="2652713" y="3563938"/>
          <p14:tracePt t="193001" x="2759075" y="3554413"/>
          <p14:tracePt t="193069" x="2847975" y="3554413"/>
          <p14:tracePt t="193133" x="2946400" y="3554413"/>
          <p14:tracePt t="193197" x="3133725" y="3554413"/>
          <p14:tracePt t="193264" x="3241675" y="3571875"/>
          <p14:tracePt t="193333" x="3419475" y="3571875"/>
          <p14:tracePt t="193400" x="3554413" y="3571875"/>
          <p14:tracePt t="193468" x="3751263" y="3571875"/>
          <p14:tracePt t="193503" x="3884613" y="3581400"/>
          <p14:tracePt t="193575" x="4089400" y="3635375"/>
          <p14:tracePt t="193644" x="4232275" y="3679825"/>
          <p14:tracePt t="193707" x="4340225" y="3759200"/>
          <p14:tracePt t="193740" x="4411663" y="3805238"/>
          <p14:tracePt t="193809" x="4465638" y="3884613"/>
          <p14:tracePt t="193877" x="4473575" y="3938588"/>
          <p14:tracePt t="193942" x="4473575" y="4000500"/>
          <p14:tracePt t="194009" x="4402138" y="4125913"/>
          <p14:tracePt t="194078" x="4330700" y="4206875"/>
          <p14:tracePt t="194148" x="4224338" y="4259263"/>
          <p14:tracePt t="194216" x="4081463" y="4313238"/>
          <p14:tracePt t="194247" x="4010025" y="4313238"/>
          <p14:tracePt t="194312" x="3875088" y="4322763"/>
          <p14:tracePt t="194346" x="3803650" y="4322763"/>
          <p14:tracePt t="194415" x="3608388" y="4330700"/>
          <p14:tracePt t="194481" x="3384550" y="4349750"/>
          <p14:tracePt t="194550" x="3036888" y="4313238"/>
          <p14:tracePt t="194617" x="2759075" y="4268788"/>
          <p14:tracePt t="194687" x="2428875" y="4170363"/>
          <p14:tracePt t="194756" x="2197100" y="4081463"/>
          <p14:tracePt t="194824" x="2197100" y="3938588"/>
          <p14:tracePt t="194891" x="2446338" y="3527425"/>
          <p14:tracePt t="194924" x="2571750" y="3429000"/>
          <p14:tracePt t="194992" x="2776538" y="3375025"/>
          <p14:tracePt t="195060" x="3009900" y="3375025"/>
          <p14:tracePt t="195131" x="3259138" y="3421063"/>
          <p14:tracePt t="195200" x="3527425" y="3500438"/>
          <p14:tracePt t="195267" x="3786188" y="3598863"/>
          <p14:tracePt t="195339" x="4044950" y="3697288"/>
          <p14:tracePt t="195406" x="4286250" y="3840163"/>
          <p14:tracePt t="195475" x="4394200" y="3948113"/>
          <p14:tracePt t="195544" x="4465638" y="4125913"/>
          <p14:tracePt t="195613" x="4491038" y="4241800"/>
          <p14:tracePt t="195680" x="4402138" y="4330700"/>
          <p14:tracePt t="195748" x="4214813" y="4429125"/>
          <p14:tracePt t="195784" x="4062413" y="4456113"/>
          <p14:tracePt t="195853" x="3803650" y="4473575"/>
          <p14:tracePt t="195920" x="3643313" y="4473575"/>
          <p14:tracePt t="195990" x="3598863" y="4456113"/>
          <p14:tracePt t="196411" x="3214688" y="4411663"/>
          <p14:tracePt t="196479" x="2759075" y="4376738"/>
          <p14:tracePt t="196511" x="2581275" y="4349750"/>
          <p14:tracePt t="196578" x="2465388" y="4322763"/>
          <p14:tracePt t="196645" x="2357438" y="4313238"/>
          <p14:tracePt t="196722" x="2347913" y="4313238"/>
          <p14:tracePt t="196759" x="2339975" y="4313238"/>
          <p14:tracePt t="196959" x="2374900" y="4313238"/>
          <p14:tracePt t="197026" x="2517775" y="4313238"/>
          <p14:tracePt t="197091" x="2697163" y="4313238"/>
          <p14:tracePt t="197160" x="2759075" y="4313238"/>
          <p14:tracePt t="197227" x="2776538" y="4313238"/>
          <p14:tracePt t="197262" x="2795588" y="4313238"/>
          <p14:tracePt t="197331" x="2847975" y="4322763"/>
          <p14:tracePt t="197402" x="2857500" y="4322763"/>
          <p14:tracePt t="197694" x="2751138" y="4322763"/>
          <p14:tracePt t="197761" x="2500313" y="4340225"/>
          <p14:tracePt t="197830" x="2401888" y="4340225"/>
          <p14:tracePt t="197898" x="2330450" y="4340225"/>
          <p14:tracePt t="197967" x="2312988" y="4340225"/>
          <p14:tracePt t="198033" x="2303463" y="4340225"/>
          <p14:tracePt t="198100" x="2401888" y="4340225"/>
          <p14:tracePt t="198165" x="2697163" y="4357688"/>
          <p14:tracePt t="198232" x="2795588" y="4357688"/>
          <p14:tracePt t="198265" x="2803525" y="4357688"/>
          <p14:tracePt t="198430" x="2652713" y="4357688"/>
          <p14:tracePt t="198497" x="2384425" y="4295775"/>
          <p14:tracePt t="198574" x="2374900" y="4286250"/>
          <p14:tracePt t="198642" x="2446338" y="4295775"/>
          <p14:tracePt t="198709" x="2795588" y="4305300"/>
          <p14:tracePt t="198741" x="2822575" y="4305300"/>
          <p14:tracePt t="198809" x="2830513" y="4305300"/>
          <p14:tracePt t="198876" x="2643188" y="4330700"/>
          <p14:tracePt t="198910" x="2509838" y="4330700"/>
          <p14:tracePt t="198978" x="2473325" y="4330700"/>
          <p14:tracePt t="199080" x="2509838" y="4330700"/>
          <p14:tracePt t="199148" x="2786063" y="4384675"/>
          <p14:tracePt t="199213" x="2822575" y="4384675"/>
          <p14:tracePt t="199315" x="2660650" y="4384675"/>
          <p14:tracePt t="199384" x="2322513" y="4330700"/>
          <p14:tracePt t="199452" x="2303463" y="4322763"/>
          <p14:tracePt t="199556" x="2625725" y="4367213"/>
          <p14:tracePt t="199624" x="2751138" y="4376738"/>
          <p14:tracePt t="199659" x="2759075" y="4376738"/>
          <p14:tracePt t="199761" x="2679700" y="4376738"/>
          <p14:tracePt t="199832" x="2509838" y="4376738"/>
          <p14:tracePt t="199901" x="2490788" y="4376738"/>
          <p14:tracePt t="200020" x="2625725" y="4367213"/>
          <p14:tracePt t="200093" x="2857500" y="4367213"/>
          <p14:tracePt t="200129" x="2874963" y="4367213"/>
          <p14:tracePt t="200232" x="2714625" y="4367213"/>
          <p14:tracePt t="200266" x="2608263" y="4367213"/>
          <p14:tracePt t="200335" x="2581275" y="4367213"/>
          <p14:tracePt t="200404" x="2571750" y="4367213"/>
          <p14:tracePt t="200576" x="2625725" y="4367213"/>
          <p14:tracePt t="200649" x="2795588" y="4394200"/>
          <p14:tracePt t="200721" x="2822575" y="4394200"/>
          <p14:tracePt t="200859" x="2643188" y="4394200"/>
          <p14:tracePt t="200937" x="2527300" y="4394200"/>
          <p14:tracePt t="201005" x="2517775" y="4394200"/>
          <p14:tracePt t="201146" x="2625725" y="4394200"/>
          <p14:tracePt t="201213" x="2697163" y="4394200"/>
          <p14:tracePt t="201248" x="2714625" y="4394200"/>
          <p14:tracePt t="201322" x="2724150" y="4394200"/>
          <p14:tracePt t="201585" x="2697163" y="4394200"/>
          <p14:tracePt t="201653" x="2679700" y="4394200"/>
          <p14:tracePt t="201753" x="2670175" y="4394200"/>
          <p14:tracePt t="202705" x="2660650" y="4394200"/>
          <p14:tracePt t="202823" x="2652713" y="4394200"/>
          <p14:tracePt t="202977" x="2633663" y="4394200"/>
          <p14:tracePt t="203062" x="2598738" y="4367213"/>
          <p14:tracePt t="203134" x="2581275" y="4349750"/>
          <p14:tracePt t="203202" x="2571750" y="4330700"/>
          <p14:tracePt t="203273" x="2554288" y="4214813"/>
          <p14:tracePt t="203348" x="2544763" y="4090988"/>
          <p14:tracePt t="203422" x="2554288" y="4054475"/>
          <p14:tracePt t="203457" x="2562225" y="4044950"/>
          <p14:tracePt t="203528" x="2643188" y="4019550"/>
          <p14:tracePt t="203596" x="2705100" y="3992563"/>
          <p14:tracePt t="203667" x="2724150" y="3992563"/>
          <p14:tracePt t="203769" x="2732088" y="3992563"/>
          <p14:tracePt t="204009" x="2732088" y="4010025"/>
          <p14:tracePt t="204244" x="2732088" y="4019550"/>
          <p14:tracePt t="205098" x="2724150" y="3992563"/>
          <p14:tracePt t="205169" x="2660650" y="3849688"/>
          <p14:tracePt t="205236" x="2554288" y="3589338"/>
          <p14:tracePt t="205270" x="2544763" y="3536950"/>
          <p14:tracePt t="205340" x="2652713" y="3241675"/>
          <p14:tracePt t="205409" x="2687638" y="3197225"/>
          <p14:tracePt t="205513" x="2652713" y="3206750"/>
          <p14:tracePt t="205583" x="2616200" y="3232150"/>
          <p14:tracePt t="205653" x="2536825" y="3206750"/>
          <p14:tracePt t="205723" x="2517775" y="3197225"/>
          <p14:tracePt t="206180" x="2490788" y="3143250"/>
          <p14:tracePt t="206257" x="2490788" y="3081338"/>
          <p14:tracePt t="206324" x="2490788" y="2982913"/>
          <p14:tracePt t="206392" x="2509838" y="2946400"/>
          <p14:tracePt t="206427" x="2509838" y="2901950"/>
          <p14:tracePt t="206498" x="2509838" y="2813050"/>
          <p14:tracePt t="206568" x="2357438" y="2679700"/>
          <p14:tracePt t="206643" x="2303463" y="2670175"/>
          <p14:tracePt t="206719" x="2259013" y="2652713"/>
          <p14:tracePt t="206753" x="2224088" y="2643188"/>
          <p14:tracePt t="206827" x="2160588" y="2635250"/>
          <p14:tracePt t="206896" x="2133600" y="2635250"/>
          <p14:tracePt t="206965" x="2116138" y="2635250"/>
          <p14:tracePt t="207033" x="2089150" y="2635250"/>
          <p14:tracePt t="207105" x="2062163" y="2643188"/>
          <p14:tracePt t="207183" x="2062163" y="2670175"/>
          <p14:tracePt t="207256" x="2062163" y="2687638"/>
          <p14:tracePt t="207327" x="2062163" y="2706688"/>
          <p14:tracePt t="207406" x="2062163" y="2724150"/>
          <p14:tracePt t="207511" x="2081213" y="2741613"/>
          <p14:tracePt t="207713" x="2089150" y="2741613"/>
          <p14:tracePt t="207818" x="2098675" y="2741613"/>
          <p14:tracePt t="207923" x="2108200" y="2741613"/>
          <p14:tracePt t="207958" x="2116138" y="2741613"/>
          <p14:tracePt t="208161" x="2125663" y="2741613"/>
          <p14:tracePt t="208384" x="2133600" y="2732088"/>
          <p14:tracePt t="208533" x="2152650" y="2732088"/>
          <p14:tracePt t="208619" x="2152650" y="2724150"/>
          <p14:tracePt t="208697" x="2160588" y="2724150"/>
          <p14:tracePt t="208776" x="2170113" y="2714625"/>
          <p14:tracePt t="208886" x="2179638" y="2714625"/>
          <p14:tracePt t="208966" x="2187575" y="2706688"/>
          <p14:tracePt t="209039" x="2205038" y="2697163"/>
          <p14:tracePt t="209114" x="2232025" y="2687638"/>
          <p14:tracePt t="209184" x="2259013" y="2679700"/>
          <p14:tracePt t="209258" x="2276475" y="2660650"/>
          <p14:tracePt t="209361" x="2286000" y="2660650"/>
          <p14:tracePt t="209396" x="2303463" y="2660650"/>
          <p14:tracePt t="209604" x="2312988" y="2652713"/>
          <p14:tracePt t="209709" x="2322513" y="2643188"/>
          <p14:tracePt t="209744" x="2330450" y="2643188"/>
          <p14:tracePt t="209816" x="2339975" y="2643188"/>
          <p14:tracePt t="209890" x="2347913" y="2635250"/>
          <p14:tracePt t="209960" x="2374900" y="2635250"/>
          <p14:tracePt t="210062" x="2384425" y="2625725"/>
          <p14:tracePt t="210132" x="2401888" y="2625725"/>
          <p14:tracePt t="210201" x="2411413" y="2616200"/>
          <p14:tracePt t="210271" x="2428875" y="2608263"/>
          <p14:tracePt t="210342" x="2446338" y="2608263"/>
          <p14:tracePt t="210412" x="2455863" y="2608263"/>
          <p14:tracePt t="210490" x="2455863" y="2598738"/>
          <p14:tracePt t="210661" x="2465388" y="2598738"/>
          <p14:tracePt t="210766" x="2473325" y="2598738"/>
          <p14:tracePt t="210838" x="2482850" y="2581275"/>
          <p14:tracePt t="210940" x="2490788" y="2581275"/>
          <p14:tracePt t="211047" x="2490788" y="2571750"/>
          <p14:tracePt t="211260" x="2438400" y="2608263"/>
          <p14:tracePt t="211297" x="2401888" y="2625725"/>
          <p14:tracePt t="211368" x="2366963" y="2635250"/>
          <p14:tracePt t="211438" x="2347913" y="2643188"/>
          <p14:tracePt t="211554" x="2330450" y="2660650"/>
          <p14:tracePt t="211644" x="2295525" y="2670175"/>
          <p14:tracePt t="211741" x="2276475" y="2679700"/>
          <p14:tracePt t="211827" x="2268538" y="2697163"/>
          <p14:tracePt t="211896" x="2259013" y="2706688"/>
          <p14:tracePt t="212223" x="2268538" y="2697163"/>
          <p14:tracePt t="212258" x="2276475" y="2697163"/>
          <p14:tracePt t="212330" x="2286000" y="2687638"/>
          <p14:tracePt t="212365" x="2295525" y="2679700"/>
          <p14:tracePt t="212436" x="2339975" y="2643188"/>
          <p14:tracePt t="212508" x="2455863" y="2554288"/>
          <p14:tracePt t="212579" x="2697163" y="2374900"/>
          <p14:tracePt t="212650" x="2955925" y="2268538"/>
          <p14:tracePt t="212724" x="3205163" y="2232025"/>
          <p14:tracePt t="212765" x="3313113" y="2232025"/>
          <p14:tracePt t="212840" x="3473450" y="2232025"/>
          <p14:tracePt t="212911" x="3679825" y="2232025"/>
          <p14:tracePt t="212981" x="3867150" y="2214563"/>
          <p14:tracePt t="213051" x="4037013" y="2214563"/>
          <p14:tracePt t="213122" x="4179888" y="2214563"/>
          <p14:tracePt t="213194" x="4259263" y="2214563"/>
          <p14:tracePt t="213289" x="4419600" y="2286000"/>
          <p14:tracePt t="213387" x="4473575" y="2303463"/>
          <p14:tracePt t="213427" x="4491038" y="2322513"/>
          <p14:tracePt t="213506" x="4562475" y="2349500"/>
          <p14:tracePt t="213579" x="4643438" y="2393950"/>
          <p14:tracePt t="213649" x="4732338" y="2420938"/>
          <p14:tracePt t="213719" x="4795838" y="2482850"/>
          <p14:tracePt t="213754" x="4803775" y="2509838"/>
          <p14:tracePt t="213827" x="4813300" y="2536825"/>
          <p14:tracePt t="213896" x="4830763" y="2544763"/>
          <p14:tracePt t="213967" x="4875213" y="2554288"/>
          <p14:tracePt t="214038" x="4956175" y="2581275"/>
          <p14:tracePt t="214112" x="4973638" y="2589213"/>
          <p14:tracePt t="214187" x="5000625" y="2608263"/>
          <p14:tracePt t="214260" x="5010150" y="2616200"/>
          <p14:tracePt t="214330" x="5027613" y="2625725"/>
          <p14:tracePt t="216902" x="4938713" y="2625725"/>
          <p14:tracePt t="216984" x="4840288" y="2652713"/>
          <p14:tracePt t="217063" x="4751388" y="2679700"/>
          <p14:tracePt t="217141" x="4741863" y="2714625"/>
          <p14:tracePt t="217271" x="4741863" y="2724150"/>
          <p14:tracePt t="217287" x="4741863" y="2732088"/>
          <p14:tracePt t="217404" x="4741863" y="2778125"/>
          <p14:tracePt t="217538" x="4741863" y="2822575"/>
          <p14:tracePt t="217652" x="4786313" y="2901950"/>
          <p14:tracePt t="217761" x="4813300" y="2955925"/>
          <p14:tracePt t="217764" x="4830763" y="2955925"/>
          <p14:tracePt t="217853" x="4857750" y="2973388"/>
          <p14:tracePt t="217934" x="4902200" y="3009900"/>
          <p14:tracePt t="218003" x="4946650" y="3017838"/>
          <p14:tracePt t="218039" x="4992688" y="3027363"/>
          <p14:tracePt t="218115" x="5081588" y="3027363"/>
          <p14:tracePt t="218207" x="5214938" y="3027363"/>
          <p14:tracePt t="218244" x="5286375" y="3009900"/>
          <p14:tracePt t="218297" x="5322888" y="3000375"/>
          <p14:tracePt t="218309" x="5330825" y="3000375"/>
          <p14:tracePt t="218410" x="5402263" y="2982913"/>
          <p14:tracePt t="218547" x="5456238" y="2955925"/>
          <p14:tracePt t="218639" x="5473700" y="2946400"/>
          <p14:tracePt t="218694" x="5492750" y="2938463"/>
          <p14:tracePt t="219267" x="5492750" y="2928938"/>
          <p14:tracePt t="220194" x="5483225" y="2928938"/>
          <p14:tracePt t="221183" x="5473700" y="2928938"/>
          <p14:tracePt t="225063" x="5473700" y="2921000"/>
          <p14:tracePt t="225273" x="5465763" y="2911475"/>
          <p14:tracePt t="225345" x="5446713" y="2901950"/>
          <p14:tracePt t="225416" x="5411788" y="2874963"/>
          <p14:tracePt t="225487" x="5295900" y="2795588"/>
          <p14:tracePt t="225565" x="5268913" y="2778125"/>
          <p14:tracePt t="225602" x="5259388" y="2778125"/>
          <p14:tracePt t="225681" x="5207000" y="2741613"/>
          <p14:tracePt t="225771" x="5187950" y="2724150"/>
          <p14:tracePt t="225842" x="5099050" y="2670175"/>
          <p14:tracePt t="225909" x="4857750" y="2517775"/>
          <p14:tracePt t="225980" x="4259263" y="2438400"/>
          <p14:tracePt t="226052" x="3633788" y="2527300"/>
          <p14:tracePt t="226125" x="3562350" y="2544763"/>
          <p14:tracePt t="226478" x="3340100" y="2544763"/>
          <p14:tracePt t="226550" x="3009900" y="2536825"/>
          <p14:tracePt t="226622" x="2776538" y="2554288"/>
          <p14:tracePt t="226694" x="2697163" y="2581275"/>
          <p14:tracePt t="226767" x="2625725" y="2608263"/>
          <p14:tracePt t="226845" x="2517775" y="2635250"/>
          <p14:tracePt t="226916" x="2465388" y="2643188"/>
          <p14:tracePt t="226988" x="2428875" y="2652713"/>
          <p14:tracePt t="227061" x="2374900" y="2679700"/>
          <p14:tracePt t="227132" x="2330450" y="2687638"/>
          <p14:tracePt t="227221" x="2276475" y="2697163"/>
          <p14:tracePt t="227266" x="2251075" y="2697163"/>
          <p14:tracePt t="227342" x="2179638" y="2714625"/>
          <p14:tracePt t="227417" x="2125663" y="2714625"/>
          <p14:tracePt t="227490" x="2098675" y="2714625"/>
          <p14:tracePt t="227598" x="2089150" y="2714625"/>
          <p14:tracePt t="227946" x="2071688" y="2714625"/>
          <p14:tracePt t="228019" x="1990725" y="2706688"/>
          <p14:tracePt t="228090" x="1946275" y="2706688"/>
          <p14:tracePt t="228163" x="1928813" y="2706688"/>
          <p14:tracePt t="228269" x="1919288" y="2706688"/>
          <p14:tracePt t="228345" x="1911350" y="2714625"/>
          <p14:tracePt t="228418" x="1893888" y="2714625"/>
          <p14:tracePt t="228492" x="1884363" y="2714625"/>
          <p14:tracePt t="228565" x="1874838" y="2724150"/>
          <p14:tracePt t="228636" x="1866900" y="2741613"/>
          <p14:tracePt t="228708" x="1857375" y="2751138"/>
          <p14:tracePt t="228781" x="1847850" y="2759075"/>
          <p14:tracePt t="228861" x="1839913" y="2768600"/>
          <p14:tracePt t="228943" x="1839913" y="2778125"/>
          <p14:tracePt t="229020" x="1839913" y="2786063"/>
          <p14:tracePt t="229056" x="1839913" y="2795588"/>
          <p14:tracePt t="229162" x="1839913" y="2803525"/>
          <p14:tracePt t="229233" x="1839913" y="2822575"/>
          <p14:tracePt t="229451" x="1847850" y="2830513"/>
          <p14:tracePt t="229570" x="1857375" y="2830513"/>
          <p14:tracePt t="229712" x="1866900" y="2830513"/>
          <p14:tracePt t="229890" x="1874838" y="2840038"/>
          <p14:tracePt t="230049" x="1884363" y="2840038"/>
          <p14:tracePt t="230135" x="1884363" y="2849563"/>
          <p14:tracePt t="230210" x="1901825" y="2857500"/>
          <p14:tracePt t="230284" x="1911350" y="2867025"/>
          <p14:tracePt t="230389" x="1919288" y="2867025"/>
          <p14:tracePt t="230462" x="1928813" y="2874963"/>
          <p14:tracePt t="230539" x="1946275" y="2874963"/>
          <p14:tracePt t="230784" x="1955800" y="2874963"/>
          <p14:tracePt t="231059" x="1973263" y="2830513"/>
          <p14:tracePt t="231130" x="2062163" y="2527300"/>
          <p14:tracePt t="231203" x="2517775" y="2027238"/>
          <p14:tracePt t="231282" x="2894013" y="1839913"/>
          <p14:tracePt t="231374" x="3268663" y="1812925"/>
          <p14:tracePt t="231485" x="3687763" y="1866900"/>
          <p14:tracePt t="231566" x="4010025" y="1920875"/>
          <p14:tracePt t="231639" x="4276725" y="2017713"/>
          <p14:tracePt t="231712" x="4554538" y="2179638"/>
          <p14:tracePt t="231785" x="4714875" y="2303463"/>
          <p14:tracePt t="231857" x="4786313" y="2374900"/>
          <p14:tracePt t="231929" x="4911725" y="2527300"/>
          <p14:tracePt t="232007" x="5054600" y="2706688"/>
          <p14:tracePt t="232097" x="5072063" y="2759075"/>
          <p14:tracePt t="232184" x="4983163" y="2670175"/>
          <p14:tracePt t="232264" x="4929188" y="2598738"/>
          <p14:tracePt t="232347" x="4875213" y="2509838"/>
          <p14:tracePt t="232417" x="4697413" y="2303463"/>
          <p14:tracePt t="232488" x="4643438" y="2259013"/>
          <p14:tracePt t="232526" x="4537075" y="2179638"/>
          <p14:tracePt t="232600" x="4322763" y="2054225"/>
          <p14:tracePt t="232675" x="4000500" y="2000250"/>
          <p14:tracePt t="232747" x="3652838" y="1973263"/>
          <p14:tracePt t="232834" x="3295650" y="1992313"/>
          <p14:tracePt t="232918" x="3116263" y="2036763"/>
          <p14:tracePt t="233000" x="2919413" y="2125663"/>
          <p14:tracePt t="233073" x="2786063" y="2241550"/>
          <p14:tracePt t="233145" x="2697163" y="2312988"/>
          <p14:tracePt t="233216" x="2633663" y="2357438"/>
          <p14:tracePt t="233251" x="2608263" y="2366963"/>
          <p14:tracePt t="233325" x="2571750" y="2393950"/>
          <p14:tracePt t="233369" x="2509838" y="2455863"/>
          <p14:tracePt t="233469" x="2401888" y="2544763"/>
          <p14:tracePt t="233511" x="2357438" y="2589213"/>
          <p14:tracePt t="233586" x="2322513" y="2616200"/>
          <p14:tracePt t="234096" x="2133600" y="2652713"/>
          <p14:tracePt t="234170" x="1965325" y="2652713"/>
          <p14:tracePt t="234204" x="1955800" y="2652713"/>
          <p14:tracePt t="234284" x="1955800" y="2679700"/>
          <p14:tracePt t="234371" x="1990725" y="2714625"/>
          <p14:tracePt t="234444" x="2000250" y="2751138"/>
          <p14:tracePt t="234479" x="2009775" y="2751138"/>
          <p14:tracePt t="234555" x="2251075" y="2803525"/>
          <p14:tracePt t="234626" x="2374900" y="2803525"/>
          <p14:tracePt t="234698" x="2428875" y="2803525"/>
          <p14:tracePt t="234845" x="2232025" y="2803525"/>
          <p14:tracePt t="234921" x="2133600" y="2822575"/>
          <p14:tracePt t="235095" x="2339975" y="2822575"/>
          <p14:tracePt t="235168" x="2411413" y="2822575"/>
          <p14:tracePt t="235239" x="2419350" y="2830513"/>
          <p14:tracePt t="235275" x="2286000" y="2867025"/>
          <p14:tracePt t="235348" x="2071688" y="2901950"/>
          <p14:tracePt t="235424" x="2062163" y="2901950"/>
          <p14:tracePt t="235502" x="2205038" y="2901950"/>
          <p14:tracePt t="235576" x="2419350" y="2894013"/>
          <p14:tracePt t="235649" x="2446338" y="2884488"/>
          <p14:tracePt t="235757" x="2286000" y="2874963"/>
          <p14:tracePt t="235831" x="2179638" y="2874963"/>
          <p14:tracePt t="235907" x="2170113" y="2874963"/>
          <p14:tracePt t="236014" x="2187575" y="2874963"/>
          <p14:tracePt t="236085" x="2303463" y="2874963"/>
          <p14:tracePt t="236158" x="2347913" y="2874963"/>
          <p14:tracePt t="236229" x="2366963" y="2874963"/>
          <p14:tracePt t="236265" x="2347913" y="2874963"/>
          <p14:tracePt t="236339" x="2125663" y="2874963"/>
          <p14:tracePt t="236411" x="2071688" y="2874963"/>
          <p14:tracePt t="236825" x="2044700" y="2884488"/>
          <p14:tracePt t="236895" x="2000250" y="2921000"/>
          <p14:tracePt t="236968" x="1990725" y="2938463"/>
          <p14:tracePt t="237111" x="2044700" y="2973388"/>
          <p14:tracePt t="237184" x="2224088" y="3036888"/>
          <p14:tracePt t="237256" x="2286000" y="3036888"/>
          <p14:tracePt t="237332" x="2384425" y="3036888"/>
          <p14:tracePt t="237404" x="2465388" y="2992438"/>
          <p14:tracePt t="237476" x="2562225" y="2973388"/>
          <p14:tracePt t="237558" x="2633663" y="2965450"/>
          <p14:tracePt t="237631" x="2751138" y="2955925"/>
          <p14:tracePt t="237705" x="2822575" y="2938463"/>
          <p14:tracePt t="237774" x="2884488" y="2928938"/>
          <p14:tracePt t="237849" x="2928938" y="2921000"/>
          <p14:tracePt t="237920" x="3009900" y="2901950"/>
          <p14:tracePt t="237992" x="3027363" y="2894013"/>
          <p14:tracePt t="238099" x="3027363" y="2884488"/>
          <p14:tracePt t="238174" x="3017838" y="2857500"/>
          <p14:tracePt t="238248" x="3000375" y="2840038"/>
          <p14:tracePt t="238322" x="2982913" y="2786063"/>
          <p14:tracePt t="238392" x="2973388" y="2732088"/>
          <p14:tracePt t="238464" x="2973388" y="2706688"/>
          <p14:tracePt t="238570" x="2982913" y="2697163"/>
          <p14:tracePt t="238644" x="3054350" y="2679700"/>
          <p14:tracePt t="238719" x="3160713" y="2660650"/>
          <p14:tracePt t="238757" x="3205163" y="2660650"/>
          <p14:tracePt t="238833" x="3276600" y="2660650"/>
          <p14:tracePt t="238870" x="3286125" y="2670175"/>
          <p14:tracePt t="238945" x="3313113" y="2679700"/>
          <p14:tracePt t="239018" x="3330575" y="2687638"/>
          <p14:tracePt t="239089" x="3340100" y="2697163"/>
          <p14:tracePt t="239162" x="3348038" y="2706688"/>
          <p14:tracePt t="239199" x="3348038" y="2714625"/>
          <p14:tracePt t="239274" x="3357563" y="2724150"/>
          <p14:tracePt t="239349" x="3357563" y="2732088"/>
          <p14:tracePt t="239418" x="3357563" y="2751138"/>
          <p14:tracePt t="239485" x="3357563" y="2759075"/>
          <p14:tracePt t="239555" x="3357563" y="2768600"/>
          <p14:tracePt t="239625" x="3357563" y="2786063"/>
          <p14:tracePt t="239697" x="3357563" y="2803525"/>
          <p14:tracePt t="239770" x="3357563" y="2822575"/>
          <p14:tracePt t="239844" x="3348038" y="2830513"/>
          <p14:tracePt t="239919" x="3330575" y="2840038"/>
          <p14:tracePt t="240028" x="3322638" y="2849563"/>
          <p14:tracePt t="240241" x="3322638" y="2830513"/>
          <p14:tracePt t="240277" x="3322638" y="2803525"/>
          <p14:tracePt t="240350" x="3322638" y="2768600"/>
          <p14:tracePt t="240424" x="3322638" y="2732088"/>
          <p14:tracePt t="240499" x="3295650" y="2706688"/>
          <p14:tracePt t="240574" x="3268663" y="2616200"/>
          <p14:tracePt t="240647" x="3214688" y="2598738"/>
          <p14:tracePt t="240720" x="3125788" y="2589213"/>
          <p14:tracePt t="240756" x="3098800" y="2589213"/>
          <p14:tracePt t="240829" x="2982913" y="2660650"/>
          <p14:tracePt t="240901" x="2965450" y="2687638"/>
          <p14:tracePt t="241013" x="2965450" y="2706688"/>
          <p14:tracePt t="241084" x="2965450" y="2732088"/>
          <p14:tracePt t="241158" x="2965450" y="2759075"/>
          <p14:tracePt t="241229" x="2965450" y="2768600"/>
          <p14:tracePt t="241265" x="2965450" y="2778125"/>
          <p14:tracePt t="241442" x="3044825" y="2751138"/>
          <p14:tracePt t="241481" x="3125788" y="2732088"/>
          <p14:tracePt t="241572" x="3187700" y="2732088"/>
          <p14:tracePt t="241747" x="3170238" y="2724150"/>
          <p14:tracePt t="241822" x="3009900" y="2652713"/>
          <p14:tracePt t="241895" x="2894013" y="2625725"/>
          <p14:tracePt t="241968" x="2697163" y="2598738"/>
          <p14:tracePt t="242044" x="2544763" y="2598738"/>
          <p14:tracePt t="242122" x="2419350" y="2635250"/>
          <p14:tracePt t="242191" x="2322513" y="2741613"/>
          <p14:tracePt t="242262" x="2312988" y="2751138"/>
          <p14:tracePt t="242688" x="2322513" y="2751138"/>
          <p14:tracePt t="242762" x="2322513" y="2741613"/>
          <p14:tracePt t="242836" x="2339975" y="2732088"/>
          <p14:tracePt t="242909" x="2347913" y="2724150"/>
          <p14:tracePt t="242980" x="2357438" y="2706688"/>
          <p14:tracePt t="243053" x="2374900" y="2679700"/>
          <p14:tracePt t="243128" x="2419350" y="2643188"/>
          <p14:tracePt t="243204" x="2554288" y="2544763"/>
          <p14:tracePt t="243279" x="2751138" y="2465388"/>
          <p14:tracePt t="243351" x="2901950" y="2446338"/>
          <p14:tracePt t="243424" x="3089275" y="2384425"/>
          <p14:tracePt t="243496" x="3214688" y="2357438"/>
          <p14:tracePt t="243570" x="3465513" y="2339975"/>
          <p14:tracePt t="243642" x="3848100" y="2366963"/>
          <p14:tracePt t="243718" x="4143375" y="2393950"/>
          <p14:tracePt t="243756" x="4214813" y="2401888"/>
          <p14:tracePt t="243831" x="4313238" y="2446338"/>
          <p14:tracePt t="243903" x="4438650" y="2509838"/>
          <p14:tracePt t="243975" x="4527550" y="2544763"/>
          <p14:tracePt t="244048" x="4598988" y="2571750"/>
          <p14:tracePt t="244119" x="4643438" y="2589213"/>
          <p14:tracePt t="244193" x="4670425" y="2608263"/>
          <p14:tracePt t="244231" x="4714875" y="2635250"/>
          <p14:tracePt t="244271" x="4759325" y="2652713"/>
          <p14:tracePt t="244349" x="4803775" y="2670175"/>
          <p14:tracePt t="244422" x="4830763" y="2697163"/>
          <p14:tracePt t="246146" x="4840288" y="2697163"/>
          <p14:tracePt t="246220" x="4857750" y="2706688"/>
          <p14:tracePt t="246751" x="4697413" y="2732088"/>
          <p14:tracePt t="246826" x="3598863" y="3152775"/>
          <p14:tracePt t="246900" x="3259138" y="3384550"/>
          <p14:tracePt t="246976" x="3205163" y="3465513"/>
          <p14:tracePt t="247013" x="3197225" y="3482975"/>
          <p14:tracePt t="247093" x="3179763" y="3536950"/>
          <p14:tracePt t="247171" x="3098800" y="3608388"/>
          <p14:tracePt t="247243" x="3009900" y="3706813"/>
          <p14:tracePt t="247281" x="2982913" y="3714750"/>
          <p14:tracePt t="247356" x="2946400" y="3768725"/>
          <p14:tracePt t="247429" x="2928938" y="3778250"/>
          <p14:tracePt t="247570" x="2919413" y="3778250"/>
          <p14:tracePt t="247997" x="2874963" y="3902075"/>
          <p14:tracePt t="248072" x="2857500" y="3929063"/>
          <p14:tracePt t="248146" x="2803525" y="3983038"/>
          <p14:tracePt t="248220" x="2776538" y="3983038"/>
          <p14:tracePt t="248256" x="2705100" y="4037013"/>
          <p14:tracePt t="248329" x="2652713" y="4044950"/>
          <p14:tracePt t="248403" x="2633663" y="4044950"/>
          <p14:tracePt t="248476" x="2633663" y="4000500"/>
          <p14:tracePt t="248512" x="2633663" y="3992563"/>
          <p14:tracePt t="248585" x="2633663" y="3965575"/>
          <p14:tracePt t="248658" x="2670175" y="3902075"/>
          <p14:tracePt t="248694" x="2679700" y="3894138"/>
          <p14:tracePt t="248767" x="2687638" y="3867150"/>
          <p14:tracePt t="248845" x="2759075" y="3867150"/>
          <p14:tracePt t="248918" x="2874963" y="3921125"/>
          <p14:tracePt t="248991" x="2919413" y="3983038"/>
          <p14:tracePt t="249066" x="2919413" y="4010025"/>
          <p14:tracePt t="249137" x="2919413" y="4019550"/>
          <p14:tracePt t="249211" x="2894013" y="4064000"/>
          <p14:tracePt t="249287" x="2847975" y="4071938"/>
          <p14:tracePt t="249363" x="2759075" y="4071938"/>
          <p14:tracePt t="249437" x="2724150" y="4044950"/>
          <p14:tracePt t="249510" x="2705100" y="4027488"/>
          <p14:tracePt t="249590" x="2697163" y="3992563"/>
          <p14:tracePt t="249665" x="2697163" y="3956050"/>
          <p14:tracePt t="249701" x="2697163" y="3948113"/>
          <p14:tracePt t="249776" x="2732088" y="3876675"/>
          <p14:tracePt t="249857" x="2751138" y="3840163"/>
          <p14:tracePt t="249931" x="2786063" y="3822700"/>
          <p14:tracePt t="250002" x="2874963" y="3822700"/>
          <p14:tracePt t="250078" x="2911475" y="3830638"/>
          <p14:tracePt t="250150" x="2919413" y="3857625"/>
          <p14:tracePt t="250225" x="2919413" y="3876675"/>
          <p14:tracePt t="250260" x="2919413" y="3894138"/>
          <p14:tracePt t="250334" x="2928938" y="3938588"/>
          <p14:tracePt t="250373" x="2928938" y="3948113"/>
          <p14:tracePt t="250452" x="2928938" y="3965575"/>
          <p14:tracePt t="250527" x="2928938" y="3983038"/>
          <p14:tracePt t="250598" x="2911475" y="4000500"/>
          <p14:tracePt t="250670" x="2884488" y="4010025"/>
          <p14:tracePt t="250743" x="2867025" y="4019550"/>
          <p14:tracePt t="250779" x="2847975" y="4019550"/>
          <p14:tracePt t="250854" x="2786063" y="4019550"/>
          <p14:tracePt t="250929" x="2714625" y="4019550"/>
          <p14:tracePt t="250966" x="2705100" y="4010025"/>
          <p14:tracePt t="251181" x="2705100" y="4027488"/>
          <p14:tracePt t="251254" x="2652713" y="4098925"/>
          <p14:tracePt t="251329" x="2589213" y="4152900"/>
          <p14:tracePt t="251404" x="2517775" y="4197350"/>
          <p14:tracePt t="251477" x="2500313" y="4197350"/>
          <p14:tracePt t="251555" x="2500313" y="4143375"/>
          <p14:tracePt t="251629" x="2500313" y="4116388"/>
          <p14:tracePt t="251736" x="2500313" y="4214813"/>
          <p14:tracePt t="251771" x="2500313" y="4268788"/>
          <p14:tracePt t="251846" x="2500313" y="4278313"/>
          <p14:tracePt t="251953" x="2500313" y="4214813"/>
          <p14:tracePt t="252025" x="2500313" y="4206875"/>
          <p14:tracePt t="252137" x="2500313" y="4241800"/>
          <p14:tracePt t="252243" x="2500313" y="4251325"/>
          <p14:tracePt t="252279" x="2500313" y="4224338"/>
          <p14:tracePt t="252353" x="2500313" y="4206875"/>
          <p14:tracePt t="252461" x="2500313" y="4251325"/>
          <p14:tracePt t="252498" x="2500313" y="4259263"/>
          <p14:tracePt t="252574" x="2509838" y="4268788"/>
          <p14:tracePt t="252932" x="2786063" y="4233863"/>
          <p14:tracePt t="253007" x="3160713" y="4214813"/>
          <p14:tracePt t="253080" x="3375025" y="4214813"/>
          <p14:tracePt t="253153" x="3544888" y="4251325"/>
          <p14:tracePt t="253231" x="3633788" y="4278313"/>
          <p14:tracePt t="253268" x="3670300" y="4286250"/>
          <p14:tracePt t="253355" x="3705225" y="4286250"/>
          <p14:tracePt t="253440" x="3857625" y="4305300"/>
          <p14:tracePt t="253514" x="3911600" y="4305300"/>
          <p14:tracePt t="253856" x="3911600" y="4278313"/>
          <p14:tracePt t="253929" x="3911600" y="4259263"/>
          <p14:tracePt t="254286" x="3322638" y="3036888"/>
          <p14:tracePt t="254372" x="2990850" y="2830513"/>
          <p14:tracePt t="254449" x="2741613" y="2768600"/>
          <p14:tracePt t="254525" x="2347913" y="2608263"/>
          <p14:tracePt t="254561" x="2205038" y="2554288"/>
          <p14:tracePt t="254636" x="2187575" y="2544763"/>
          <p14:tracePt t="254708" x="2205038" y="2589213"/>
          <p14:tracePt t="254783" x="2214563" y="2670175"/>
          <p14:tracePt t="254863" x="2232025" y="2706688"/>
          <p14:tracePt t="255021" x="2241550" y="2714625"/>
          <p14:tracePt t="255853" x="2268538" y="2660650"/>
          <p14:tracePt t="255890" x="2374900" y="2544763"/>
          <p14:tracePt t="255972" x="2527300" y="2393950"/>
          <p14:tracePt t="256061" x="2776538" y="2206625"/>
          <p14:tracePt t="256146" x="3152775" y="2098675"/>
          <p14:tracePt t="256235" x="3455988" y="2081213"/>
          <p14:tracePt t="256278" x="3660775" y="2054225"/>
          <p14:tracePt t="256383" x="4062413" y="2036763"/>
          <p14:tracePt t="256480" x="4384675" y="2081213"/>
          <p14:tracePt t="256594" x="4633913" y="2214563"/>
          <p14:tracePt t="256716" x="4759325" y="2322513"/>
          <p14:tracePt t="256773" x="4786313" y="2357438"/>
          <p14:tracePt t="256860" x="4830763" y="2401888"/>
          <p14:tracePt t="256931" x="4956175" y="2625725"/>
          <p14:tracePt t="257003" x="5018088" y="2687638"/>
          <p14:tracePt t="257091" x="5018088" y="2697163"/>
          <p14:tracePt t="262237" x="4670425" y="2778125"/>
          <p14:tracePt t="262275" x="4340225" y="2778125"/>
          <p14:tracePt t="262349" x="3419475" y="2608263"/>
          <p14:tracePt t="262422" x="3017838" y="2544763"/>
          <p14:tracePt t="262495" x="2919413" y="2563813"/>
          <p14:tracePt t="262591" x="2697163" y="2608263"/>
          <p14:tracePt t="262671" x="2500313" y="2679700"/>
          <p14:tracePt t="262744" x="2241550" y="2759075"/>
          <p14:tracePt t="262781" x="2197100" y="2768600"/>
          <p14:tracePt t="262855" x="2108200" y="2778125"/>
          <p14:tracePt t="262928" x="2000250" y="2803525"/>
          <p14:tracePt t="263000" x="1928813" y="2840038"/>
          <p14:tracePt t="263073" x="1874838" y="2884488"/>
          <p14:tracePt t="263150" x="1866900" y="2894013"/>
          <p14:tracePt t="263257" x="1874838" y="2894013"/>
          <p14:tracePt t="263366" x="1919288" y="2884488"/>
          <p14:tracePt t="263438" x="2000250" y="2874963"/>
          <p14:tracePt t="263513" x="2089150" y="2867025"/>
          <p14:tracePt t="263599" x="2205038" y="2849563"/>
          <p14:tracePt t="263677" x="2347913" y="2849563"/>
          <p14:tracePt t="263756" x="2465388" y="2849563"/>
          <p14:tracePt t="263849" x="2608263" y="2849563"/>
          <p14:tracePt t="263922" x="2687638" y="2849563"/>
          <p14:tracePt t="263996" x="2786063" y="2849563"/>
          <p14:tracePt t="264068" x="2894013" y="2849563"/>
          <p14:tracePt t="264146" x="3054350" y="2849563"/>
          <p14:tracePt t="264224" x="3224213" y="2849563"/>
          <p14:tracePt t="264265" x="3313113" y="2849563"/>
          <p14:tracePt t="264352" x="3473450" y="2857500"/>
          <p14:tracePt t="264426" x="3571875" y="2867025"/>
          <p14:tracePt t="264498" x="3714750" y="2867025"/>
          <p14:tracePt t="264570" x="3813175" y="2867025"/>
          <p14:tracePt t="264643" x="3938588" y="2874963"/>
          <p14:tracePt t="264714" x="4081463" y="2874963"/>
          <p14:tracePt t="264792" x="4152900" y="2874963"/>
          <p14:tracePt t="264879" x="4276725" y="2874963"/>
          <p14:tracePt t="264951" x="4375150" y="2884488"/>
          <p14:tracePt t="265020" x="4429125" y="2884488"/>
          <p14:tracePt t="265125" x="4446588" y="2884488"/>
          <p14:tracePt t="265196" x="4473575" y="2884488"/>
          <p14:tracePt t="265269" x="4510088" y="2901950"/>
          <p14:tracePt t="265346" x="4572000" y="2901950"/>
          <p14:tracePt t="265391" x="4625975" y="2901950"/>
          <p14:tracePt t="265477" x="4759325" y="2911475"/>
          <p14:tracePt t="265548" x="4857750" y="2911475"/>
          <p14:tracePt t="265616" x="4911725" y="2911475"/>
          <p14:tracePt t="265685" x="4921250" y="2911475"/>
          <p14:tracePt t="265760" x="4938713" y="2911475"/>
          <p14:tracePt t="265832" x="4992688" y="2911475"/>
          <p14:tracePt t="265912" x="5027613" y="2911475"/>
          <p14:tracePt t="269931" x="4786313" y="2911475"/>
          <p14:tracePt t="270009" x="3911600" y="2670175"/>
          <p14:tracePt t="270047" x="3589338" y="2598738"/>
          <p14:tracePt t="270125" x="3152775" y="2598738"/>
          <p14:tracePt t="270200" x="3036888" y="2643188"/>
          <p14:tracePt t="270646" x="2670175" y="2670175"/>
          <p14:tracePt t="270722" x="2446338" y="2679700"/>
          <p14:tracePt t="270759" x="2411413" y="2697163"/>
          <p14:tracePt t="270844" x="2295525" y="2751138"/>
          <p14:tracePt t="270932" x="2241550" y="2786063"/>
          <p14:tracePt t="270971" x="2187575" y="2803525"/>
          <p14:tracePt t="271049" x="2071688" y="2867025"/>
          <p14:tracePt t="271086" x="2044700" y="2894013"/>
          <p14:tracePt t="271162" x="1973263" y="2928938"/>
          <p14:tracePt t="271237" x="1955800" y="2928938"/>
          <p14:tracePt t="271274" x="1955800" y="2946400"/>
          <p14:tracePt t="271843" x="1965325" y="2946400"/>
          <p14:tracePt t="272029" x="1973263" y="2938463"/>
          <p14:tracePt t="272178" x="1990725" y="2928938"/>
          <p14:tracePt t="272253" x="2027238" y="2928938"/>
          <p14:tracePt t="272330" x="2062163" y="2928938"/>
          <p14:tracePt t="272412" x="2108200" y="2928938"/>
          <p14:tracePt t="272486" x="2125663" y="2921000"/>
          <p14:tracePt t="272564" x="2143125" y="2921000"/>
          <p14:tracePt t="272639" x="2179638" y="2921000"/>
          <p14:tracePt t="272716" x="2205038" y="2921000"/>
          <p14:tracePt t="272794" x="2224088" y="2911475"/>
          <p14:tracePt t="272870" x="2241550" y="2911475"/>
          <p14:tracePt t="273015" x="2251075" y="2911475"/>
          <p14:tracePt t="273091" x="2268538" y="2911475"/>
          <p14:tracePt t="273176" x="2286000" y="2901950"/>
          <p14:tracePt t="273252" x="2295525" y="2901950"/>
          <p14:tracePt t="273337" x="2339975" y="2894013"/>
          <p14:tracePt t="273416" x="2384425" y="2884488"/>
          <p14:tracePt t="273493" x="2411413" y="2884488"/>
          <p14:tracePt t="273533" x="2438400" y="2884488"/>
          <p14:tracePt t="273609" x="2473325" y="2884488"/>
          <p14:tracePt t="273682" x="2482850" y="2884488"/>
          <p14:tracePt t="273720" x="2490788" y="2884488"/>
          <p14:tracePt t="273799" x="2517775" y="2884488"/>
          <p14:tracePt t="273881" x="2554288" y="2901950"/>
          <p14:tracePt t="273968" x="2608263" y="2911475"/>
          <p14:tracePt t="274043" x="2652713" y="2911475"/>
          <p14:tracePt t="274121" x="2687638" y="2911475"/>
          <p14:tracePt t="274158" x="2705100" y="2911475"/>
          <p14:tracePt t="274237" x="2732088" y="2921000"/>
          <p14:tracePt t="274276" x="2741613" y="2921000"/>
          <p14:tracePt t="274358" x="2795588" y="2946400"/>
          <p14:tracePt t="274435" x="2813050" y="2946400"/>
          <p14:tracePt t="274511" x="2847975" y="2946400"/>
          <p14:tracePt t="274588" x="2911475" y="2946400"/>
          <p14:tracePt t="275672" x="2679700" y="2938463"/>
          <p14:tracePt t="275746" x="2562225" y="2938463"/>
          <p14:tracePt t="275783" x="2536825" y="2938463"/>
          <p14:tracePt t="275860" x="2419350" y="2938463"/>
          <p14:tracePt t="275938" x="2241550" y="2928938"/>
          <p14:tracePt t="276012" x="2224088" y="2928938"/>
          <p14:tracePt t="276204" x="2268538" y="2928938"/>
          <p14:tracePt t="276284" x="2286000" y="2928938"/>
          <p14:tracePt t="276366" x="2312988" y="2928938"/>
          <p14:tracePt t="276443" x="2374900" y="2928938"/>
          <p14:tracePt t="276522" x="2411413" y="2928938"/>
          <p14:tracePt t="276598" x="2438400" y="2928938"/>
          <p14:tracePt t="276674" x="2509838" y="2911475"/>
          <p14:tracePt t="276749" x="2562225" y="2911475"/>
          <p14:tracePt t="276788" x="2571750" y="2911475"/>
          <p14:tracePt t="276867" x="2633663" y="2911475"/>
          <p14:tracePt t="276947" x="2687638" y="2911475"/>
          <p14:tracePt t="277022" x="2705100" y="2911475"/>
          <p14:tracePt t="277098" x="2751138" y="2911475"/>
          <p14:tracePt t="277174" x="2776538" y="2911475"/>
          <p14:tracePt t="277249" x="2813050" y="2911475"/>
          <p14:tracePt t="277290" x="2840038" y="2921000"/>
          <p14:tracePt t="277369" x="2901950" y="2928938"/>
          <p14:tracePt t="277447" x="2965450" y="2928938"/>
          <p14:tracePt t="277530" x="3017838" y="2938463"/>
          <p14:tracePt t="277566" x="3036888" y="2938463"/>
          <p14:tracePt t="277641" x="3044825" y="2938463"/>
          <p14:tracePt t="277717" x="3081338" y="2938463"/>
          <p14:tracePt t="277793" x="3108325" y="2938463"/>
          <p14:tracePt t="277831" x="3116263" y="2938463"/>
          <p14:tracePt t="277908" x="3125788" y="2938463"/>
          <p14:tracePt t="277986" x="3152775" y="2938463"/>
          <p14:tracePt t="278068" x="3179763" y="2938463"/>
          <p14:tracePt t="278144" x="3187700" y="2938463"/>
          <p14:tracePt t="279686" x="2973388" y="2938463"/>
          <p14:tracePt t="279766" x="2759075" y="2965450"/>
          <p14:tracePt t="279845" x="2679700" y="2973388"/>
          <p14:tracePt t="279919" x="2589213" y="2973388"/>
          <p14:tracePt t="280033" x="2625725" y="2973388"/>
          <p14:tracePt t="280107" x="2822575" y="2973388"/>
          <p14:tracePt t="280143" x="2946400" y="2973388"/>
          <p14:tracePt t="280179" x="3009900" y="2973388"/>
          <p14:tracePt t="280256" x="3224213" y="2973388"/>
          <p14:tracePt t="280339" x="3303588" y="2973388"/>
          <p14:tracePt t="280414" x="3348038" y="2973388"/>
          <p14:tracePt t="280487" x="3357563" y="2973388"/>
          <p14:tracePt t="280738" x="3384550" y="2973388"/>
          <p14:tracePt t="280775" x="3411538" y="2973388"/>
          <p14:tracePt t="280855" x="3490913" y="2973388"/>
          <p14:tracePt t="280965" x="3571875" y="2965450"/>
          <p14:tracePt t="281043" x="3714750" y="2955925"/>
          <p14:tracePt t="281122" x="3884613" y="2955925"/>
          <p14:tracePt t="281198" x="3946525" y="2955925"/>
          <p14:tracePt t="281302" x="3990975" y="2965450"/>
          <p14:tracePt t="281379" x="4017963" y="2973388"/>
          <p14:tracePt t="281459" x="4054475" y="2982913"/>
          <p14:tracePt t="281573" x="4062413" y="2982913"/>
          <p14:tracePt t="281759" x="4071938" y="2982913"/>
          <p14:tracePt t="282699" x="4089400" y="2982913"/>
          <p14:tracePt t="282775" x="4268788" y="2946400"/>
          <p14:tracePt t="282816" x="4313238" y="2946400"/>
          <p14:tracePt t="282896" x="4384675" y="2946400"/>
          <p14:tracePt t="282973" x="4394200" y="2946400"/>
          <p14:tracePt t="283234" x="4429125" y="2946400"/>
          <p14:tracePt t="283272" x="4456113" y="2946400"/>
          <p14:tracePt t="283349" x="4483100" y="2946400"/>
          <p14:tracePt t="283468" x="4491038" y="2938463"/>
          <p14:tracePt t="285137" x="4483100" y="2938463"/>
          <p14:tracePt t="286148" x="4205288" y="2955925"/>
          <p14:tracePt t="286225" x="3071813" y="2884488"/>
          <p14:tracePt t="286262" x="2643188" y="2884488"/>
          <p14:tracePt t="286341" x="2276475" y="2884488"/>
          <p14:tracePt t="286380" x="2179638" y="2874963"/>
          <p14:tracePt t="286463" x="2160588" y="2867025"/>
          <p14:tracePt t="286614" x="2187575" y="2867025"/>
          <p14:tracePt t="286690" x="2268538" y="2867025"/>
          <p14:tracePt t="286766" x="2455863" y="2874963"/>
          <p14:tracePt t="286845" x="2724150" y="2894013"/>
          <p14:tracePt t="286924" x="3009900" y="2928938"/>
          <p14:tracePt t="287005" x="3187700" y="2946400"/>
          <p14:tracePt t="287087" x="3384550" y="2955925"/>
          <p14:tracePt t="287165" x="3465513" y="2955925"/>
          <p14:tracePt t="287242" x="3581400" y="2965450"/>
          <p14:tracePt t="287280" x="3660775" y="2965450"/>
          <p14:tracePt t="287359" x="3759200" y="2965450"/>
          <p14:tracePt t="287436" x="3795713" y="2965450"/>
          <p14:tracePt t="288566" x="3776663" y="2965450"/>
          <p14:tracePt t="288644" x="3714750" y="2965450"/>
          <p14:tracePt t="288726" x="3608388" y="2965450"/>
          <p14:tracePt t="288764" x="3536950" y="2965450"/>
          <p14:tracePt t="288841" x="3429000" y="2965450"/>
          <p14:tracePt t="288919" x="3251200" y="2982913"/>
          <p14:tracePt t="288995" x="3197225" y="2992438"/>
          <p14:tracePt t="289072" x="3089275" y="2992438"/>
          <p14:tracePt t="289166" x="2928938" y="2992438"/>
          <p14:tracePt t="289251" x="2759075" y="2973388"/>
          <p14:tracePt t="289292" x="2660650" y="2973388"/>
          <p14:tracePt t="289369" x="2536825" y="2965450"/>
          <p14:tracePt t="289445" x="2446338" y="2938463"/>
          <p14:tracePt t="289522" x="2419350" y="2938463"/>
          <p14:tracePt t="289598" x="2357438" y="2928938"/>
          <p14:tracePt t="289674" x="2312988" y="2921000"/>
          <p14:tracePt t="289752" x="2268538" y="2921000"/>
          <p14:tracePt t="289794" x="2259013" y="2921000"/>
          <p14:tracePt t="289877" x="2251075" y="2921000"/>
          <p14:tracePt t="289952" x="2133600" y="2849563"/>
          <p14:tracePt t="290029" x="2089150" y="2803525"/>
          <p14:tracePt t="290216" x="2108200" y="2982913"/>
          <p14:tracePt t="290255" x="2116138" y="3000375"/>
          <p14:tracePt t="290336" x="2116138" y="3009900"/>
          <p14:tracePt t="290419" x="2232025" y="2849563"/>
          <p14:tracePt t="290497" x="2259013" y="2830513"/>
          <p14:tracePt t="290577" x="2303463" y="2867025"/>
          <p14:tracePt t="290654" x="2339975" y="2874963"/>
          <p14:tracePt t="290693" x="2428875" y="2830513"/>
          <p14:tracePt t="290771" x="2544763" y="2778125"/>
          <p14:tracePt t="290849" x="2581275" y="2778125"/>
          <p14:tracePt t="290929" x="2589213" y="2795588"/>
          <p14:tracePt t="291406" x="2589213" y="2768600"/>
          <p14:tracePt t="291486" x="2589213" y="2714625"/>
          <p14:tracePt t="291569" x="2544763" y="2670175"/>
          <p14:tracePt t="291647" x="2384425" y="2598738"/>
          <p14:tracePt t="291724" x="2197100" y="2536825"/>
          <p14:tracePt t="291762" x="2187575" y="2536825"/>
          <p14:tracePt t="291841" x="2125663" y="2536825"/>
          <p14:tracePt t="291879" x="2054225" y="2536825"/>
          <p14:tracePt t="291957" x="1990725" y="2544763"/>
          <p14:tracePt t="292039" x="1901825" y="2589213"/>
          <p14:tracePt t="292139" x="1830388" y="2635250"/>
          <p14:tracePt t="292224" x="1812925" y="2679700"/>
          <p14:tracePt t="292261" x="1795463" y="2724150"/>
          <p14:tracePt t="292336" x="1795463" y="2751138"/>
          <p14:tracePt t="292435" x="1776413" y="2813050"/>
          <p14:tracePt t="292539" x="1785938" y="2867025"/>
          <p14:tracePt t="292644" x="1955800" y="2982913"/>
          <p14:tracePt t="292720" x="2098675" y="3017838"/>
          <p14:tracePt t="292797" x="2276475" y="3027363"/>
          <p14:tracePt t="292871" x="2465388" y="3027363"/>
          <p14:tracePt t="292946" x="2633663" y="3000375"/>
          <p14:tracePt t="293020" x="2803525" y="2992438"/>
          <p14:tracePt t="293098" x="2955925" y="2992438"/>
          <p14:tracePt t="293138" x="3017838" y="2992438"/>
          <p14:tracePt t="293223" x="3116263" y="2992438"/>
          <p14:tracePt t="293261" x="3197225" y="2973388"/>
          <p14:tracePt t="293339" x="3268663" y="2973388"/>
          <p14:tracePt t="293415" x="3295650" y="2973388"/>
          <p14:tracePt t="293493" x="3348038" y="2973388"/>
          <p14:tracePt t="293573" x="3394075" y="2973388"/>
          <p14:tracePt t="293651" x="3446463" y="2992438"/>
          <p14:tracePt t="293732" x="3544888" y="3000375"/>
          <p14:tracePt t="293771" x="3562350" y="3000375"/>
          <p14:tracePt t="293848" x="3616325" y="3009900"/>
          <p14:tracePt t="293925" x="3643313" y="3009900"/>
          <p14:tracePt t="294002" x="3660775" y="3009900"/>
          <p14:tracePt t="294079" x="3687763" y="3009900"/>
          <p14:tracePt t="294199" x="3697288" y="3009900"/>
          <p14:tracePt t="299684" x="3803650" y="3071813"/>
          <p14:tracePt t="299761" x="4081463" y="3224213"/>
          <p14:tracePt t="299844" x="4429125" y="3421063"/>
          <p14:tracePt t="299923" x="4848225" y="3625850"/>
          <p14:tracePt t="299999" x="5153025" y="3786188"/>
          <p14:tracePt t="300038" x="5259388" y="3857625"/>
          <p14:tracePt t="300118" x="5313363" y="3902075"/>
          <p14:tracePt t="300534" x="5367338" y="3894138"/>
          <p14:tracePt t="300612" x="5429250" y="3884613"/>
          <p14:tracePt t="300726" x="5465763" y="3867150"/>
          <p14:tracePt t="300765" x="5465763" y="3857625"/>
          <p14:tracePt t="300842" x="5492750" y="3849688"/>
          <p14:tracePt t="300881" x="5510213" y="3840163"/>
          <p14:tracePt t="300965" x="5564188" y="3813175"/>
          <p14:tracePt t="301047" x="5599113" y="3813175"/>
          <p14:tracePt t="301126" x="5626100" y="3813175"/>
          <p14:tracePt t="301204" x="5688013" y="3813175"/>
          <p14:tracePt t="301281" x="5707063" y="3813175"/>
          <p14:tracePt t="301362" x="5635625" y="3849688"/>
          <p14:tracePt t="301441" x="5446713" y="3662363"/>
          <p14:tracePt t="301521" x="5438775" y="3517900"/>
          <p14:tracePt t="301605" x="5473700" y="3473450"/>
          <p14:tracePt t="301683" x="5589588" y="3465513"/>
          <p14:tracePt t="301759" x="5680075" y="3465513"/>
          <p14:tracePt t="301841" x="5786438" y="3492500"/>
          <p14:tracePt t="301921" x="5894388" y="3598863"/>
          <p14:tracePt t="301961" x="5992813" y="3670300"/>
          <p14:tracePt t="301999" x="6010275" y="3687763"/>
          <p14:tracePt t="302080" x="6054725" y="3786188"/>
          <p14:tracePt t="302165" x="6064250" y="3876675"/>
          <p14:tracePt t="302239" x="6116638" y="3921125"/>
          <p14:tracePt t="302279" x="6161088" y="3938588"/>
          <p14:tracePt t="302361" x="6438900" y="4090988"/>
          <p14:tracePt t="302440" x="6473825" y="4098925"/>
          <p14:tracePt t="302597" x="6340475" y="4027488"/>
          <p14:tracePt t="302688" x="5715000" y="3876675"/>
          <p14:tracePt t="302768" x="4840288" y="3724275"/>
          <p14:tracePt t="302804" x="4465638" y="3670300"/>
          <p14:tracePt t="302882" x="4232275" y="3679825"/>
          <p14:tracePt t="302961" x="4037013" y="3714750"/>
          <p14:tracePt t="303040" x="3938588" y="3778250"/>
          <p14:tracePt t="303120" x="3938588" y="3786188"/>
          <p14:tracePt t="303197" x="3965575" y="3786188"/>
          <p14:tracePt t="303283" x="4081463" y="3768725"/>
          <p14:tracePt t="303361" x="4411663" y="3741738"/>
          <p14:tracePt t="303437" x="4724400" y="3751263"/>
          <p14:tracePt t="303517" x="5126038" y="3805238"/>
          <p14:tracePt t="303598" x="5357813" y="3867150"/>
          <p14:tracePt t="303676" x="5510213" y="3902075"/>
          <p14:tracePt t="303758" x="5626100" y="3938588"/>
          <p14:tracePt t="303844" x="5707063" y="3956050"/>
          <p14:tracePt t="303920" x="5751513" y="3956050"/>
          <p14:tracePt t="303997" x="5795963" y="3983038"/>
          <p14:tracePt t="304074" x="5813425" y="3992563"/>
          <p14:tracePt t="306615" x="5894388" y="4064000"/>
          <p14:tracePt t="306653" x="5938838" y="4098925"/>
          <p14:tracePt t="306733" x="5965825" y="4197350"/>
          <p14:tracePt t="306769" x="5921375" y="4259263"/>
          <p14:tracePt t="306853" x="5894388" y="4268788"/>
          <p14:tracePt t="306975" x="5973763" y="4322763"/>
          <p14:tracePt t="307014" x="6108700" y="4376738"/>
          <p14:tracePt t="307100" x="6394450" y="4465638"/>
          <p14:tracePt t="307187" x="6616700" y="4492625"/>
          <p14:tracePt t="307268" x="6786563" y="4492625"/>
          <p14:tracePt t="307348" x="6973888" y="4500563"/>
          <p14:tracePt t="307428" x="7126288" y="4500563"/>
          <p14:tracePt t="307508" x="7331075" y="4500563"/>
          <p14:tracePt t="307589" x="7473950" y="4500563"/>
          <p14:tracePt t="307672" x="7653338" y="4492625"/>
          <p14:tracePt t="307758" x="7778750" y="4456113"/>
          <p14:tracePt t="307840" x="7867650" y="4411663"/>
          <p14:tracePt t="307919" x="7912100" y="4384675"/>
          <p14:tracePt t="307998" x="7921625" y="4376738"/>
          <p14:tracePt t="308077" x="7831138" y="4376738"/>
          <p14:tracePt t="308155" x="7483475" y="4376738"/>
          <p14:tracePt t="308239" x="7153275" y="4376738"/>
          <p14:tracePt t="308281" x="6983413" y="4394200"/>
          <p14:tracePt t="308366" x="6804025" y="4429125"/>
          <p14:tracePt t="308444" x="6688138" y="4429125"/>
          <p14:tracePt t="308522" x="6581775" y="4438650"/>
          <p14:tracePt t="308604" x="6438900" y="4438650"/>
          <p14:tracePt t="308682" x="6429375" y="4438650"/>
          <p14:tracePt t="308761" x="6446838" y="4438650"/>
          <p14:tracePt t="308806" x="6518275" y="4438650"/>
          <p14:tracePt t="308892" x="6983413" y="4465638"/>
          <p14:tracePt t="308968" x="7197725" y="4465638"/>
          <p14:tracePt t="309047" x="7323138" y="4465638"/>
          <p14:tracePt t="309087" x="7331075" y="4465638"/>
          <p14:tracePt t="309167" x="7350125" y="4465638"/>
          <p14:tracePt t="309481" x="7251700" y="4456113"/>
          <p14:tracePt t="309559" x="7099300" y="4394200"/>
          <p14:tracePt t="309637" x="6956425" y="4268788"/>
          <p14:tracePt t="309716" x="6867525" y="4197350"/>
          <p14:tracePt t="309796" x="6742113" y="4108450"/>
          <p14:tracePt t="309877" x="6670675" y="4044950"/>
          <p14:tracePt t="309964" x="6500813" y="3902075"/>
          <p14:tracePt t="310193" x="6438900" y="3795713"/>
          <p14:tracePt t="310271" x="6421438" y="3778250"/>
          <p14:tracePt t="310353" x="6357938" y="3714750"/>
          <p14:tracePt t="310441" x="6350000" y="3714750"/>
          <p14:tracePt t="310564" x="6429375" y="3830638"/>
          <p14:tracePt t="310643" x="6626225" y="3992563"/>
          <p14:tracePt t="310722" x="6715125" y="4081463"/>
          <p14:tracePt t="310800" x="6724650" y="4090988"/>
          <p14:tracePt t="310955" x="6707188" y="4019550"/>
          <p14:tracePt t="311040" x="6616700" y="3938588"/>
          <p14:tracePt t="311122" x="6554788" y="3884613"/>
          <p14:tracePt t="311202" x="6500813" y="3830638"/>
          <p14:tracePt t="311282" x="6411913" y="3733800"/>
          <p14:tracePt t="311324" x="6402388" y="3714750"/>
          <p14:tracePt t="311479" x="6411913" y="3751263"/>
          <p14:tracePt t="311565" x="6492875" y="3840163"/>
          <p14:tracePt t="311644" x="6537325" y="3894138"/>
          <p14:tracePt t="311721" x="6554788" y="3911600"/>
          <p14:tracePt t="311802" x="6581775" y="3938588"/>
          <p14:tracePt t="311883" x="6589713" y="3948113"/>
          <p14:tracePt t="312023" x="6608763" y="3965575"/>
          <p14:tracePt t="312108" x="6616700" y="3983038"/>
          <p14:tracePt t="313231" x="6116638" y="1116013"/>
          <p14:tracePt t="313276" x="6116638" y="679450"/>
          <p14:tracePt t="313357" x="6126163" y="598488"/>
          <p14:tracePt t="313515" x="6116638" y="615950"/>
          <p14:tracePt t="313556" x="6099175" y="615950"/>
          <p14:tracePt t="313674" x="6081713" y="660400"/>
          <p14:tracePt t="313755" x="6018213" y="750888"/>
          <p14:tracePt t="313799" x="6018213" y="758825"/>
          <p14:tracePt t="313880" x="6018213" y="768350"/>
          <p14:tracePt t="313959" x="6018213" y="776288"/>
          <p14:tracePt t="314273" x="6037263" y="803275"/>
          <p14:tracePt t="314359" x="6143625" y="911225"/>
          <p14:tracePt t="314443" x="6251575" y="1108075"/>
          <p14:tracePt t="314523" x="6278563" y="1446213"/>
          <p14:tracePt t="314600" x="6340475" y="2206625"/>
          <p14:tracePt t="314675" x="6492875" y="2830513"/>
          <p14:tracePt t="314752" x="6510338" y="2867025"/>
          <p14:tracePt t="315186" x="6492875" y="3017838"/>
          <p14:tracePt t="315266" x="6456363" y="3143250"/>
          <p14:tracePt t="315385" x="6446838" y="3232150"/>
          <p14:tracePt t="315467" x="6429375" y="3322638"/>
          <p14:tracePt t="315553" x="6429375" y="3349625"/>
          <p14:tracePt t="315973" x="6429375" y="3375025"/>
          <p14:tracePt t="316056" x="6446838" y="3473450"/>
          <p14:tracePt t="316137" x="6456363" y="3544888"/>
          <p14:tracePt t="316218" x="6473825" y="3616325"/>
          <p14:tracePt t="316300" x="6473825" y="3643313"/>
          <p14:tracePt t="316379" x="6473825" y="3679825"/>
          <p14:tracePt t="316853" x="6394450" y="3714750"/>
          <p14:tracePt t="316933" x="6323013" y="3768725"/>
          <p14:tracePt t="317012" x="6180138" y="3911600"/>
          <p14:tracePt t="317092" x="6153150" y="3948113"/>
          <p14:tracePt t="317135" x="6143625" y="3965575"/>
          <p14:tracePt t="317262" x="6116638" y="4019550"/>
          <p14:tracePt t="317343" x="6116638" y="4071938"/>
          <p14:tracePt t="317424" x="6108700" y="4125913"/>
          <p14:tracePt t="317463" x="6108700" y="4135438"/>
          <p14:tracePt t="317545" x="6089650" y="4187825"/>
          <p14:tracePt t="317663" x="6081713" y="4224338"/>
          <p14:tracePt t="317749" x="6072188" y="4259263"/>
          <p14:tracePt t="317791" x="6064250" y="4268788"/>
          <p14:tracePt t="317871" x="6010275" y="4305300"/>
          <p14:tracePt t="317951" x="5946775" y="4340225"/>
          <p14:tracePt t="318031" x="5911850" y="4349750"/>
          <p14:tracePt t="318149" x="5902325" y="4357688"/>
          <p14:tracePt t="318230" x="5884863" y="4402138"/>
          <p14:tracePt t="318272" x="5867400" y="4429125"/>
          <p14:tracePt t="318359" x="5840413" y="4448175"/>
          <p14:tracePt t="318665" x="5795963" y="4429125"/>
          <p14:tracePt t="318745" x="5778500" y="4429125"/>
          <p14:tracePt t="318789" x="5759450" y="4429125"/>
          <p14:tracePt t="318992" x="5786438" y="4429125"/>
          <p14:tracePt t="319071" x="6153150" y="4438650"/>
          <p14:tracePt t="319151" x="6670675" y="4394200"/>
          <p14:tracePt t="319232" x="7000875" y="4394200"/>
          <p14:tracePt t="319271" x="7089775" y="4421188"/>
          <p14:tracePt t="319353" x="7350125" y="4537075"/>
          <p14:tracePt t="319438" x="7635875" y="4564063"/>
          <p14:tracePt t="319520" x="7921625" y="4483100"/>
          <p14:tracePt t="319600" x="8170863" y="4340225"/>
          <p14:tracePt t="319680" x="8331200" y="4214813"/>
          <p14:tracePt t="319762" x="8350250" y="4143375"/>
          <p14:tracePt t="319845" x="8350250" y="4027488"/>
          <p14:tracePt t="319885" x="8286750" y="3902075"/>
          <p14:tracePt t="319971" x="8197850" y="3822700"/>
          <p14:tracePt t="320054" x="8010525" y="3768725"/>
          <p14:tracePt t="320130" x="7796213" y="3724275"/>
          <p14:tracePt t="320208" x="7680325" y="3687763"/>
          <p14:tracePt t="320290" x="7385050" y="3643313"/>
          <p14:tracePt t="320370" x="7180263" y="3643313"/>
          <p14:tracePt t="320453" x="7054850" y="3643313"/>
          <p14:tracePt t="320539" x="6831013" y="3652838"/>
          <p14:tracePt t="320622" x="6446838" y="3598863"/>
          <p14:tracePt t="320697" x="5983288" y="3527425"/>
          <p14:tracePt t="320773" x="5778500" y="3500438"/>
          <p14:tracePt t="320852" x="5626100" y="3500438"/>
          <p14:tracePt t="320930" x="5616575" y="3500438"/>
          <p14:tracePt t="321286" x="5018088" y="3465513"/>
          <p14:tracePt t="321370" x="4205288" y="3411538"/>
          <p14:tracePt t="321450" x="4160838" y="3411538"/>
          <p14:tracePt t="321536" x="4152900" y="3429000"/>
          <p14:tracePt t="321656" x="4098925" y="3429000"/>
          <p14:tracePt t="321694" x="4027488" y="3429000"/>
          <p14:tracePt t="321774" x="4000500" y="3429000"/>
          <p14:tracePt t="321855" x="4152900" y="3517900"/>
          <p14:tracePt t="321936" x="4295775" y="3598863"/>
          <p14:tracePt t="322031" x="4394200" y="3687763"/>
          <p14:tracePt t="322118" x="4625975" y="3795713"/>
          <p14:tracePt t="322206" x="4840288" y="3876675"/>
          <p14:tracePt t="322275" x="4867275" y="3929063"/>
          <p14:tracePt t="322351" x="4884738" y="3983038"/>
          <p14:tracePt t="322431" x="4840288" y="4116388"/>
          <p14:tracePt t="322480" x="4768850" y="4233863"/>
          <p14:tracePt t="322574" x="4581525" y="4394200"/>
          <p14:tracePt t="322615" x="4483100" y="4448175"/>
          <p14:tracePt t="322693" x="4224338" y="4500563"/>
          <p14:tracePt t="322781" x="3643313" y="4500563"/>
          <p14:tracePt t="322870" x="2911475" y="4438650"/>
          <p14:tracePt t="322949" x="2330450" y="4394200"/>
          <p14:tracePt t="323027" x="2000250" y="4349750"/>
          <p14:tracePt t="323108" x="1704975" y="4233863"/>
          <p14:tracePt t="323188" x="1608138" y="4098925"/>
          <p14:tracePt t="323268" x="1517650" y="4010025"/>
          <p14:tracePt t="323350" x="1446213" y="3876675"/>
          <p14:tracePt t="323428" x="1751013" y="3509963"/>
          <p14:tracePt t="323508" x="2036763" y="3402013"/>
          <p14:tracePt t="323590" x="2276475" y="3402013"/>
          <p14:tracePt t="323672" x="2562225" y="3421063"/>
          <p14:tracePt t="323755" x="2938463" y="3465513"/>
          <p14:tracePt t="323795" x="3089275" y="3500438"/>
          <p14:tracePt t="323878" x="3330575" y="3581400"/>
          <p14:tracePt t="323964" x="3608388" y="3662363"/>
          <p14:tracePt t="324044" x="3822700" y="3724275"/>
          <p14:tracePt t="324126" x="3946525" y="3751263"/>
          <p14:tracePt t="324205" x="3956050" y="3751263"/>
          <p14:tracePt t="324578" x="3973513" y="3751263"/>
          <p14:tracePt t="324903" x="4322763" y="3805238"/>
          <p14:tracePt t="324987" x="4875213" y="3948113"/>
          <p14:tracePt t="325029" x="5018088" y="4000500"/>
          <p14:tracePt t="325073" x="5170488" y="4054475"/>
          <p14:tracePt t="325150" x="5313363" y="4116388"/>
          <p14:tracePt t="325229" x="5500688" y="4214813"/>
          <p14:tracePt t="325268" x="5518150" y="4224338"/>
          <p14:tracePt t="325349" x="5707063" y="4313238"/>
          <p14:tracePt t="325427" x="5768975" y="4322763"/>
          <p14:tracePt t="325507" x="5803900" y="4330700"/>
          <p14:tracePt t="325932" x="5857875" y="4330700"/>
          <p14:tracePt t="326011" x="5921375" y="4330700"/>
          <p14:tracePt t="326094" x="5938838" y="4330700"/>
          <p14:tracePt t="326182" x="6000750" y="4330700"/>
          <p14:tracePt t="326259" x="6010275" y="4330700"/>
          <p14:tracePt t="326299" x="6018213" y="4330700"/>
          <p14:tracePt t="326416" x="6037263" y="4330700"/>
          <p14:tracePt t="326495" x="6072188" y="4330700"/>
          <p14:tracePt t="326576" x="6081713" y="4330700"/>
          <p14:tracePt t="326741" x="6108700" y="4340225"/>
          <p14:tracePt t="326783" x="6135688" y="4349750"/>
          <p14:tracePt t="326863" x="6143625" y="4357688"/>
          <p14:tracePt t="327022" x="6143625" y="4376738"/>
          <p14:tracePt t="327141" x="6153150" y="4384675"/>
          <p14:tracePt t="329940" x="6143625" y="4330700"/>
          <p14:tracePt t="329982" x="5946775" y="4187825"/>
          <p14:tracePt t="330023" x="5653088" y="4010025"/>
          <p14:tracePt t="330110" x="5446713" y="3983038"/>
          <p14:tracePt t="330188" x="5207000" y="3948113"/>
          <p14:tracePt t="330265" x="4973638" y="3884613"/>
          <p14:tracePt t="330343" x="4803775" y="3830638"/>
          <p14:tracePt t="330423" x="4795838" y="3830638"/>
          <p14:tracePt t="330542" x="4822825" y="3830638"/>
          <p14:tracePt t="330628" x="4840288" y="3830638"/>
          <p14:tracePt t="330990" x="4848225" y="3830638"/>
          <p14:tracePt t="331270" x="4857750" y="3830638"/>
          <p14:tracePt t="332778" x="4867275" y="3830638"/>
          <p14:tracePt t="335434" x="4875213" y="3830638"/>
          <p14:tracePt t="335685" x="4875213" y="3813175"/>
          <p14:tracePt t="335764" x="4813300" y="3795713"/>
          <p14:tracePt t="335846" x="4259263" y="3652838"/>
          <p14:tracePt t="335928" x="4160838" y="3608388"/>
          <p14:tracePt t="336011" x="4152900" y="3608388"/>
          <p14:tracePt t="337233" x="3133725" y="3367088"/>
          <p14:tracePt t="337276" x="2919413" y="3322638"/>
          <p14:tracePt t="337359" x="2652713" y="3286125"/>
          <p14:tracePt t="337446" x="2536825" y="3259138"/>
          <p14:tracePt t="337525" x="2500313" y="3251200"/>
          <p14:tracePt t="337608" x="2465388" y="3251200"/>
          <p14:tracePt t="337729" x="2446338" y="3251200"/>
          <p14:tracePt t="337811" x="2384425" y="3232150"/>
          <p14:tracePt t="337896" x="2374900" y="3224213"/>
          <p14:tracePt t="338025" x="2633663" y="3224213"/>
          <p14:tracePt t="338064" x="2813050" y="3241675"/>
          <p14:tracePt t="338146" x="3089275" y="3295650"/>
          <p14:tracePt t="338228" x="3187700" y="3313113"/>
          <p14:tracePt t="338310" x="3241675" y="3313113"/>
          <p14:tracePt t="338394" x="3322638" y="3313113"/>
          <p14:tracePt t="338477" x="3411538" y="3295650"/>
          <p14:tracePt t="338566" x="3438525" y="3295650"/>
          <p14:tracePt t="338646" x="3490913" y="3286125"/>
          <p14:tracePt t="338728" x="3527425" y="3278188"/>
          <p14:tracePt t="338810" x="3581400" y="3241675"/>
          <p14:tracePt t="338811" x="3598863" y="3241675"/>
          <p14:tracePt t="338892" x="3670300" y="3224213"/>
          <p14:tracePt t="338975" x="3724275" y="3224213"/>
          <p14:tracePt t="341564" x="3509963" y="3170238"/>
          <p14:tracePt t="341645" x="2705100" y="2911475"/>
          <p14:tracePt t="341686" x="2357438" y="2778125"/>
          <p14:tracePt t="341771" x="2205038" y="2778125"/>
          <p14:tracePt t="341862" x="2081213" y="2803525"/>
          <p14:tracePt t="341943" x="1919288" y="2884488"/>
          <p14:tracePt t="342021" x="1893888" y="2894013"/>
          <p14:tracePt t="342062" x="1893888" y="2911475"/>
          <p14:tracePt t="342193" x="1893888" y="2921000"/>
          <p14:tracePt t="342277" x="1884363" y="2928938"/>
          <p14:tracePt t="342360" x="1866900" y="2946400"/>
          <p14:tracePt t="342448" x="1857375" y="2946400"/>
          <p14:tracePt t="342572" x="1874838" y="2946400"/>
          <p14:tracePt t="342656" x="1911350" y="2946400"/>
          <p14:tracePt t="342738" x="2000250" y="2938463"/>
          <p14:tracePt t="342780" x="2054225" y="2938463"/>
          <p14:tracePt t="342864" x="2108200" y="2928938"/>
          <p14:tracePt t="342948" x="2187575" y="2921000"/>
          <p14:tracePt t="343030" x="2232025" y="2921000"/>
          <p14:tracePt t="343113" x="2276475" y="2901950"/>
          <p14:tracePt t="343155" x="2322513" y="2901950"/>
          <p14:tracePt t="343237" x="2419350" y="2901950"/>
          <p14:tracePt t="343278" x="2473325" y="2901950"/>
          <p14:tracePt t="343368" x="2554288" y="2894013"/>
          <p14:tracePt t="343456" x="2643188" y="2884488"/>
          <p14:tracePt t="343497" x="2687638" y="2884488"/>
          <p14:tracePt t="343589" x="2759075" y="2884488"/>
          <p14:tracePt t="343690" x="2830513" y="2884488"/>
          <p14:tracePt t="343784" x="2911475" y="2884488"/>
          <p14:tracePt t="343957" x="2990850" y="2884488"/>
          <p14:tracePt t="344104" x="3081338" y="2884488"/>
          <p14:tracePt t="344192" x="3152775" y="2894013"/>
          <p14:tracePt t="344229" x="3170238" y="2894013"/>
          <p14:tracePt t="344271" x="3197225" y="2911475"/>
          <p14:tracePt t="344312" x="3232150" y="2911475"/>
          <p14:tracePt t="344396" x="3295650" y="2911475"/>
          <p14:tracePt t="344477" x="3330575" y="2911475"/>
          <p14:tracePt t="344560" x="3375025" y="2911475"/>
          <p14:tracePt t="344643" x="3455988" y="2928938"/>
          <p14:tracePt t="344725" x="3517900" y="2928938"/>
          <p14:tracePt t="344766" x="3544888" y="2928938"/>
          <p14:tracePt t="344850" x="3660775" y="2928938"/>
          <p14:tracePt t="344932" x="3786188" y="2928938"/>
          <p14:tracePt t="345016" x="3830638" y="2928938"/>
          <p14:tracePt t="347153" x="4062413" y="2965450"/>
          <p14:tracePt t="347230" x="4554538" y="3160713"/>
          <p14:tracePt t="347311" x="4830763" y="3286125"/>
          <p14:tracePt t="347393" x="5018088" y="3357563"/>
          <p14:tracePt t="347438" x="5180013" y="3446463"/>
          <p14:tracePt t="347485" x="5357813" y="3554413"/>
          <p14:tracePt t="347575" x="5554663" y="3768725"/>
          <p14:tracePt t="348742" x="5635625" y="3867150"/>
          <p14:tracePt t="348780" x="5715000" y="3965575"/>
          <p14:tracePt t="348859" x="5840413" y="4071938"/>
          <p14:tracePt t="348942" x="6072188" y="4233863"/>
          <p14:tracePt t="349024" x="6402388" y="4367213"/>
          <p14:tracePt t="349110" x="6616700" y="4429125"/>
          <p14:tracePt t="349197" x="6680200" y="4465638"/>
          <p14:tracePt t="349278" x="6680200" y="4492625"/>
          <p14:tracePt t="349363" x="6589713" y="4537075"/>
          <p14:tracePt t="349447" x="6384925" y="4554538"/>
          <p14:tracePt t="349530" x="6215063" y="4483100"/>
          <p14:tracePt t="349613" x="6045200" y="4384675"/>
          <p14:tracePt t="349700" x="5965825" y="4278313"/>
          <p14:tracePt t="349787" x="5929313" y="4162425"/>
          <p14:tracePt t="349867" x="5921375" y="4044950"/>
          <p14:tracePt t="349949" x="5973763" y="3911600"/>
          <p14:tracePt t="350030" x="6099175" y="3759200"/>
          <p14:tracePt t="350113" x="6259513" y="3706813"/>
          <p14:tracePt t="350198" x="6510338" y="3679825"/>
          <p14:tracePt t="350292" x="6911975" y="3679825"/>
          <p14:tracePt t="350378" x="7242175" y="3679825"/>
          <p14:tracePt t="350457" x="7500938" y="3714750"/>
          <p14:tracePt t="350540" x="7769225" y="3795713"/>
          <p14:tracePt t="350626" x="7823200" y="3876675"/>
          <p14:tracePt t="350706" x="7850188" y="3956050"/>
          <p14:tracePt t="350790" x="7804150" y="4090988"/>
          <p14:tracePt t="350883" x="7367588" y="4448175"/>
          <p14:tracePt t="350966" x="7072313" y="4581525"/>
          <p14:tracePt t="367441" x="6751638" y="4714875"/>
          <p14:tracePt t="367529" x="5661025" y="5019675"/>
          <p14:tracePt t="367617" x="4616450" y="5268913"/>
          <p14:tracePt t="367660" x="4276725" y="5394325"/>
          <p14:tracePt t="367748" x="3929063" y="5591175"/>
          <p14:tracePt t="372994" x="3751263" y="5680075"/>
          <p14:tracePt t="373037" x="3598863" y="5707063"/>
          <p14:tracePt t="373124" x="3446463" y="5741988"/>
          <p14:tracePt t="373216" x="3322638" y="5778500"/>
          <p14:tracePt t="373304" x="3224213" y="5813425"/>
          <p14:tracePt t="373385" x="3152775" y="5822950"/>
          <p14:tracePt t="373470" x="3027363" y="5832475"/>
          <p14:tracePt t="373557" x="2822575" y="5832475"/>
          <p14:tracePt t="373641" x="2705100" y="5832475"/>
          <p14:tracePt t="373732" x="2581275" y="5832475"/>
          <p14:tracePt t="373814" x="2509838" y="5822950"/>
          <p14:tracePt t="373902" x="2428875" y="5795963"/>
          <p14:tracePt t="373986" x="2347913" y="5778500"/>
          <p14:tracePt t="374070" x="2295525" y="5751513"/>
          <p14:tracePt t="374219" x="2322513" y="5724525"/>
          <p14:tracePt t="374288" x="2438400" y="5697538"/>
          <p14:tracePt t="374408" x="2581275" y="5662613"/>
          <p14:tracePt t="374495" x="2643188" y="5662613"/>
          <p14:tracePt t="374582" x="2697163" y="5662613"/>
          <p14:tracePt t="374665" x="2724150" y="5662613"/>
          <p14:tracePt t="374749" x="2751138" y="5662613"/>
          <p14:tracePt t="374792" x="2751138" y="5653088"/>
          <p14:tracePt t="374883" x="2776538" y="5635625"/>
          <p14:tracePt t="374966" x="2857500" y="5599113"/>
          <p14:tracePt t="375051" x="2955925" y="5554663"/>
          <p14:tracePt t="375136" x="2965450" y="5546725"/>
          <p14:tracePt t="375224" x="2768600" y="5537200"/>
          <p14:tracePt t="375271" x="2482850" y="5500688"/>
          <p14:tracePt t="375318" x="2393950" y="5492750"/>
          <p14:tracePt t="375364" x="2384425" y="5492750"/>
          <p14:tracePt t="375540" x="2527300" y="5492750"/>
          <p14:tracePt t="375627" x="2598738" y="5510213"/>
          <p14:tracePt t="375712" x="2598738" y="5554663"/>
          <p14:tracePt t="375797" x="2581275" y="5689600"/>
          <p14:tracePt t="375849" x="2554288" y="5761038"/>
          <p14:tracePt t="375938" x="2500313" y="5813425"/>
          <p14:tracePt t="376025" x="2490788" y="5813425"/>
          <p14:tracePt t="376107" x="2527300" y="5564188"/>
          <p14:tracePt t="376193" x="3000375" y="4714875"/>
          <p14:tracePt t="376278" x="3133725" y="4643438"/>
          <p14:tracePt t="376366" x="3143250" y="4635500"/>
          <p14:tracePt t="376616" x="3268663" y="4322763"/>
          <p14:tracePt t="376701" x="3384550" y="3822700"/>
          <p14:tracePt t="376785" x="3375025" y="3741738"/>
          <p14:tracePt t="376873" x="3322638" y="3616325"/>
          <p14:tracePt t="376964" x="3322638" y="3581400"/>
          <p14:tracePt t="377006" x="3322638" y="3527425"/>
          <p14:tracePt t="377096" x="3340100" y="3465513"/>
          <p14:tracePt t="377188" x="3322638" y="3563938"/>
          <p14:tracePt t="377272" x="3295650" y="3571875"/>
          <p14:tracePt t="377319" x="3295650" y="3517900"/>
          <p14:tracePt t="377405" x="3303588" y="3455988"/>
          <p14:tracePt t="377490" x="3303588" y="3517900"/>
          <p14:tracePt t="377585" x="3268663" y="3589338"/>
          <p14:tracePt t="377715" x="3303588" y="3544888"/>
          <p14:tracePt t="377802" x="3303588" y="3563938"/>
          <p14:tracePt t="377887" x="3295650" y="3571875"/>
          <p14:tracePt t="377971" x="3357563" y="3473450"/>
          <p14:tracePt t="378057" x="3340100" y="3527425"/>
          <p14:tracePt t="378146" x="3214688" y="3670300"/>
          <p14:tracePt t="378237" x="3276600" y="3581400"/>
          <p14:tracePt t="378277" x="3313113" y="3554413"/>
          <p14:tracePt t="378368" x="3295650" y="3554413"/>
          <p14:tracePt t="378412" x="3259138" y="3589338"/>
          <p14:tracePt t="378497" x="3232150" y="3608388"/>
          <p14:tracePt t="378589" x="3330575" y="3509963"/>
          <p14:tracePt t="378676" x="3313113" y="3492500"/>
          <p14:tracePt t="378763" x="2919413" y="3286125"/>
          <p14:tracePt t="378805" x="2768600" y="3063875"/>
          <p14:tracePt t="378893" x="2768600" y="3017838"/>
          <p14:tracePt t="379192" x="2625725" y="2849563"/>
          <p14:tracePt t="379279" x="2608263" y="2857500"/>
          <p14:tracePt t="379374" x="2571750" y="2884488"/>
          <p14:tracePt t="379460" x="2509838" y="2884488"/>
          <p14:tracePt t="379543" x="2401888" y="2840038"/>
          <p14:tracePt t="379710" x="2366963" y="2795588"/>
          <p14:tracePt t="379798" x="2330450" y="2741613"/>
          <p14:tracePt t="380182" x="2330450" y="2706688"/>
          <p14:tracePt t="380270" x="2536825" y="2420938"/>
          <p14:tracePt t="380316" x="2857500" y="2170113"/>
          <p14:tracePt t="380405" x="3500438" y="1866900"/>
          <p14:tracePt t="380499" x="4179888" y="1670050"/>
          <p14:tracePt t="380587" x="4724400" y="1625600"/>
          <p14:tracePt t="380673" x="5170488" y="1643063"/>
          <p14:tracePt t="380758" x="5572125" y="1830388"/>
          <p14:tracePt t="380800" x="5732463" y="1920875"/>
          <p14:tracePt t="380889" x="6045200" y="2259013"/>
          <p14:tracePt t="380976" x="6054725" y="2357438"/>
          <p14:tracePt t="381067" x="6037263" y="2643188"/>
          <p14:tracePt t="381152" x="6045200" y="2670175"/>
          <p14:tracePt t="381614" x="6572250" y="2089150"/>
          <p14:tracePt t="381700" x="7296150" y="1812925"/>
          <p14:tracePt t="381789" x="7564438" y="1785938"/>
          <p14:tracePt t="381875" x="7947025" y="1830388"/>
          <p14:tracePt t="381989" x="8081963" y="1866900"/>
          <p14:tracePt t="382087" x="8232775" y="1920875"/>
          <p14:tracePt t="382181" x="8296275" y="1982788"/>
          <p14:tracePt t="382226" x="8323263" y="2044700"/>
          <p14:tracePt t="382269" x="8340725" y="2063750"/>
          <p14:tracePt t="382339" x="8385175" y="2108200"/>
          <p14:tracePt t="447036" x="7572375" y="2170113"/>
          <p14:tracePt t="447082" x="6956425" y="2170113"/>
          <p14:tracePt t="447179" x="5786438" y="2527300"/>
          <p14:tracePt t="447272" x="5724525" y="2571750"/>
          <p14:tracePt t="447562" x="5626100" y="2894013"/>
          <p14:tracePt t="447662" x="5697538" y="3840163"/>
          <p14:tracePt t="447838" x="5992813" y="4125913"/>
          <p14:tracePt t="448008" x="5554663" y="4152900"/>
          <p14:tracePt t="448144" x="5357813" y="3948113"/>
          <p14:tracePt t="448239" x="5330825" y="3778250"/>
          <p14:tracePt t="448336" x="5330825" y="3751263"/>
          <p14:tracePt t="448451" x="5394325" y="3714750"/>
          <p14:tracePt t="448574" x="5589588" y="3965575"/>
          <p14:tracePt t="448671" x="5688013" y="4162425"/>
          <p14:tracePt t="448766" x="5741988" y="4251325"/>
          <p14:tracePt t="448816" x="5795963" y="4305300"/>
          <p14:tracePt t="448915" x="5840413" y="4357688"/>
          <p14:tracePt t="449104" x="5715000" y="4179888"/>
          <p14:tracePt t="449206" x="5537200" y="3992563"/>
          <p14:tracePt t="449306" x="5207000" y="3714750"/>
          <p14:tracePt t="449399" x="5180013" y="3652838"/>
          <p14:tracePt t="449499" x="5108575" y="3509963"/>
          <p14:tracePt t="449691" x="5197475" y="3616325"/>
          <p14:tracePt t="449792" x="5483225" y="3973513"/>
          <p14:tracePt t="449893" x="5616575" y="4135438"/>
          <p14:tracePt t="449986" x="5670550" y="4233863"/>
          <p14:tracePt t="450226" x="3108325" y="3367088"/>
          <p14:tracePt t="450325" x="2330450" y="3394075"/>
          <p14:tracePt t="450783" x="2081213" y="3455988"/>
          <p14:tracePt t="450837" x="1973263" y="3500438"/>
          <p14:tracePt t="450934" x="1687513" y="3643313"/>
          <p14:tracePt t="450981" x="1670050" y="3643313"/>
          <p14:tracePt t="451079" x="1589088" y="3670300"/>
          <p14:tracePt t="451173" x="1571625" y="3670300"/>
          <p14:tracePt t="451286" x="1500188" y="3670300"/>
          <p14:tracePt t="451396" x="1490663" y="3652838"/>
          <p14:tracePt t="451497" x="1544638" y="3687763"/>
          <p14:tracePt t="451592" x="1839913" y="3921125"/>
          <p14:tracePt t="451689" x="1955800" y="4054475"/>
          <p14:tracePt t="451788" x="2027238" y="4135438"/>
          <p14:tracePt t="452030" x="2027238" y="4143375"/>
          <p14:tracePt t="452125" x="2081213" y="4143375"/>
          <p14:tracePt t="452219" x="2268538" y="4143375"/>
          <p14:tracePt t="452318" x="2536825" y="4170363"/>
          <p14:tracePt t="452417" x="2830513" y="4206875"/>
          <p14:tracePt t="452516" x="3224213" y="4206875"/>
          <p14:tracePt t="452621" x="3714750" y="4206875"/>
          <p14:tracePt t="452721" x="4081463" y="4233863"/>
          <p14:tracePt t="452818" x="4348163" y="4286250"/>
          <p14:tracePt t="452913" x="4394200" y="42957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5965853" y="1837715"/>
            <a:ext cx="2536373" cy="3817580"/>
            <a:chOff x="5965853" y="1837715"/>
            <a:chExt cx="2536373" cy="3817580"/>
          </a:xfrm>
        </p:grpSpPr>
        <p:grpSp>
          <p:nvGrpSpPr>
            <p:cNvPr id="25" name="Group 24"/>
            <p:cNvGrpSpPr/>
            <p:nvPr/>
          </p:nvGrpSpPr>
          <p:grpSpPr>
            <a:xfrm>
              <a:off x="7274463" y="1837715"/>
              <a:ext cx="1227763" cy="1479764"/>
              <a:chOff x="6168130" y="1307789"/>
              <a:chExt cx="1227763" cy="1479764"/>
            </a:xfrm>
          </p:grpSpPr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6168130" y="1307789"/>
                <a:ext cx="1227763" cy="1479764"/>
              </a:xfrm>
              <a:prstGeom prst="rect">
                <a:avLst/>
              </a:prstGeom>
              <a:solidFill>
                <a:srgbClr val="CCFFCC"/>
              </a:solidFill>
              <a:ln w="28575" algn="ctr">
                <a:noFill/>
                <a:miter lim="800000"/>
                <a:headEnd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91440" rIns="0" bIns="0"/>
              <a:lstStyle/>
              <a:p>
                <a:pPr algn="ctr"/>
                <a:endParaRPr lang="en-US" sz="2000" dirty="0">
                  <a:solidFill>
                    <a:schemeClr val="accent5">
                      <a:lumMod val="50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6300970" y="1679763"/>
                <a:ext cx="966109" cy="1005459"/>
                <a:chOff x="6300970" y="1809556"/>
                <a:chExt cx="966109" cy="875666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Rectangle 6"/>
                <p:cNvSpPr>
                  <a:spLocks noChangeArrowheads="1"/>
                </p:cNvSpPr>
                <p:nvPr/>
              </p:nvSpPr>
              <p:spPr bwMode="auto">
                <a:xfrm>
                  <a:off x="6300970" y="1812713"/>
                  <a:ext cx="966109" cy="872509"/>
                </a:xfrm>
                <a:prstGeom prst="rect">
                  <a:avLst/>
                </a:prstGeom>
                <a:solidFill>
                  <a:srgbClr val="CCECFF"/>
                </a:solidFill>
                <a:ln w="28575" algn="ctr">
                  <a:noFill/>
                  <a:miter lim="800000"/>
                  <a:headEnd/>
                  <a:tailEnd type="none" w="sm" len="sm"/>
                </a:ln>
              </p:spPr>
              <p:txBody>
                <a:bodyPr wrap="none" lIns="0" tIns="0" rIns="0" bIns="0" anchor="ctr" anchorCtr="1"/>
                <a:lstStyle/>
                <a:p>
                  <a:pPr algn="ctr"/>
                  <a:endParaRPr lang="en-US" sz="2000" dirty="0">
                    <a:latin typeface="+mj-lt"/>
                    <a:cs typeface="Arial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361156" y="1809556"/>
                  <a:ext cx="838200" cy="64633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libri"/>
                    </a:rPr>
                    <a:t>Local</a:t>
                  </a:r>
                </a:p>
                <a:p>
                  <a:pPr lvl="0"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libri"/>
                    </a:rPr>
                    <a:t>Cache</a:t>
                  </a:r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6351389" y="1307789"/>
                <a:ext cx="8577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000" dirty="0">
                    <a:solidFill>
                      <a:srgbClr val="A6CE39">
                        <a:lumMod val="50000"/>
                      </a:srgbClr>
                    </a:solidFill>
                    <a:latin typeface="Calibri"/>
                  </a:rPr>
                  <a:t>Core </a:t>
                </a:r>
                <a:r>
                  <a:rPr lang="en-US" sz="2000" dirty="0" smtClean="0">
                    <a:solidFill>
                      <a:srgbClr val="A6CE39">
                        <a:lumMod val="50000"/>
                      </a:srgbClr>
                    </a:solidFill>
                    <a:latin typeface="Calibri"/>
                  </a:rPr>
                  <a:t>1</a:t>
                </a:r>
                <a:endParaRPr lang="en-US" sz="2000" dirty="0">
                  <a:solidFill>
                    <a:srgbClr val="A6CE39">
                      <a:lumMod val="50000"/>
                    </a:srgbClr>
                  </a:solidFill>
                  <a:latin typeface="Calibri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965853" y="1837715"/>
              <a:ext cx="1227763" cy="1479764"/>
              <a:chOff x="6168130" y="1307789"/>
              <a:chExt cx="1227763" cy="1479764"/>
            </a:xfrm>
          </p:grpSpPr>
          <p:sp>
            <p:nvSpPr>
              <p:cNvPr id="27" name="Rectangle 4"/>
              <p:cNvSpPr>
                <a:spLocks noChangeArrowheads="1"/>
              </p:cNvSpPr>
              <p:nvPr/>
            </p:nvSpPr>
            <p:spPr bwMode="auto">
              <a:xfrm>
                <a:off x="6168130" y="1307789"/>
                <a:ext cx="1227763" cy="1479764"/>
              </a:xfrm>
              <a:prstGeom prst="rect">
                <a:avLst/>
              </a:prstGeom>
              <a:solidFill>
                <a:srgbClr val="CCFFCC"/>
              </a:solidFill>
              <a:ln w="28575" algn="ctr">
                <a:noFill/>
                <a:miter lim="800000"/>
                <a:headEnd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91440" rIns="0" bIns="0"/>
              <a:lstStyle/>
              <a:p>
                <a:pPr algn="ctr"/>
                <a:endParaRPr lang="en-US" sz="2000" dirty="0">
                  <a:solidFill>
                    <a:schemeClr val="accent5">
                      <a:lumMod val="50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6300970" y="1679763"/>
                <a:ext cx="966109" cy="1005459"/>
                <a:chOff x="6300970" y="1809556"/>
                <a:chExt cx="966109" cy="875666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Rectangle 6"/>
                <p:cNvSpPr>
                  <a:spLocks noChangeArrowheads="1"/>
                </p:cNvSpPr>
                <p:nvPr/>
              </p:nvSpPr>
              <p:spPr bwMode="auto">
                <a:xfrm>
                  <a:off x="6300970" y="1812713"/>
                  <a:ext cx="966109" cy="872509"/>
                </a:xfrm>
                <a:prstGeom prst="rect">
                  <a:avLst/>
                </a:prstGeom>
                <a:solidFill>
                  <a:srgbClr val="CCECFF"/>
                </a:solidFill>
                <a:ln w="28575" algn="ctr">
                  <a:noFill/>
                  <a:miter lim="800000"/>
                  <a:headEnd/>
                  <a:tailEnd type="none" w="sm" len="sm"/>
                </a:ln>
              </p:spPr>
              <p:txBody>
                <a:bodyPr wrap="none" lIns="0" tIns="0" rIns="0" bIns="0" anchor="ctr" anchorCtr="1"/>
                <a:lstStyle/>
                <a:p>
                  <a:pPr algn="ctr"/>
                  <a:endParaRPr lang="en-US" sz="2000" dirty="0">
                    <a:latin typeface="+mj-lt"/>
                    <a:cs typeface="Arial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6361156" y="1809556"/>
                  <a:ext cx="838200" cy="64633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libri"/>
                    </a:rPr>
                    <a:t>Local</a:t>
                  </a:r>
                </a:p>
                <a:p>
                  <a:pPr lvl="0"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libri"/>
                    </a:rPr>
                    <a:t>Cache</a:t>
                  </a:r>
                </a:p>
              </p:txBody>
            </p:sp>
          </p:grpSp>
          <p:sp>
            <p:nvSpPr>
              <p:cNvPr id="29" name="Rectangle 28"/>
              <p:cNvSpPr/>
              <p:nvPr/>
            </p:nvSpPr>
            <p:spPr>
              <a:xfrm>
                <a:off x="6351389" y="1307789"/>
                <a:ext cx="85773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000" dirty="0">
                    <a:solidFill>
                      <a:srgbClr val="A6CE39">
                        <a:lumMod val="50000"/>
                      </a:srgbClr>
                    </a:solidFill>
                    <a:latin typeface="Calibri"/>
                  </a:rPr>
                  <a:t>Core 0</a:t>
                </a:r>
              </a:p>
            </p:txBody>
          </p:sp>
        </p:grpSp>
        <p:sp>
          <p:nvSpPr>
            <p:cNvPr id="8" name="Line 17"/>
            <p:cNvSpPr>
              <a:spLocks noChangeShapeType="1"/>
            </p:cNvSpPr>
            <p:nvPr/>
          </p:nvSpPr>
          <p:spPr bwMode="auto">
            <a:xfrm>
              <a:off x="6594022" y="3362658"/>
              <a:ext cx="0" cy="3231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</p:spPr>
          <p:txBody>
            <a:bodyPr wrap="none" lIns="0" tIns="0" rIns="0" bIns="0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9" name="Line 18"/>
            <p:cNvSpPr>
              <a:spLocks noChangeShapeType="1"/>
            </p:cNvSpPr>
            <p:nvPr/>
          </p:nvSpPr>
          <p:spPr bwMode="auto">
            <a:xfrm>
              <a:off x="7884928" y="3362658"/>
              <a:ext cx="0" cy="3231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</p:spPr>
          <p:txBody>
            <a:bodyPr wrap="none" lIns="0" tIns="0" rIns="0" bIns="0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>
              <a:off x="7259223" y="4491951"/>
              <a:ext cx="0" cy="3231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lg"/>
              <a:tailEnd type="triangle" w="med" len="lg"/>
            </a:ln>
          </p:spPr>
          <p:txBody>
            <a:bodyPr wrap="none" lIns="0" tIns="0" rIns="0" bIns="0" anchor="ctr"/>
            <a:lstStyle/>
            <a:p>
              <a:endParaRPr lang="en-US" sz="2000">
                <a:latin typeface="+mj-lt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136698" y="4815102"/>
              <a:ext cx="2245054" cy="840193"/>
              <a:chOff x="6385618" y="4561102"/>
              <a:chExt cx="2245054" cy="84019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16"/>
              <p:cNvSpPr>
                <a:spLocks noChangeArrowheads="1"/>
              </p:cNvSpPr>
              <p:nvPr/>
            </p:nvSpPr>
            <p:spPr bwMode="auto">
              <a:xfrm>
                <a:off x="6385618" y="4561102"/>
                <a:ext cx="2245054" cy="840193"/>
              </a:xfrm>
              <a:prstGeom prst="rect">
                <a:avLst/>
              </a:prstGeom>
              <a:solidFill>
                <a:srgbClr val="99CCFF"/>
              </a:solidFill>
              <a:ln w="28575" algn="ctr">
                <a:noFill/>
                <a:miter lim="800000"/>
                <a:headEnd/>
                <a:tailEnd type="none" w="sm" len="sm"/>
              </a:ln>
            </p:spPr>
            <p:txBody>
              <a:bodyPr wrap="none" lIns="0" tIns="0" rIns="0" bIns="0" anchor="ctr" anchorCtr="1"/>
              <a:lstStyle/>
              <a:p>
                <a:pPr algn="ctr"/>
                <a:endParaRPr lang="en-US" sz="2000" dirty="0">
                  <a:latin typeface="+mj-lt"/>
                  <a:cs typeface="Arial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671377" y="4561102"/>
                <a:ext cx="1673535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000" dirty="0">
                    <a:solidFill>
                      <a:schemeClr val="accent3"/>
                    </a:solidFill>
                    <a:latin typeface="Calibri"/>
                  </a:rPr>
                  <a:t>Main Memory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6136698" y="3715041"/>
              <a:ext cx="2245054" cy="775563"/>
              <a:chOff x="6385618" y="3115266"/>
              <a:chExt cx="2245054" cy="775563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Rectangle 15"/>
              <p:cNvSpPr>
                <a:spLocks noChangeArrowheads="1"/>
              </p:cNvSpPr>
              <p:nvPr/>
            </p:nvSpPr>
            <p:spPr bwMode="auto">
              <a:xfrm>
                <a:off x="6385618" y="3115266"/>
                <a:ext cx="2245054" cy="775563"/>
              </a:xfrm>
              <a:prstGeom prst="rect">
                <a:avLst/>
              </a:prstGeom>
              <a:solidFill>
                <a:srgbClr val="FFCC99"/>
              </a:solidFill>
              <a:ln w="28575" algn="ctr">
                <a:noFill/>
                <a:miter lim="800000"/>
                <a:headEnd/>
                <a:tailEnd type="none" w="sm" len="sm"/>
              </a:ln>
            </p:spPr>
            <p:txBody>
              <a:bodyPr wrap="none" lIns="0" tIns="0" rIns="0" bIns="0" anchor="t" anchorCtr="1"/>
              <a:lstStyle/>
              <a:p>
                <a:pPr algn="ctr"/>
                <a:endParaRPr lang="en-US" sz="2000" dirty="0" smtClean="0">
                  <a:latin typeface="+mj-lt"/>
                  <a:cs typeface="Arial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708181" y="3115266"/>
                <a:ext cx="1599925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000" dirty="0">
                    <a:solidFill>
                      <a:schemeClr val="accent6">
                        <a:lumMod val="50000"/>
                      </a:schemeClr>
                    </a:solidFill>
                    <a:latin typeface="Calibri"/>
                  </a:rPr>
                  <a:t>Shared Cache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85" y="152113"/>
            <a:ext cx="8301240" cy="889000"/>
          </a:xfrm>
        </p:spPr>
        <p:txBody>
          <a:bodyPr/>
          <a:lstStyle/>
          <a:p>
            <a:r>
              <a:rPr lang="en-US" dirty="0" smtClean="0"/>
              <a:t>Memory Coherence in Multi-Core/Processor System</a:t>
            </a:r>
            <a:endParaRPr lang="ru-RU" dirty="0"/>
          </a:p>
        </p:txBody>
      </p:sp>
      <p:sp>
        <p:nvSpPr>
          <p:cNvPr id="16" name="Rectangle 24"/>
          <p:cNvSpPr txBox="1">
            <a:spLocks noChangeArrowheads="1"/>
          </p:cNvSpPr>
          <p:nvPr/>
        </p:nvSpPr>
        <p:spPr>
          <a:xfrm>
            <a:off x="302419" y="1950207"/>
            <a:ext cx="5749950" cy="429819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6842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1030288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131445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kern="0" dirty="0" smtClean="0">
                <a:latin typeface="+mj-lt"/>
                <a:sym typeface="Symbol" pitchFamily="18" charset="2"/>
              </a:rPr>
              <a:t>Example:</a:t>
            </a:r>
          </a:p>
          <a:p>
            <a:pPr marL="341313">
              <a:spcBef>
                <a:spcPts val="0"/>
              </a:spcBef>
            </a:pPr>
            <a:endParaRPr lang="en-US" sz="1800" kern="0" dirty="0" smtClean="0"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  <a:p>
            <a:pPr marL="341313">
              <a:spcBef>
                <a:spcPts val="0"/>
              </a:spcBef>
            </a:pPr>
            <a:endParaRPr lang="en-US" sz="1800" kern="0" dirty="0" smtClean="0"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  <a:p>
            <a:pPr marL="341313">
              <a:spcBef>
                <a:spcPts val="0"/>
              </a:spcBef>
            </a:pPr>
            <a:endParaRPr lang="en-US" sz="1800" kern="0" dirty="0"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  <a:p>
            <a:pPr marL="341313">
              <a:spcBef>
                <a:spcPts val="0"/>
              </a:spcBef>
            </a:pPr>
            <a:endParaRPr lang="en-US" sz="1800" kern="0" dirty="0" smtClean="0"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  <a:p>
            <a:pPr marL="341313">
              <a:spcBef>
                <a:spcPts val="0"/>
              </a:spcBef>
            </a:pPr>
            <a:endParaRPr lang="en-US" sz="1800" kern="0" dirty="0"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  <a:p>
            <a:pPr marL="341313">
              <a:spcBef>
                <a:spcPts val="0"/>
              </a:spcBef>
            </a:pPr>
            <a:endParaRPr lang="en-US" sz="1800" kern="0" dirty="0"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  <a:p>
            <a:pPr marL="341313">
              <a:spcBef>
                <a:spcPts val="0"/>
              </a:spcBef>
            </a:pPr>
            <a:endParaRPr lang="en-US" kern="0" dirty="0" smtClean="0">
              <a:latin typeface="+mj-lt"/>
              <a:sym typeface="Symbol" pitchFamily="18" charset="2"/>
            </a:endParaRPr>
          </a:p>
          <a:p>
            <a:pPr marL="341313">
              <a:spcBef>
                <a:spcPts val="0"/>
              </a:spcBef>
            </a:pPr>
            <a:endParaRPr lang="en-US" kern="0" dirty="0" smtClean="0">
              <a:latin typeface="+mj-lt"/>
              <a:sym typeface="Symbol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latin typeface="+mj-lt"/>
                <a:sym typeface="Symbol" pitchFamily="18" charset="2"/>
              </a:rPr>
              <a:t>Memory system must be </a:t>
            </a:r>
            <a:r>
              <a:rPr lang="en-US" b="1" kern="0" dirty="0" smtClean="0">
                <a:latin typeface="+mj-lt"/>
                <a:sym typeface="Symbol" pitchFamily="18" charset="2"/>
              </a:rPr>
              <a:t>coherent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–"/>
            </a:pPr>
            <a:r>
              <a:rPr lang="en-US" sz="2000" dirty="0">
                <a:solidFill>
                  <a:sysClr val="windowText" lastClr="000000"/>
                </a:solidFill>
                <a:latin typeface="Calibri"/>
                <a:cs typeface="+mn-cs"/>
                <a:sym typeface="Symbol" pitchFamily="18" charset="2"/>
              </a:rPr>
              <a:t>C</a:t>
            </a:r>
            <a:r>
              <a:rPr lang="en-US" sz="2000" dirty="0" smtClean="0">
                <a:solidFill>
                  <a:sysClr val="windowText" lastClr="000000"/>
                </a:solidFill>
                <a:latin typeface="Calibri"/>
                <a:cs typeface="+mn-cs"/>
                <a:sym typeface="Symbol" pitchFamily="18" charset="2"/>
              </a:rPr>
              <a:t>ores should see memory identically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–"/>
            </a:pPr>
            <a:r>
              <a:rPr lang="en-US" sz="2000" dirty="0">
                <a:solidFill>
                  <a:sysClr val="windowText" lastClr="000000"/>
                </a:solidFill>
                <a:latin typeface="Calibri"/>
                <a:cs typeface="+mn-cs"/>
                <a:sym typeface="Symbol" pitchFamily="18" charset="2"/>
              </a:rPr>
              <a:t>C</a:t>
            </a:r>
            <a:r>
              <a:rPr lang="en-US" sz="2000" dirty="0" smtClean="0">
                <a:solidFill>
                  <a:sysClr val="windowText" lastClr="000000"/>
                </a:solidFill>
                <a:latin typeface="Calibri"/>
                <a:cs typeface="+mn-cs"/>
                <a:sym typeface="Symbol" pitchFamily="18" charset="2"/>
              </a:rPr>
              <a:t>ores should see the latest state of memory</a:t>
            </a:r>
            <a:endParaRPr lang="en-US" sz="2000" dirty="0">
              <a:solidFill>
                <a:sysClr val="windowText" lastClr="000000"/>
              </a:solidFill>
              <a:latin typeface="Calibri"/>
              <a:cs typeface="+mn-cs"/>
              <a:sym typeface="Symbol" pitchFamily="18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kern="0" dirty="0" smtClean="0">
              <a:latin typeface="+mj-lt"/>
              <a:sym typeface="Symbol" pitchFamily="18" charset="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39969" y="5233712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X] ≡ </a:t>
            </a:r>
            <a:r>
              <a:rPr lang="en-US" sz="1600" kern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10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endParaRPr lang="ru-RU" sz="1600" dirty="0"/>
          </a:p>
        </p:txBody>
      </p:sp>
      <p:sp>
        <p:nvSpPr>
          <p:cNvPr id="34" name="Rectangle 33"/>
          <p:cNvSpPr/>
          <p:nvPr/>
        </p:nvSpPr>
        <p:spPr>
          <a:xfrm>
            <a:off x="7343765" y="2821733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X] </a:t>
            </a:r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≡ </a:t>
            </a:r>
            <a:r>
              <a:rPr lang="en-US" sz="1600" kern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20</a:t>
            </a:r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endParaRPr lang="ru-RU" sz="1600" dirty="0"/>
          </a:p>
        </p:txBody>
      </p:sp>
      <p:sp>
        <p:nvSpPr>
          <p:cNvPr id="36" name="Rectangle 35"/>
          <p:cNvSpPr/>
          <p:nvPr/>
        </p:nvSpPr>
        <p:spPr>
          <a:xfrm>
            <a:off x="7406667" y="5233563"/>
            <a:ext cx="409086" cy="338554"/>
          </a:xfrm>
          <a:prstGeom prst="rect">
            <a:avLst/>
          </a:prstGeom>
          <a:solidFill>
            <a:srgbClr val="99CCFF"/>
          </a:solidFill>
        </p:spPr>
        <p:txBody>
          <a:bodyPr wrap="none">
            <a:spAutoFit/>
          </a:bodyPr>
          <a:lstStyle/>
          <a:p>
            <a:r>
              <a:rPr lang="en-US" sz="1600" kern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20</a:t>
            </a:r>
            <a:endParaRPr lang="ru-RU" sz="1600" dirty="0"/>
          </a:p>
        </p:txBody>
      </p:sp>
      <p:sp>
        <p:nvSpPr>
          <p:cNvPr id="37" name="Rectangle 36"/>
          <p:cNvSpPr/>
          <p:nvPr/>
        </p:nvSpPr>
        <p:spPr>
          <a:xfrm>
            <a:off x="593037" y="2458522"/>
            <a:ext cx="4572000" cy="14311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4213" lvl="0" indent="-342900">
              <a:spcBef>
                <a:spcPts val="600"/>
              </a:spcBef>
              <a:buFont typeface="+mj-lt"/>
              <a:buAutoNum type="arabicPeriod"/>
            </a:pPr>
            <a:r>
              <a:rPr lang="en-US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Memory: </a:t>
            </a:r>
            <a:r>
              <a:rPr lang="en-US" kern="0" dirty="0" err="1">
                <a:solidFill>
                  <a:srgbClr val="00428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 ≡ </a:t>
            </a:r>
            <a:r>
              <a:rPr lang="en-US" kern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10</a:t>
            </a:r>
            <a:r>
              <a:rPr lang="en-US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 </a:t>
            </a:r>
          </a:p>
          <a:p>
            <a:pPr marL="684213" lvl="0" indent="-342900">
              <a:spcBef>
                <a:spcPts val="600"/>
              </a:spcBef>
              <a:buFont typeface="+mj-lt"/>
              <a:buAutoNum type="arabicPeriod"/>
            </a:pPr>
            <a:r>
              <a:rPr lang="en-US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Core 0: a = </a:t>
            </a:r>
            <a:r>
              <a:rPr lang="en-US" kern="0" dirty="0" err="1">
                <a:solidFill>
                  <a:srgbClr val="00428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  </a:t>
            </a:r>
            <a:r>
              <a:rPr lang="en-US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# a = 10</a:t>
            </a:r>
          </a:p>
          <a:p>
            <a:pPr marL="684213" lvl="0" indent="-342900">
              <a:spcBef>
                <a:spcPts val="600"/>
              </a:spcBef>
              <a:buFont typeface="+mj-lt"/>
              <a:buAutoNum type="arabicPeriod"/>
            </a:pPr>
            <a:r>
              <a:rPr lang="en-US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Core 1: </a:t>
            </a:r>
            <a:r>
              <a:rPr lang="en-US" kern="0" dirty="0" err="1">
                <a:solidFill>
                  <a:srgbClr val="00428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 = </a:t>
            </a:r>
            <a:r>
              <a:rPr lang="en-US" kern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20</a:t>
            </a:r>
          </a:p>
          <a:p>
            <a:pPr marL="684213" lvl="0" indent="-342900">
              <a:spcBef>
                <a:spcPts val="600"/>
              </a:spcBef>
              <a:buFont typeface="+mj-lt"/>
              <a:buAutoNum type="arabicPeriod"/>
            </a:pPr>
            <a:r>
              <a:rPr lang="en-US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Core 0: b = </a:t>
            </a:r>
            <a:r>
              <a:rPr lang="en-US" kern="0" dirty="0" err="1">
                <a:solidFill>
                  <a:srgbClr val="00428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  </a:t>
            </a:r>
            <a:r>
              <a:rPr lang="en-US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# b = 10</a:t>
            </a:r>
          </a:p>
        </p:txBody>
      </p:sp>
      <p:grpSp>
        <p:nvGrpSpPr>
          <p:cNvPr id="41" name="Group 40"/>
          <p:cNvGrpSpPr/>
          <p:nvPr/>
        </p:nvGrpSpPr>
        <p:grpSpPr>
          <a:xfrm rot="180444">
            <a:off x="6936385" y="3996677"/>
            <a:ext cx="582187" cy="496391"/>
            <a:chOff x="7086600" y="3613666"/>
            <a:chExt cx="533400" cy="533400"/>
          </a:xfrm>
        </p:grpSpPr>
        <p:sp>
          <p:nvSpPr>
            <p:cNvPr id="42" name="Explosion 2 41"/>
            <p:cNvSpPr/>
            <p:nvPr/>
          </p:nvSpPr>
          <p:spPr>
            <a:xfrm rot="1911934">
              <a:off x="7086600" y="3613666"/>
              <a:ext cx="533400" cy="533400"/>
            </a:xfrm>
            <a:prstGeom prst="irregularSeal2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 rot="21236044">
              <a:off x="7099111" y="3690878"/>
              <a:ext cx="467332" cy="330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rPr>
                <a:t>miss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180444">
            <a:off x="6299977" y="2754790"/>
            <a:ext cx="582187" cy="496391"/>
            <a:chOff x="7086600" y="3613666"/>
            <a:chExt cx="533400" cy="533400"/>
          </a:xfrm>
        </p:grpSpPr>
        <p:sp>
          <p:nvSpPr>
            <p:cNvPr id="45" name="Explosion 2 44"/>
            <p:cNvSpPr/>
            <p:nvPr/>
          </p:nvSpPr>
          <p:spPr>
            <a:xfrm rot="1911934">
              <a:off x="7086600" y="3613666"/>
              <a:ext cx="533400" cy="533400"/>
            </a:xfrm>
            <a:prstGeom prst="irregularSeal2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21236044">
              <a:off x="7099111" y="3690878"/>
              <a:ext cx="467332" cy="330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rPr>
                <a:t>miss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032920" y="2821733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X] ≡ </a:t>
            </a:r>
            <a:r>
              <a:rPr lang="en-US" sz="1600" kern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10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endParaRPr lang="ru-RU" sz="1600" dirty="0"/>
          </a:p>
        </p:txBody>
      </p:sp>
      <p:grpSp>
        <p:nvGrpSpPr>
          <p:cNvPr id="38" name="Group 37"/>
          <p:cNvGrpSpPr/>
          <p:nvPr/>
        </p:nvGrpSpPr>
        <p:grpSpPr>
          <a:xfrm rot="922656">
            <a:off x="6386332" y="2788206"/>
            <a:ext cx="417585" cy="417585"/>
            <a:chOff x="7086600" y="3613666"/>
            <a:chExt cx="533400" cy="533400"/>
          </a:xfrm>
        </p:grpSpPr>
        <p:sp>
          <p:nvSpPr>
            <p:cNvPr id="39" name="Explosion 2 38"/>
            <p:cNvSpPr/>
            <p:nvPr/>
          </p:nvSpPr>
          <p:spPr>
            <a:xfrm rot="1911934">
              <a:off x="7086600" y="3613666"/>
              <a:ext cx="533400" cy="533400"/>
            </a:xfrm>
            <a:prstGeom prst="irregularSeal2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20664369">
              <a:off x="7091961" y="3670007"/>
              <a:ext cx="381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rPr>
                <a:t>hit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51" name="Rounded Rectangular Callout 50"/>
          <p:cNvSpPr/>
          <p:nvPr/>
        </p:nvSpPr>
        <p:spPr>
          <a:xfrm>
            <a:off x="1131882" y="4067652"/>
            <a:ext cx="2598869" cy="717707"/>
          </a:xfrm>
          <a:prstGeom prst="wedgeRoundRectCallout">
            <a:avLst>
              <a:gd name="adj1" fmla="val 33204"/>
              <a:gd name="adj2" fmla="val -75792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Error: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read the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old value from the local cache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02418" y="1043035"/>
            <a:ext cx="80272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rgbClr val="061922"/>
                </a:solidFill>
                <a:latin typeface="Calibri"/>
                <a:sym typeface="Symbol" pitchFamily="18" charset="2"/>
              </a:rPr>
              <a:t>Problem: </a:t>
            </a:r>
            <a:r>
              <a:rPr lang="en-US" sz="2400" kern="0" dirty="0">
                <a:solidFill>
                  <a:srgbClr val="061922"/>
                </a:solidFill>
                <a:latin typeface="Calibri"/>
                <a:sym typeface="Symbol" pitchFamily="18" charset="2"/>
              </a:rPr>
              <a:t>one </a:t>
            </a:r>
            <a:r>
              <a:rPr lang="en-US" sz="2400" kern="0" dirty="0" smtClean="0">
                <a:solidFill>
                  <a:srgbClr val="061922"/>
                </a:solidFill>
                <a:latin typeface="Calibri"/>
                <a:sym typeface="Symbol" pitchFamily="18" charset="2"/>
              </a:rPr>
              <a:t>core </a:t>
            </a:r>
            <a:r>
              <a:rPr lang="en-US" sz="2400" kern="0" dirty="0">
                <a:solidFill>
                  <a:srgbClr val="061922"/>
                </a:solidFill>
                <a:latin typeface="Calibri"/>
                <a:sym typeface="Symbol" pitchFamily="18" charset="2"/>
              </a:rPr>
              <a:t>modifies data that another core has in its local cache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739969" y="4058695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X] ≡ </a:t>
            </a:r>
            <a:r>
              <a:rPr lang="en-US" sz="1600" kern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10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endParaRPr lang="ru-RU" sz="1600" dirty="0"/>
          </a:p>
        </p:txBody>
      </p:sp>
      <p:sp>
        <p:nvSpPr>
          <p:cNvPr id="35" name="Rectangle 34"/>
          <p:cNvSpPr/>
          <p:nvPr/>
        </p:nvSpPr>
        <p:spPr>
          <a:xfrm>
            <a:off x="7405854" y="4058034"/>
            <a:ext cx="409086" cy="338554"/>
          </a:xfrm>
          <a:prstGeom prst="rect">
            <a:avLst/>
          </a:prstGeom>
          <a:solidFill>
            <a:srgbClr val="FFCC99"/>
          </a:solidFill>
        </p:spPr>
        <p:txBody>
          <a:bodyPr wrap="none">
            <a:spAutoFit/>
          </a:bodyPr>
          <a:lstStyle/>
          <a:p>
            <a:r>
              <a:rPr lang="en-US" sz="1600" kern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20</a:t>
            </a:r>
            <a:endParaRPr lang="ru-RU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955" y="1744844"/>
            <a:ext cx="2694666" cy="398103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6414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3636"/>
    </mc:Choice>
    <mc:Fallback>
      <p:transition advTm="623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3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1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"/>
                            </p:stCondLst>
                            <p:childTnLst>
                              <p:par>
                                <p:cTn id="10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" grpId="0"/>
      <p:bldP spid="34" grpId="0"/>
      <p:bldP spid="36" grpId="0" animBg="1"/>
      <p:bldP spid="22" grpId="0"/>
      <p:bldP spid="51" grpId="0" animBg="1"/>
      <p:bldP spid="33" grpId="0"/>
      <p:bldP spid="35" grpId="0" animBg="1"/>
    </p:bldLst>
  </p:timing>
  <p:extLst>
    <p:ext uri="{3A86A75C-4F4B-4683-9AE1-C65F6400EC91}">
      <p14:laserTraceLst xmlns:p14="http://schemas.microsoft.com/office/powerpoint/2010/main">
        <p14:tracePtLst>
          <p14:tracePt t="953" x="4313238" y="4295775"/>
          <p14:tracePt t="1010" x="3768725" y="4295775"/>
          <p14:tracePt t="1085" x="2393950" y="3911600"/>
          <p14:tracePt t="1198" x="2197100" y="3759200"/>
          <p14:tracePt t="1257" x="2197100" y="3751263"/>
          <p14:tracePt t="1435" x="2473325" y="3465513"/>
          <p14:tracePt t="1619" x="2633663" y="3429000"/>
          <p14:tracePt t="1810" x="2795588" y="3482975"/>
          <p14:tracePt t="5085" x="1643063" y="2446338"/>
          <p14:tracePt t="5188" x="1223963" y="2108200"/>
          <p14:tracePt t="5286" x="1152525" y="2036763"/>
          <p14:tracePt t="5386" x="982663" y="1893888"/>
          <p14:tracePt t="5436" x="973138" y="1884363"/>
          <p14:tracePt t="5552" x="1044575" y="1687513"/>
          <p14:tracePt t="5665" x="1241425" y="1589088"/>
          <p14:tracePt t="5763" x="1330325" y="1581150"/>
          <p14:tracePt t="5875" x="1446213" y="1581150"/>
          <p14:tracePt t="5928" x="1465263" y="1581150"/>
          <p14:tracePt t="6029" x="1473200" y="1581150"/>
          <p14:tracePt t="6135" x="1500188" y="1581150"/>
          <p14:tracePt t="6246" x="1544638" y="1581150"/>
          <p14:tracePt t="6348" x="1581150" y="1589088"/>
          <p14:tracePt t="6449" x="1616075" y="1589088"/>
          <p14:tracePt t="6551" x="1670050" y="1616075"/>
          <p14:tracePt t="6659" x="1768475" y="1633538"/>
          <p14:tracePt t="6773" x="1830388" y="1633538"/>
          <p14:tracePt t="6881" x="1901825" y="1643063"/>
          <p14:tracePt t="6934" x="1938338" y="1643063"/>
          <p14:tracePt t="7034" x="1965325" y="1643063"/>
          <p14:tracePt t="7137" x="2017713" y="1643063"/>
          <p14:tracePt t="7247" x="2044700" y="1643063"/>
          <p14:tracePt t="7362" x="2054225" y="1643063"/>
          <p14:tracePt t="10384" x="2608263" y="1419225"/>
          <p14:tracePt t="10436" x="3044825" y="1071563"/>
          <p14:tracePt t="10538" x="4429125" y="366713"/>
          <p14:tracePt t="10656" x="4965700" y="322263"/>
          <p14:tracePt t="10763" x="5010150" y="322263"/>
          <p14:tracePt t="10919" x="5214938" y="374650"/>
          <p14:tracePt t="11018" x="5259388" y="419100"/>
          <p14:tracePt t="11124" x="5259388" y="473075"/>
          <p14:tracePt t="11243" x="5224463" y="571500"/>
          <p14:tracePt t="11347" x="5207000" y="581025"/>
          <p14:tracePt t="11448" x="5099050" y="660400"/>
          <p14:tracePt t="11550" x="5037138" y="714375"/>
          <p14:tracePt t="11660" x="5027613" y="714375"/>
          <p14:tracePt t="12124" x="4965700" y="768350"/>
          <p14:tracePt t="12290" x="4921250" y="785813"/>
          <p14:tracePt t="12838" x="4965700" y="785813"/>
          <p14:tracePt t="12972" x="5010150" y="785813"/>
          <p14:tracePt t="13091" x="5054600" y="785813"/>
          <p14:tracePt t="13212" x="5072063" y="785813"/>
          <p14:tracePt t="19338" x="4894263" y="866775"/>
          <p14:tracePt t="19450" x="4491038" y="928688"/>
          <p14:tracePt t="19568" x="4251325" y="928688"/>
          <p14:tracePt t="19619" x="3884613" y="946150"/>
          <p14:tracePt t="19724" x="2847975" y="1143000"/>
          <p14:tracePt t="19832" x="1919288" y="1438275"/>
          <p14:tracePt t="19938" x="1901825" y="1438275"/>
          <p14:tracePt t="20259" x="1598613" y="1446213"/>
          <p14:tracePt t="20364" x="1536700" y="1438275"/>
          <p14:tracePt t="20417" x="1527175" y="1428750"/>
          <p14:tracePt t="20523" x="1384300" y="1411288"/>
          <p14:tracePt t="20641" x="1241425" y="1393825"/>
          <p14:tracePt t="20745" x="1044575" y="1366838"/>
          <p14:tracePt t="20852" x="1000125" y="1357313"/>
          <p14:tracePt t="20962" x="901700" y="1357313"/>
          <p14:tracePt t="21174" x="847725" y="1347788"/>
          <p14:tracePt t="21233" x="839788" y="1339850"/>
          <p14:tracePt t="21442" x="1116013" y="1339850"/>
          <p14:tracePt t="21548" x="1303338" y="1339850"/>
          <p14:tracePt t="21652" x="1455738" y="1339850"/>
          <p14:tracePt t="21780" x="1652588" y="1366838"/>
          <p14:tracePt t="21887" x="1795463" y="1393825"/>
          <p14:tracePt t="21945" x="1911350" y="1419225"/>
          <p14:tracePt t="22047" x="2071688" y="1419225"/>
          <p14:tracePt t="22151" x="2179638" y="1411288"/>
          <p14:tracePt t="22257" x="2251075" y="1411288"/>
          <p14:tracePt t="22484" x="2286000" y="1411288"/>
          <p14:tracePt t="22909" x="2554288" y="1374775"/>
          <p14:tracePt t="22961" x="2625725" y="1374775"/>
          <p14:tracePt t="23065" x="2705100" y="1366838"/>
          <p14:tracePt t="23168" x="2813050" y="1366838"/>
          <p14:tracePt t="23278" x="2894013" y="1366838"/>
          <p14:tracePt t="23387" x="2911475" y="1366838"/>
          <p14:tracePt t="23445" x="2928938" y="1366838"/>
          <p14:tracePt t="23554" x="2965450" y="1366838"/>
          <p14:tracePt t="23658" x="3000375" y="1366838"/>
          <p14:tracePt t="23761" x="3027363" y="1347788"/>
          <p14:tracePt t="23864" x="3036888" y="1312863"/>
          <p14:tracePt t="23981" x="3027363" y="1285875"/>
          <p14:tracePt t="24089" x="3027363" y="1258888"/>
          <p14:tracePt t="24195" x="3009900" y="1250950"/>
          <p14:tracePt t="24298" x="2928938" y="1179513"/>
          <p14:tracePt t="24402" x="2894013" y="1169988"/>
          <p14:tracePt t="24455" x="2874963" y="1169988"/>
          <p14:tracePt t="24574" x="2768600" y="1169988"/>
          <p14:tracePt t="24685" x="2687638" y="1169988"/>
          <p14:tracePt t="24788" x="2633663" y="1179513"/>
          <p14:tracePt t="24856" x="2616200" y="1196975"/>
          <p14:tracePt t="24965" x="2608263" y="1223963"/>
          <p14:tracePt t="25156" x="2536825" y="1312863"/>
          <p14:tracePt t="25291" x="2536825" y="1330325"/>
          <p14:tracePt t="25432" x="2536825" y="1339850"/>
          <p14:tracePt t="25560" x="2554288" y="1347788"/>
          <p14:tracePt t="25730" x="2571750" y="1347788"/>
          <p14:tracePt t="25842" x="2589213" y="1347788"/>
          <p14:tracePt t="25953" x="2660650" y="1374775"/>
          <p14:tracePt t="26058" x="2714625" y="1393825"/>
          <p14:tracePt t="26169" x="2776538" y="1393825"/>
          <p14:tracePt t="26293" x="2813050" y="1393825"/>
          <p14:tracePt t="26449" x="2822575" y="1393825"/>
          <p14:tracePt t="26603" x="2840038" y="1393825"/>
          <p14:tracePt t="26859" x="2847975" y="1393825"/>
          <p14:tracePt t="27015" x="2803525" y="1393825"/>
          <p14:tracePt t="27125" x="2660650" y="1393825"/>
          <p14:tracePt t="27255" x="2633663" y="1393825"/>
          <p14:tracePt t="27415" x="2616200" y="1393825"/>
          <p14:tracePt t="27465" x="2562225" y="1393825"/>
          <p14:tracePt t="27568" x="2411413" y="1393825"/>
          <p14:tracePt t="27620" x="2384425" y="1393825"/>
          <p14:tracePt t="27724" x="2251075" y="1393825"/>
          <p14:tracePt t="27775" x="2205038" y="1393825"/>
          <p14:tracePt t="27886" x="2116138" y="1393825"/>
          <p14:tracePt t="27941" x="2108200" y="1393825"/>
          <p14:tracePt t="28044" x="2098675" y="1393825"/>
          <p14:tracePt t="28355" x="2116138" y="1393825"/>
          <p14:tracePt t="28466" x="2160588" y="1393825"/>
          <p14:tracePt t="28580" x="2187575" y="1393825"/>
          <p14:tracePt t="28689" x="2214563" y="1393825"/>
          <p14:tracePt t="28796" x="2268538" y="1393825"/>
          <p14:tracePt t="28903" x="2347913" y="1393825"/>
          <p14:tracePt t="28957" x="2438400" y="1393825"/>
          <p14:tracePt t="29068" x="2608263" y="1393825"/>
          <p14:tracePt t="29120" x="2625725" y="1393825"/>
          <p14:tracePt t="29227" x="2670175" y="1393825"/>
          <p14:tracePt t="29294" x="2705100" y="1393825"/>
          <p14:tracePt t="29393" x="2751138" y="1393825"/>
          <p14:tracePt t="29486" x="2776538" y="1393825"/>
          <p14:tracePt t="29626" x="2822575" y="1393825"/>
          <p14:tracePt t="29832" x="2884488" y="1401763"/>
          <p14:tracePt t="29964" x="3098800" y="1401763"/>
          <p14:tracePt t="30029" x="3179763" y="1401763"/>
          <p14:tracePt t="30096" x="3268663" y="1401763"/>
          <p14:tracePt t="30214" x="3348038" y="1401763"/>
          <p14:tracePt t="30320" x="3446463" y="1401763"/>
          <p14:tracePt t="30426" x="3509963" y="1401763"/>
          <p14:tracePt t="30532" x="3527425" y="1401763"/>
          <p14:tracePt t="30634" x="3536950" y="1401763"/>
          <p14:tracePt t="30971" x="3660775" y="1393825"/>
          <p14:tracePt t="31075" x="3813175" y="1393825"/>
          <p14:tracePt t="31183" x="3990975" y="1384300"/>
          <p14:tracePt t="31293" x="4108450" y="1384300"/>
          <p14:tracePt t="31398" x="4170363" y="1384300"/>
          <p14:tracePt t="31454" x="4187825" y="1384300"/>
          <p14:tracePt t="31561" x="4276725" y="1384300"/>
          <p14:tracePt t="31673" x="4375150" y="1384300"/>
          <p14:tracePt t="31786" x="4438650" y="1384300"/>
          <p14:tracePt t="31896" x="4465638" y="1393825"/>
          <p14:tracePt t="31947" x="4491038" y="1393825"/>
          <p14:tracePt t="32000" x="4518025" y="1393825"/>
          <p14:tracePt t="32105" x="4562475" y="1393825"/>
          <p14:tracePt t="32211" x="4589463" y="1393825"/>
          <p14:tracePt t="32323" x="4633913" y="1393825"/>
          <p14:tracePt t="32437" x="4670425" y="1393825"/>
          <p14:tracePt t="32548" x="4714875" y="1393825"/>
          <p14:tracePt t="32606" x="4732338" y="1393825"/>
          <p14:tracePt t="32700" x="4759325" y="1393825"/>
          <p14:tracePt t="32794" x="4813300" y="1393825"/>
          <p14:tracePt t="32921" x="4875213" y="1393825"/>
          <p14:tracePt t="33028" x="4938713" y="1393825"/>
          <p14:tracePt t="33131" x="5010150" y="1393825"/>
          <p14:tracePt t="33187" x="5064125" y="1393825"/>
          <p14:tracePt t="33296" x="5143500" y="1393825"/>
          <p14:tracePt t="33372" x="5180013" y="1393825"/>
          <p14:tracePt t="33426" x="5207000" y="1393825"/>
          <p14:tracePt t="33823" x="5446713" y="1366838"/>
          <p14:tracePt t="33954" x="5589588" y="1366838"/>
          <p14:tracePt t="34066" x="5653088" y="1366838"/>
          <p14:tracePt t="34177" x="5715000" y="1366838"/>
          <p14:tracePt t="34282" x="5803900" y="1374775"/>
          <p14:tracePt t="34385" x="5867400" y="1374775"/>
          <p14:tracePt t="34437" x="5894388" y="1384300"/>
          <p14:tracePt t="34541" x="5965825" y="1384300"/>
          <p14:tracePt t="34653" x="6143625" y="1393825"/>
          <p14:tracePt t="34763" x="6278563" y="1401763"/>
          <p14:tracePt t="34868" x="6384925" y="1401763"/>
          <p14:tracePt t="34975" x="6527800" y="1401763"/>
          <p14:tracePt t="35084" x="6599238" y="1401763"/>
          <p14:tracePt t="35204" x="6732588" y="1401763"/>
          <p14:tracePt t="35315" x="6813550" y="1401763"/>
          <p14:tracePt t="35418" x="6850063" y="1401763"/>
          <p14:tracePt t="35520" x="6858000" y="1401763"/>
          <p14:tracePt t="35923" x="7126288" y="1401763"/>
          <p14:tracePt t="36037" x="7286625" y="1411288"/>
          <p14:tracePt t="36145" x="7358063" y="1411288"/>
          <p14:tracePt t="36259" x="7421563" y="1428750"/>
          <p14:tracePt t="36376" x="7446963" y="1428750"/>
          <p14:tracePt t="36535" x="7473950" y="1428750"/>
          <p14:tracePt t="36643" x="7500938" y="1428750"/>
          <p14:tracePt t="36753" x="7572375" y="1428750"/>
          <p14:tracePt t="36870" x="7635875" y="1428750"/>
          <p14:tracePt t="36927" x="7661275" y="1428750"/>
          <p14:tracePt t="37033" x="7715250" y="1428750"/>
          <p14:tracePt t="37138" x="7786688" y="1428750"/>
          <p14:tracePt t="37243" x="7902575" y="1438275"/>
          <p14:tracePt t="37358" x="7956550" y="1438275"/>
          <p14:tracePt t="37571" x="7616825" y="1571625"/>
          <p14:tracePt t="37678" x="7232650" y="1652588"/>
          <p14:tracePt t="37731" x="6850063" y="1714500"/>
          <p14:tracePt t="37841" x="5973763" y="1625600"/>
          <p14:tracePt t="37952" x="4946650" y="1598613"/>
          <p14:tracePt t="38062" x="3840163" y="1562100"/>
          <p14:tracePt t="38169" x="3402013" y="1581150"/>
          <p14:tracePt t="38555" x="3214688" y="1625600"/>
          <p14:tracePt t="38662" x="2786063" y="1670050"/>
          <p14:tracePt t="38767" x="2490788" y="1670050"/>
          <p14:tracePt t="38874" x="2143125" y="1679575"/>
          <p14:tracePt t="38928" x="2036763" y="1679575"/>
          <p14:tracePt t="39040" x="1830388" y="1679575"/>
          <p14:tracePt t="39152" x="1812925" y="1670050"/>
          <p14:tracePt t="39481" x="1795463" y="1670050"/>
          <p14:tracePt t="39690" x="1795463" y="1687513"/>
          <p14:tracePt t="39833" x="1795463" y="1704975"/>
          <p14:tracePt t="39991" x="1768475" y="1724025"/>
          <p14:tracePt t="40135" x="1751013" y="1741488"/>
          <p14:tracePt t="40479" x="1768475" y="1741488"/>
          <p14:tracePt t="40644" x="1785938" y="1751013"/>
          <p14:tracePt t="40783" x="1803400" y="1758950"/>
          <p14:tracePt t="41052" x="1822450" y="1768475"/>
          <p14:tracePt t="41158" x="1839913" y="1795463"/>
          <p14:tracePt t="41266" x="1839913" y="1803400"/>
          <p14:tracePt t="46424" x="2044700" y="1857375"/>
          <p14:tracePt t="46535" x="2732088" y="1946275"/>
          <p14:tracePt t="46643" x="3187700" y="2036763"/>
          <p14:tracePt t="46749" x="3660775" y="2214563"/>
          <p14:tracePt t="46856" x="4367213" y="2527300"/>
          <p14:tracePt t="46976" x="5126038" y="2795588"/>
          <p14:tracePt t="47085" x="5429250" y="3054350"/>
          <p14:tracePt t="47141" x="5537200" y="3214688"/>
          <p14:tracePt t="47254" x="5616575" y="3330575"/>
          <p14:tracePt t="47863" x="5759450" y="3330575"/>
          <p14:tracePt t="47933" x="5840413" y="3367088"/>
          <p14:tracePt t="48078" x="6000750" y="3402013"/>
          <p14:tracePt t="48194" x="6089650" y="3429000"/>
          <p14:tracePt t="48306" x="6197600" y="3465513"/>
          <p14:tracePt t="48433" x="6278563" y="3589338"/>
          <p14:tracePt t="48501" x="6278563" y="3706813"/>
          <p14:tracePt t="48629" x="6242050" y="4090988"/>
          <p14:tracePt t="48688" x="6323013" y="4251325"/>
          <p14:tracePt t="48738" x="6367463" y="4384675"/>
          <p14:tracePt t="48853" x="6446838" y="4581525"/>
          <p14:tracePt t="48967" x="6446838" y="4591050"/>
          <p14:tracePt t="49383" x="6429375" y="4687888"/>
          <p14:tracePt t="49451" x="6429375" y="4697413"/>
          <p14:tracePt t="49584" x="6367463" y="4857750"/>
          <p14:tracePt t="49728" x="6357938" y="4902200"/>
          <p14:tracePt t="49944" x="6350000" y="4948238"/>
          <p14:tracePt t="50055" x="6296025" y="5072063"/>
          <p14:tracePt t="50110" x="6286500" y="5153025"/>
          <p14:tracePt t="50165" x="6286500" y="5251450"/>
          <p14:tracePt t="50283" x="6357938" y="5384800"/>
          <p14:tracePt t="50399" x="6483350" y="5492750"/>
          <p14:tracePt t="50450" x="6572250" y="5537200"/>
          <p14:tracePt t="50556" x="6707188" y="5564188"/>
          <p14:tracePt t="50608" x="6858000" y="5572125"/>
          <p14:tracePt t="50717" x="7064375" y="5572125"/>
          <p14:tracePt t="50835" x="7385050" y="5572125"/>
          <p14:tracePt t="50955" x="7616825" y="5572125"/>
          <p14:tracePt t="51062" x="7823200" y="5500688"/>
          <p14:tracePt t="51128" x="8027988" y="5448300"/>
          <p14:tracePt t="51335" x="8367713" y="5330825"/>
          <p14:tracePt t="51450" x="8447088" y="5207000"/>
          <p14:tracePt t="51635" x="8421688" y="4921250"/>
          <p14:tracePt t="51778" x="8188325" y="4751388"/>
          <p14:tracePt t="51924" x="8001000" y="4714875"/>
          <p14:tracePt t="52062" x="7850188" y="4706938"/>
          <p14:tracePt t="52125" x="7778750" y="4706938"/>
          <p14:tracePt t="52234" x="7680325" y="4697413"/>
          <p14:tracePt t="52363" x="7518400" y="4697413"/>
          <p14:tracePt t="52469" x="7340600" y="4697413"/>
          <p14:tracePt t="52593" x="7207250" y="4714875"/>
          <p14:tracePt t="52743" x="7064375" y="4724400"/>
          <p14:tracePt t="52929" x="6911975" y="4724400"/>
          <p14:tracePt t="53110" x="6751638" y="4733925"/>
          <p14:tracePt t="53249" x="6626225" y="4741863"/>
          <p14:tracePt t="53379" x="6483350" y="4741863"/>
          <p14:tracePt t="53446" x="6421438" y="4751388"/>
          <p14:tracePt t="53579" x="6357938" y="4786313"/>
          <p14:tracePt t="53702" x="6278563" y="4849813"/>
          <p14:tracePt t="53809" x="6232525" y="4876800"/>
          <p14:tracePt t="53918" x="6207125" y="4902200"/>
          <p14:tracePt t="53974" x="6170613" y="4956175"/>
          <p14:tracePt t="54080" x="6126163" y="5064125"/>
          <p14:tracePt t="54198" x="6126163" y="5108575"/>
          <p14:tracePt t="54317" x="6180138" y="5197475"/>
          <p14:tracePt t="54427" x="6207125" y="5268913"/>
          <p14:tracePt t="54544" x="6296025" y="5376863"/>
          <p14:tracePt t="54654" x="6394450" y="5438775"/>
          <p14:tracePt t="54768" x="6438900" y="5465763"/>
          <p14:tracePt t="54891" x="6527800" y="5492750"/>
          <p14:tracePt t="54946" x="6608763" y="5500688"/>
          <p14:tracePt t="55059" x="6858000" y="5546725"/>
          <p14:tracePt t="55166" x="7037388" y="5546725"/>
          <p14:tracePt t="55285" x="7251700" y="5537200"/>
          <p14:tracePt t="55408" x="7402513" y="5519738"/>
          <p14:tracePt t="55462" x="7466013" y="5510213"/>
          <p14:tracePt t="55573" x="7608888" y="5465763"/>
          <p14:tracePt t="55738" x="7670800" y="5429250"/>
          <p14:tracePt t="56095" x="7670800" y="5421313"/>
          <p14:tracePt t="56262" x="7670800" y="5411788"/>
          <p14:tracePt t="56371" x="7670800" y="5286375"/>
          <p14:tracePt t="56431" x="7680325" y="4973638"/>
          <p14:tracePt t="56551" x="7653338" y="4724400"/>
          <p14:tracePt t="56659" x="7653338" y="4625975"/>
          <p14:tracePt t="56765" x="7653338" y="4616450"/>
          <p14:tracePt t="56979" x="7653338" y="4572000"/>
          <p14:tracePt t="57257" x="7589838" y="4581525"/>
          <p14:tracePt t="57366" x="7518400" y="4608513"/>
          <p14:tracePt t="57434" x="7439025" y="4635500"/>
          <p14:tracePt t="57571" x="7358063" y="4662488"/>
          <p14:tracePt t="57686" x="7323138" y="4662488"/>
          <p14:tracePt t="57801" x="7278688" y="4670425"/>
          <p14:tracePt t="57910" x="7215188" y="4679950"/>
          <p14:tracePt t="57965" x="7153275" y="4679950"/>
          <p14:tracePt t="58083" x="6875463" y="4652963"/>
          <p14:tracePt t="58220" x="6589713" y="4591050"/>
          <p14:tracePt t="58330" x="6500813" y="4572000"/>
          <p14:tracePt t="58461" x="6269038" y="4492625"/>
          <p14:tracePt t="58590" x="6188075" y="4394200"/>
          <p14:tracePt t="58659" x="6188075" y="4376738"/>
          <p14:tracePt t="58779" x="6116638" y="4125913"/>
          <p14:tracePt t="58888" x="6108700" y="4064000"/>
          <p14:tracePt t="58942" x="6108700" y="3992563"/>
          <p14:tracePt t="59051" x="6161088" y="3911600"/>
          <p14:tracePt t="59161" x="6242050" y="3778250"/>
          <p14:tracePt t="59288" x="6375400" y="3697288"/>
          <p14:tracePt t="59397" x="6500813" y="3670300"/>
          <p14:tracePt t="59453" x="6589713" y="3643313"/>
          <p14:tracePt t="59568" x="6742113" y="3643313"/>
          <p14:tracePt t="59677" x="6938963" y="3643313"/>
          <p14:tracePt t="59798" x="7054850" y="3652838"/>
          <p14:tracePt t="59917" x="7153275" y="3662363"/>
          <p14:tracePt t="59973" x="7232650" y="3662363"/>
          <p14:tracePt t="60084" x="7473950" y="3687763"/>
          <p14:tracePt t="60211" x="7626350" y="3697288"/>
          <p14:tracePt t="60326" x="7769225" y="3706813"/>
          <p14:tracePt t="60385" x="7840663" y="3706813"/>
          <p14:tracePt t="60448" x="7902575" y="3706813"/>
          <p14:tracePt t="60560" x="8018463" y="3706813"/>
          <p14:tracePt t="60673" x="8089900" y="3706813"/>
          <p14:tracePt t="60780" x="8126413" y="3706813"/>
          <p14:tracePt t="60894" x="8161338" y="3706813"/>
          <p14:tracePt t="60954" x="8170863" y="3706813"/>
          <p14:tracePt t="61070" x="8188325" y="3714750"/>
          <p14:tracePt t="61207" x="8215313" y="3813175"/>
          <p14:tracePt t="61378" x="8224838" y="3894138"/>
          <p14:tracePt t="61485" x="8224838" y="3929063"/>
          <p14:tracePt t="61627" x="8224838" y="4019550"/>
          <p14:tracePt t="61759" x="8188325" y="4179888"/>
          <p14:tracePt t="61891" x="8180388" y="4197350"/>
          <p14:tracePt t="61970" x="8143875" y="4241800"/>
          <p14:tracePt t="62137" x="8072438" y="4322763"/>
          <p14:tracePt t="62276" x="8010525" y="4376738"/>
          <p14:tracePt t="62392" x="7966075" y="4394200"/>
          <p14:tracePt t="62447" x="7921625" y="4411663"/>
          <p14:tracePt t="62556" x="7867650" y="4429125"/>
          <p14:tracePt t="62613" x="7831138" y="4448175"/>
          <p14:tracePt t="62725" x="7751763" y="4456113"/>
          <p14:tracePt t="62836" x="7670800" y="4473575"/>
          <p14:tracePt t="62948" x="7599363" y="4483100"/>
          <p14:tracePt t="63067" x="7527925" y="4492625"/>
          <p14:tracePt t="63179" x="7394575" y="4510088"/>
          <p14:tracePt t="63297" x="7286625" y="4510088"/>
          <p14:tracePt t="63412" x="7232650" y="4510088"/>
          <p14:tracePt t="63466" x="7197725" y="4510088"/>
          <p14:tracePt t="63575" x="7064375" y="4519613"/>
          <p14:tracePt t="63688" x="6973888" y="4527550"/>
          <p14:tracePt t="63805" x="6894513" y="4527550"/>
          <p14:tracePt t="63862" x="6867525" y="4527550"/>
          <p14:tracePt t="63917" x="6840538" y="4527550"/>
          <p14:tracePt t="63972" x="6823075" y="4527550"/>
          <p14:tracePt t="64077" x="6796088" y="4527550"/>
          <p14:tracePt t="64211" x="6724650" y="4519613"/>
          <p14:tracePt t="64352" x="6643688" y="4500563"/>
          <p14:tracePt t="64459" x="6626225" y="4500563"/>
          <p14:tracePt t="64571" x="6616700" y="4500563"/>
          <p14:tracePt t="64679" x="6572250" y="4492625"/>
          <p14:tracePt t="64789" x="6564313" y="4483100"/>
          <p14:tracePt t="75961" x="6581775" y="4357688"/>
          <p14:tracePt t="76080" x="6724650" y="3768725"/>
          <p14:tracePt t="76188" x="6751638" y="3268663"/>
          <p14:tracePt t="76305" x="6724650" y="2955925"/>
          <p14:tracePt t="76412" x="6724650" y="2946400"/>
          <p14:tracePt t="76480" x="6724650" y="2921000"/>
          <p14:tracePt t="76596" x="6724650" y="2849563"/>
          <p14:tracePt t="76782" x="6732588" y="2928938"/>
          <p14:tracePt t="76907" x="6732588" y="2973388"/>
          <p14:tracePt t="76968" x="6732588" y="2992438"/>
          <p14:tracePt t="77099" x="6732588" y="3054350"/>
          <p14:tracePt t="77231" x="6742113" y="3143250"/>
          <p14:tracePt t="77359" x="6769100" y="3295650"/>
          <p14:tracePt t="77478" x="6796088" y="3367088"/>
          <p14:tracePt t="77537" x="6823075" y="3429000"/>
          <p14:tracePt t="77653" x="6858000" y="3500438"/>
          <p14:tracePt t="77772" x="6902450" y="3616325"/>
          <p14:tracePt t="77883" x="6929438" y="3697288"/>
          <p14:tracePt t="77940" x="6938963" y="3733800"/>
          <p14:tracePt t="78048" x="6983413" y="3867150"/>
          <p14:tracePt t="78224" x="7027863" y="4010025"/>
          <p14:tracePt t="78338" x="7027863" y="4019550"/>
          <p14:tracePt t="78397" x="7037388" y="4019550"/>
          <p14:tracePt t="78770" x="7161213" y="3983038"/>
          <p14:tracePt t="78900" x="7402513" y="3786188"/>
          <p14:tracePt t="78954" x="7483475" y="3687763"/>
          <p14:tracePt t="79065" x="7616825" y="3455988"/>
          <p14:tracePt t="79192" x="7661275" y="3349625"/>
          <p14:tracePt t="79310" x="7680325" y="3259138"/>
          <p14:tracePt t="79429" x="7688263" y="3179763"/>
          <p14:tracePt t="79536" x="7688263" y="3143250"/>
          <p14:tracePt t="79647" x="7688263" y="3135313"/>
          <p14:tracePt t="79928" x="7688263" y="3214688"/>
          <p14:tracePt t="80038" x="7680325" y="3268663"/>
          <p14:tracePt t="80146" x="7643813" y="3411538"/>
          <p14:tracePt t="80267" x="7626350" y="3589338"/>
          <p14:tracePt t="80461" x="7537450" y="3849688"/>
          <p14:tracePt t="80537" x="7483475" y="3911600"/>
          <p14:tracePt t="80599" x="7439025" y="3948113"/>
          <p14:tracePt t="80727" x="7402513" y="3965575"/>
          <p14:tracePt t="80838" x="7331075" y="3965575"/>
          <p14:tracePt t="80947" x="7251700" y="3948113"/>
          <p14:tracePt t="81065" x="7089775" y="3751263"/>
          <p14:tracePt t="81175" x="6973888" y="3527425"/>
          <p14:tracePt t="81290" x="6884988" y="3313113"/>
          <p14:tracePt t="81400" x="6850063" y="3214688"/>
          <p14:tracePt t="81456" x="6850063" y="3197225"/>
          <p14:tracePt t="81885" x="6850063" y="3224213"/>
          <p14:tracePt t="81951" x="6858000" y="3313113"/>
          <p14:tracePt t="82082" x="6929438" y="3517900"/>
          <p14:tracePt t="82200" x="6973888" y="3662363"/>
          <p14:tracePt t="82310" x="7018338" y="3768725"/>
          <p14:tracePt t="82506" x="7072313" y="3884613"/>
          <p14:tracePt t="82737" x="7116763" y="3948113"/>
          <p14:tracePt t="82870" x="7170738" y="4010025"/>
          <p14:tracePt t="82979" x="7188200" y="4019550"/>
          <p14:tracePt t="83087" x="7394575" y="3938588"/>
          <p14:tracePt t="83203" x="7527925" y="3786188"/>
          <p14:tracePt t="83327" x="7589838" y="3625850"/>
          <p14:tracePt t="83435" x="7616825" y="3563938"/>
          <p14:tracePt t="83547" x="7626350" y="3421063"/>
          <p14:tracePt t="83660" x="7653338" y="3224213"/>
          <p14:tracePt t="83771" x="7661275" y="3160713"/>
          <p14:tracePt t="83892" x="7688263" y="3081338"/>
          <p14:tracePt t="84493" x="7688263" y="3044825"/>
          <p14:tracePt t="84602" x="7688263" y="2921000"/>
          <p14:tracePt t="84714" x="7688263" y="2894013"/>
          <p14:tracePt t="86674" x="7688263" y="2911475"/>
          <p14:tracePt t="87097" x="7688263" y="2928938"/>
          <p14:tracePt t="87230" x="7688263" y="3000375"/>
          <p14:tracePt t="87362" x="7688263" y="3081338"/>
          <p14:tracePt t="87476" x="7688263" y="3232150"/>
          <p14:tracePt t="87590" x="7670800" y="3429000"/>
          <p14:tracePt t="87647" x="7653338" y="3563938"/>
          <p14:tracePt t="87763" x="7626350" y="3687763"/>
          <p14:tracePt t="87875" x="7608888" y="3733800"/>
          <p14:tracePt t="87992" x="7572375" y="3768725"/>
          <p14:tracePt t="88103" x="7456488" y="3849688"/>
          <p14:tracePt t="88217" x="7278688" y="3921125"/>
          <p14:tracePt t="88353" x="7108825" y="3876675"/>
          <p14:tracePt t="88470" x="6983413" y="3768725"/>
          <p14:tracePt t="88583" x="6938963" y="3724275"/>
          <p14:tracePt t="88698" x="6850063" y="3536950"/>
          <p14:tracePt t="88814" x="6778625" y="3357563"/>
          <p14:tracePt t="88936" x="6759575" y="3268663"/>
          <p14:tracePt t="89576" x="6759575" y="3286125"/>
          <p14:tracePt t="89689" x="6759575" y="3313113"/>
          <p14:tracePt t="89806" x="6796088" y="3421063"/>
          <p14:tracePt t="89916" x="6823075" y="3581400"/>
          <p14:tracePt t="89978" x="6850063" y="3625850"/>
          <p14:tracePt t="90092" x="6902450" y="3840163"/>
          <p14:tracePt t="90209" x="6929438" y="3884613"/>
          <p14:tracePt t="90428" x="6946900" y="3911600"/>
          <p14:tracePt t="90546" x="6956425" y="3929063"/>
          <p14:tracePt t="90669" x="6983413" y="3956050"/>
          <p14:tracePt t="90786" x="7037388" y="3973513"/>
          <p14:tracePt t="90899" x="7081838" y="3992563"/>
          <p14:tracePt t="90958" x="7099300" y="4000500"/>
          <p14:tracePt t="91070" x="7215188" y="4037013"/>
          <p14:tracePt t="91134" x="7242175" y="4037013"/>
          <p14:tracePt t="91245" x="7367588" y="4010025"/>
          <p14:tracePt t="91304" x="7439025" y="3965575"/>
          <p14:tracePt t="91428" x="7581900" y="3741738"/>
          <p14:tracePt t="91537" x="7661275" y="3286125"/>
          <p14:tracePt t="91650" x="7715250" y="3027363"/>
          <p14:tracePt t="91835" x="7724775" y="2965450"/>
          <p14:tracePt t="92128" x="7724775" y="3044825"/>
          <p14:tracePt t="92197" x="7707313" y="3197225"/>
          <p14:tracePt t="92325" x="7670800" y="3411538"/>
          <p14:tracePt t="92448" x="7616825" y="3635375"/>
          <p14:tracePt t="92561" x="7572375" y="3724275"/>
          <p14:tracePt t="92677" x="7527925" y="3795713"/>
          <p14:tracePt t="92788" x="7493000" y="3830638"/>
          <p14:tracePt t="92905" x="7473950" y="3830638"/>
          <p14:tracePt t="100506" x="7367588" y="3751263"/>
          <p14:tracePt t="100590" x="7054850" y="3278188"/>
          <p14:tracePt t="100745" x="6715125" y="2741613"/>
          <p14:tracePt t="100822" x="6707188" y="2724150"/>
          <p14:tracePt t="100936" x="6688138" y="2724150"/>
          <p14:tracePt t="101099" x="6680200" y="2732088"/>
          <p14:tracePt t="101274" x="6680200" y="2751138"/>
          <p14:tracePt t="101403" x="6653213" y="2955925"/>
          <p14:tracePt t="101460" x="6626225" y="3036888"/>
          <p14:tracePt t="101573" x="6564313" y="3054350"/>
          <p14:tracePt t="101691" x="6367463" y="3000375"/>
          <p14:tracePt t="101805" x="6323013" y="2938463"/>
          <p14:tracePt t="101869" x="6242050" y="2732088"/>
          <p14:tracePt t="101991" x="6215063" y="2598738"/>
          <p14:tracePt t="102104" x="6357938" y="2455863"/>
          <p14:tracePt t="102219" x="6446838" y="2411413"/>
          <p14:tracePt t="102341" x="6626225" y="2374900"/>
          <p14:tracePt t="102460" x="6778625" y="2366963"/>
          <p14:tracePt t="102578" x="6902450" y="2420938"/>
          <p14:tracePt t="102748" x="7054850" y="2643188"/>
          <p14:tracePt t="102825" x="7054850" y="2768600"/>
          <p14:tracePt t="102901" x="7018338" y="2973388"/>
          <p14:tracePt t="102963" x="6956425" y="3063875"/>
          <p14:tracePt t="103077" x="6850063" y="3116263"/>
          <p14:tracePt t="103187" x="6697663" y="3143250"/>
          <p14:tracePt t="103306" x="6350000" y="3071813"/>
          <p14:tracePt t="103437" x="6232525" y="3009900"/>
          <p14:tracePt t="103495" x="6215063" y="2946400"/>
          <p14:tracePt t="103608" x="6207125" y="2687638"/>
          <p14:tracePt t="103720" x="6215063" y="2635250"/>
          <p14:tracePt t="103856" x="6446838" y="2438400"/>
          <p14:tracePt t="103978" x="6589713" y="2401888"/>
          <p14:tracePt t="104090" x="6742113" y="2393950"/>
          <p14:tracePt t="104151" x="6804025" y="2401888"/>
          <p14:tracePt t="104278" x="6929438" y="2482850"/>
          <p14:tracePt t="104404" x="6973888" y="2660650"/>
          <p14:tracePt t="104464" x="6973888" y="2732088"/>
          <p14:tracePt t="104525" x="6973888" y="2830513"/>
          <p14:tracePt t="104646" x="6929438" y="3000375"/>
          <p14:tracePt t="104705" x="6850063" y="3063875"/>
          <p14:tracePt t="104827" x="6589713" y="3135313"/>
          <p14:tracePt t="104902" x="6465888" y="3135313"/>
          <p14:tracePt t="104965" x="6296025" y="3125788"/>
          <p14:tracePt t="105096" x="6143625" y="2982913"/>
          <p14:tracePt t="105221" x="6126163" y="2928938"/>
          <p14:tracePt t="105343" x="6126163" y="2813050"/>
          <p14:tracePt t="105400" x="6126163" y="2778125"/>
          <p14:tracePt t="105458" x="6170613" y="2635250"/>
          <p14:tracePt t="105623" x="6251575" y="2527300"/>
          <p14:tracePt t="105785" x="6367463" y="2411413"/>
          <p14:tracePt t="105906" x="6500813" y="2357438"/>
          <p14:tracePt t="105964" x="6554788" y="2349500"/>
          <p14:tracePt t="106072" x="6670675" y="2349500"/>
          <p14:tracePt t="106187" x="6742113" y="2349500"/>
          <p14:tracePt t="106312" x="6823075" y="2401888"/>
          <p14:tracePt t="106431" x="6867525" y="2509838"/>
          <p14:tracePt t="106487" x="6867525" y="2544763"/>
          <p14:tracePt t="106608" x="6796088" y="2652713"/>
          <p14:tracePt t="106725" x="6599238" y="2660650"/>
          <p14:tracePt t="106807" x="6465888" y="2625725"/>
          <p14:tracePt t="106870" x="6456363" y="2616200"/>
          <p14:tracePt t="106952" x="6456363" y="2608263"/>
          <p14:tracePt t="107120" x="6456363" y="2598738"/>
          <p14:tracePt t="107292" x="6456363" y="2589213"/>
          <p14:tracePt t="107476" x="6446838" y="2509838"/>
          <p14:tracePt t="107592" x="6446838" y="2465388"/>
          <p14:tracePt t="107713" x="6446838" y="2438400"/>
          <p14:tracePt t="107882" x="6473825" y="2401888"/>
          <p14:tracePt t="107941" x="6483350" y="2393950"/>
          <p14:tracePt t="108062" x="6500813" y="2349500"/>
          <p14:tracePt t="108190" x="6527800" y="2330450"/>
          <p14:tracePt t="108319" x="6554788" y="2295525"/>
          <p14:tracePt t="108437" x="6572250" y="2295525"/>
          <p14:tracePt t="108556" x="6626225" y="2286000"/>
          <p14:tracePt t="108741" x="6769100" y="2286000"/>
          <p14:tracePt t="108952" x="6946900" y="2374900"/>
          <p14:tracePt t="109097" x="7027863" y="2500313"/>
          <p14:tracePt t="109168" x="7045325" y="2554288"/>
          <p14:tracePt t="109305" x="7081838" y="2697163"/>
          <p14:tracePt t="109424" x="7081838" y="2768600"/>
          <p14:tracePt t="109486" x="7045325" y="2857500"/>
          <p14:tracePt t="109608" x="6956425" y="2965450"/>
          <p14:tracePt t="109668" x="6894513" y="3000375"/>
          <p14:tracePt t="109793" x="6778625" y="3044825"/>
          <p14:tracePt t="109913" x="6608763" y="3071813"/>
          <p14:tracePt t="109973" x="6545263" y="3071813"/>
          <p14:tracePt t="110091" x="6411913" y="3054350"/>
          <p14:tracePt t="110151" x="6375400" y="3036888"/>
          <p14:tracePt t="110277" x="6269038" y="2938463"/>
          <p14:tracePt t="110403" x="6207125" y="2813050"/>
          <p14:tracePt t="110465" x="6188075" y="2778125"/>
          <p14:tracePt t="110581" x="6170613" y="2670175"/>
          <p14:tracePt t="110712" x="6170613" y="2563813"/>
          <p14:tracePt t="110835" x="6188075" y="2438400"/>
          <p14:tracePt t="110954" x="6224588" y="2411413"/>
          <p14:tracePt t="111012" x="6296025" y="2366963"/>
          <p14:tracePt t="111145" x="6473825" y="2312988"/>
          <p14:tracePt t="111312" x="6589713" y="2312988"/>
          <p14:tracePt t="111443" x="6724650" y="2312988"/>
          <p14:tracePt t="111576" x="6804025" y="2357438"/>
          <p14:tracePt t="111696" x="6831013" y="2455863"/>
          <p14:tracePt t="111817" x="6831013" y="2492375"/>
          <p14:tracePt t="111952" x="6670675" y="2492375"/>
          <p14:tracePt t="112167" x="6492875" y="2455863"/>
          <p14:tracePt t="112316" x="6500813" y="2446338"/>
          <p14:tracePt t="112463" x="6670675" y="2438400"/>
          <p14:tracePt t="112612" x="6911975" y="2411413"/>
          <p14:tracePt t="112758" x="7027863" y="2401888"/>
          <p14:tracePt t="112904" x="7296150" y="2374900"/>
          <p14:tracePt t="112984" x="7518400" y="2349500"/>
          <p14:tracePt t="113131" x="7724775" y="2339975"/>
          <p14:tracePt t="113281" x="7947025" y="2357438"/>
          <p14:tracePt t="113434" x="8126413" y="2384425"/>
          <p14:tracePt t="113513" x="8180388" y="2401888"/>
          <p14:tracePt t="113653" x="8188325" y="2517775"/>
          <p14:tracePt t="113773" x="8143875" y="2724150"/>
          <p14:tracePt t="113891" x="8108950" y="2921000"/>
          <p14:tracePt t="113955" x="8081963" y="2955925"/>
          <p14:tracePt t="114075" x="8054975" y="3017838"/>
          <p14:tracePt t="114191" x="8027988" y="3125788"/>
          <p14:tracePt t="114315" x="7974013" y="3143250"/>
          <p14:tracePt t="114435" x="7385050" y="3214688"/>
          <p14:tracePt t="114556" x="7143750" y="3206750"/>
          <p14:tracePt t="114674" x="7018338" y="3179763"/>
          <p14:tracePt t="114796" x="6902450" y="3143250"/>
          <p14:tracePt t="114914" x="6831013" y="3135313"/>
          <p14:tracePt t="115214" x="6840538" y="3125788"/>
          <p14:tracePt t="115336" x="6840538" y="3116263"/>
          <p14:tracePt t="115452" x="6840538" y="3108325"/>
          <p14:tracePt t="115569" x="6804025" y="3071813"/>
          <p14:tracePt t="115688" x="6759575" y="2992438"/>
          <p14:tracePt t="115807" x="6688138" y="2732088"/>
          <p14:tracePt t="115938" x="6688138" y="2724150"/>
          <p14:tracePt t="116281" x="6670675" y="2465388"/>
          <p14:tracePt t="116405" x="6661150" y="2295525"/>
          <p14:tracePt t="116470" x="6661150" y="2286000"/>
          <p14:tracePt t="116597" x="6661150" y="2268538"/>
          <p14:tracePt t="116715" x="6661150" y="2224088"/>
          <p14:tracePt t="116831" x="6661150" y="2214563"/>
          <p14:tracePt t="116955" x="6661150" y="2206625"/>
          <p14:tracePt t="117074" x="6653213" y="2170113"/>
          <p14:tracePt t="117190" x="6653213" y="2160588"/>
          <p14:tracePt t="117321" x="6635750" y="2125663"/>
          <p14:tracePt t="117437" x="6635750" y="2116138"/>
          <p14:tracePt t="117659" x="6608763" y="2063750"/>
          <p14:tracePt t="117799" x="6599238" y="2027238"/>
          <p14:tracePt t="118163" x="6599238" y="2036763"/>
          <p14:tracePt t="118282" x="6599238" y="2044700"/>
          <p14:tracePt t="118404" x="6608763" y="2054225"/>
          <p14:tracePt t="118868" x="6608763" y="2063750"/>
          <p14:tracePt t="119099" x="6626225" y="2071688"/>
          <p14:tracePt t="119225" x="6626225" y="2089150"/>
          <p14:tracePt t="119345" x="6635750" y="2108200"/>
          <p14:tracePt t="119404" x="6643688" y="2116138"/>
          <p14:tracePt t="119465" x="6653213" y="2135188"/>
          <p14:tracePt t="119591" x="6688138" y="2179638"/>
          <p14:tracePt t="119706" x="6831013" y="2312988"/>
          <p14:tracePt t="119825" x="6929438" y="2384425"/>
          <p14:tracePt t="119948" x="7116763" y="2473325"/>
          <p14:tracePt t="120067" x="7188200" y="2517775"/>
          <p14:tracePt t="120194" x="7286625" y="2544763"/>
          <p14:tracePt t="120368" x="7446963" y="2589213"/>
          <p14:tracePt t="120436" x="7510463" y="2598738"/>
          <p14:tracePt t="120570" x="7564438" y="2616200"/>
          <p14:tracePt t="120639" x="7581900" y="2635250"/>
          <p14:tracePt t="120775" x="7643813" y="2652713"/>
          <p14:tracePt t="120903" x="7661275" y="2652713"/>
          <p14:tracePt t="120969" x="7670800" y="2652713"/>
          <p14:tracePt t="121099" x="7688263" y="2652713"/>
          <p14:tracePt t="121408" x="7697788" y="2652713"/>
          <p14:tracePt t="121936" x="7527925" y="2563813"/>
          <p14:tracePt t="122112" x="6661150" y="2197100"/>
          <p14:tracePt t="122256" x="6661150" y="2179638"/>
          <p14:tracePt t="122468" x="6653213" y="2179638"/>
          <p14:tracePt t="122605" x="6653213" y="2170113"/>
          <p14:tracePt t="122848" x="6796088" y="2251075"/>
          <p14:tracePt t="122969" x="6911975" y="2330450"/>
          <p14:tracePt t="123102" x="7018338" y="2357438"/>
          <p14:tracePt t="123224" x="7188200" y="2420938"/>
          <p14:tracePt t="123352" x="7323138" y="2465388"/>
          <p14:tracePt t="123474" x="7466013" y="2509838"/>
          <p14:tracePt t="123594" x="7537450" y="2544763"/>
          <p14:tracePt t="123721" x="7626350" y="2571750"/>
          <p14:tracePt t="123779" x="7635875" y="2571750"/>
          <p14:tracePt t="123841" x="7661275" y="2581275"/>
          <p14:tracePt t="123961" x="7670800" y="2581275"/>
          <p14:tracePt t="124219" x="7421563" y="2527300"/>
          <p14:tracePt t="124280" x="7242175" y="2465388"/>
          <p14:tracePt t="124404" x="7089775" y="2393950"/>
          <p14:tracePt t="124476" x="7045325" y="2384425"/>
          <p14:tracePt t="124611" x="7010400" y="2374900"/>
          <p14:tracePt t="124741" x="6956425" y="2366963"/>
          <p14:tracePt t="124878" x="6946900" y="2357438"/>
          <p14:tracePt t="125293" x="6973888" y="2366963"/>
          <p14:tracePt t="125422" x="7081838" y="2420938"/>
          <p14:tracePt t="125484" x="7135813" y="2446338"/>
          <p14:tracePt t="125604" x="7358063" y="2563813"/>
          <p14:tracePt t="125726" x="7599363" y="2616200"/>
          <p14:tracePt t="125849" x="7697788" y="2625725"/>
          <p14:tracePt t="125968" x="7778750" y="2635250"/>
          <p14:tracePt t="126089" x="7796213" y="2635250"/>
          <p14:tracePt t="127164" x="7769225" y="2616200"/>
          <p14:tracePt t="127284" x="7635875" y="2581275"/>
          <p14:tracePt t="127409" x="7554913" y="2581275"/>
          <p14:tracePt t="127468" x="7518400" y="2571750"/>
          <p14:tracePt t="127587" x="7456488" y="2554288"/>
          <p14:tracePt t="127711" x="7421563" y="2517775"/>
          <p14:tracePt t="127833" x="7350125" y="2420938"/>
          <p14:tracePt t="127954" x="7313613" y="2357438"/>
          <p14:tracePt t="128078" x="7304088" y="2312988"/>
          <p14:tracePt t="128196" x="7296150" y="2295525"/>
          <p14:tracePt t="128320" x="7296150" y="2278063"/>
          <p14:tracePt t="128676" x="7207250" y="2089150"/>
          <p14:tracePt t="128851" x="7197725" y="2081213"/>
          <p14:tracePt t="129126" x="7197725" y="1973263"/>
          <p14:tracePt t="129262" x="7188200" y="1965325"/>
          <p14:tracePt t="129448" x="7188200" y="2000250"/>
          <p14:tracePt t="129589" x="7188200" y="2224088"/>
          <p14:tracePt t="129719" x="7188200" y="2536825"/>
          <p14:tracePt t="129781" x="7188200" y="2687638"/>
          <p14:tracePt t="129910" x="7188200" y="2884488"/>
          <p14:tracePt t="129972" x="7197725" y="2955925"/>
          <p14:tracePt t="130093" x="7197725" y="3089275"/>
          <p14:tracePt t="130222" x="7170738" y="3187700"/>
          <p14:tracePt t="130281" x="7161213" y="3214688"/>
          <p14:tracePt t="130406" x="7153275" y="3251200"/>
          <p14:tracePt t="130467" x="7135813" y="3251200"/>
          <p14:tracePt t="130587" x="7037388" y="3259138"/>
          <p14:tracePt t="130709" x="6823075" y="3268663"/>
          <p14:tracePt t="130771" x="6715125" y="3268663"/>
          <p14:tracePt t="130886" x="6527800" y="3268663"/>
          <p14:tracePt t="130947" x="6465888" y="3268663"/>
          <p14:tracePt t="131069" x="6357938" y="3268663"/>
          <p14:tracePt t="131188" x="6170613" y="3268663"/>
          <p14:tracePt t="131317" x="6054725" y="3232150"/>
          <p14:tracePt t="131442" x="6018213" y="3071813"/>
          <p14:tracePt t="131569" x="6054725" y="2544763"/>
          <p14:tracePt t="131641" x="6064250" y="2232025"/>
          <p14:tracePt t="131758" x="6064250" y="2116138"/>
          <p14:tracePt t="131879" x="6081713" y="2116138"/>
          <p14:tracePt t="132005" x="6197600" y="2071688"/>
          <p14:tracePt t="132125" x="6286500" y="2044700"/>
          <p14:tracePt t="132245" x="6411913" y="2017713"/>
          <p14:tracePt t="132375" x="6492875" y="2009775"/>
          <p14:tracePt t="132498" x="6643688" y="2009775"/>
          <p14:tracePt t="132627" x="6697663" y="2098675"/>
          <p14:tracePt t="132749" x="6545263" y="2322513"/>
          <p14:tracePt t="132868" x="6465888" y="2339975"/>
          <p14:tracePt t="132990" x="6411913" y="2339975"/>
          <p14:tracePt t="133109" x="6375400" y="2339975"/>
          <p14:tracePt t="133231" x="6313488" y="2366963"/>
          <p14:tracePt t="133297" x="6296025" y="2411413"/>
          <p14:tracePt t="133360" x="6251575" y="2687638"/>
          <p14:tracePt t="133422" x="6251575" y="2822575"/>
          <p14:tracePt t="133481" x="6251575" y="2911475"/>
          <p14:tracePt t="133601" x="6296025" y="3036888"/>
          <p14:tracePt t="133722" x="6367463" y="3108325"/>
          <p14:tracePt t="133845" x="6527800" y="3170238"/>
          <p14:tracePt t="133966" x="6742113" y="3197225"/>
          <p14:tracePt t="134087" x="6875463" y="3179763"/>
          <p14:tracePt t="134212" x="6938963" y="3143250"/>
          <p14:tracePt t="134334" x="7018338" y="3063875"/>
          <p14:tracePt t="134453" x="7072313" y="2982913"/>
          <p14:tracePt t="134577" x="7089775" y="2813050"/>
          <p14:tracePt t="134696" x="7089775" y="2679700"/>
          <p14:tracePt t="134818" x="7072313" y="2589213"/>
          <p14:tracePt t="134939" x="7018338" y="2544763"/>
          <p14:tracePt t="135002" x="6992938" y="2509838"/>
          <p14:tracePt t="135062" x="6956425" y="2455863"/>
          <p14:tracePt t="135187" x="6921500" y="2401888"/>
          <p14:tracePt t="135251" x="6875463" y="2366963"/>
          <p14:tracePt t="135381" x="6786563" y="2295525"/>
          <p14:tracePt t="135442" x="6742113" y="2278063"/>
          <p14:tracePt t="135560" x="6626225" y="2268538"/>
          <p14:tracePt t="135681" x="6564313" y="2268538"/>
          <p14:tracePt t="135804" x="6421438" y="2286000"/>
          <p14:tracePt t="135919" x="6313488" y="2349500"/>
          <p14:tracePt t="135979" x="6286500" y="2374900"/>
          <p14:tracePt t="136101" x="6188075" y="2544763"/>
          <p14:tracePt t="136224" x="6170613" y="2635250"/>
          <p14:tracePt t="136347" x="6180138" y="2840038"/>
          <p14:tracePt t="136470" x="6259513" y="3098800"/>
          <p14:tracePt t="136592" x="6296025" y="3160713"/>
          <p14:tracePt t="136708" x="6429375" y="3224213"/>
          <p14:tracePt t="136826" x="6608763" y="3313113"/>
          <p14:tracePt t="136943" x="6724650" y="3330575"/>
          <p14:tracePt t="137063" x="6875463" y="3259138"/>
          <p14:tracePt t="137199" x="6946900" y="3179763"/>
          <p14:tracePt t="137283" x="6973888" y="3116263"/>
          <p14:tracePt t="137423" x="6973888" y="3098800"/>
          <p14:tracePt t="137479" x="6973888" y="3089275"/>
          <p14:tracePt t="137593" x="6973888" y="3071813"/>
          <p14:tracePt t="137709" x="6992938" y="2938463"/>
          <p14:tracePt t="137831" x="6992938" y="2778125"/>
          <p14:tracePt t="137892" x="6983413" y="2687638"/>
          <p14:tracePt t="137952" x="6946900" y="2589213"/>
          <p14:tracePt t="138015" x="6938963" y="2571750"/>
          <p14:tracePt t="138296" x="6938963" y="2581275"/>
          <p14:tracePt t="138412" x="6938963" y="2795588"/>
          <p14:tracePt t="138473" x="6840538" y="3214688"/>
          <p14:tracePt t="138598" x="6751638" y="3455988"/>
          <p14:tracePt t="138717" x="6724650" y="3544888"/>
          <p14:tracePt t="138799" x="6697663" y="3625850"/>
          <p14:tracePt t="138905" x="6688138" y="3652838"/>
          <p14:tracePt t="138980" x="6653213" y="3670300"/>
          <p14:tracePt t="139101" x="6572250" y="3670300"/>
          <p14:tracePt t="139221" x="6456363" y="3759200"/>
          <p14:tracePt t="139358" x="6411913" y="3840163"/>
          <p14:tracePt t="139505" x="6411913" y="3849688"/>
          <p14:tracePt t="139631" x="6394450" y="3921125"/>
          <p14:tracePt t="139754" x="6394450" y="4027488"/>
          <p14:tracePt t="139877" x="6545263" y="4135438"/>
          <p14:tracePt t="140056" x="6680200" y="4214813"/>
          <p14:tracePt t="140590" x="6938963" y="4421188"/>
          <p14:tracePt t="140726" x="7143750" y="4510088"/>
          <p14:tracePt t="140848" x="7296150" y="4519613"/>
          <p14:tracePt t="140972" x="7510463" y="4519613"/>
          <p14:tracePt t="141096" x="7653338" y="4519613"/>
          <p14:tracePt t="141158" x="7670800" y="4519613"/>
          <p14:tracePt t="141284" x="7947025" y="4500563"/>
          <p14:tracePt t="141404" x="8072438" y="4429125"/>
          <p14:tracePt t="141469" x="8135938" y="4367213"/>
          <p14:tracePt t="141590" x="8215313" y="4098925"/>
          <p14:tracePt t="141710" x="8188325" y="3965575"/>
          <p14:tracePt t="141831" x="8089900" y="3813175"/>
          <p14:tracePt t="141952" x="8001000" y="3759200"/>
          <p14:tracePt t="142070" x="7769225" y="3733800"/>
          <p14:tracePt t="142194" x="7635875" y="3733800"/>
          <p14:tracePt t="142316" x="7439025" y="3733800"/>
          <p14:tracePt t="142493" x="7207250" y="3741738"/>
          <p14:tracePt t="142612" x="7000875" y="3778250"/>
          <p14:tracePt t="142706" x="6938963" y="3786188"/>
          <p14:tracePt t="142880" x="6867525" y="3813175"/>
          <p14:tracePt t="142999" x="6840538" y="3830638"/>
          <p14:tracePt t="143121" x="6724650" y="3840163"/>
          <p14:tracePt t="143245" x="6635750" y="3840163"/>
          <p14:tracePt t="143385" x="6581775" y="3840163"/>
          <p14:tracePt t="143507" x="6564313" y="3840163"/>
          <p14:tracePt t="143638" x="6518275" y="3822700"/>
          <p14:tracePt t="143768" x="6473825" y="3813175"/>
          <p14:tracePt t="143944" x="6465888" y="3849688"/>
          <p14:tracePt t="144067" x="6421438" y="4019550"/>
          <p14:tracePt t="144187" x="6411913" y="4037013"/>
          <p14:tracePt t="144500" x="6421438" y="4037013"/>
          <p14:tracePt t="144802" x="6429375" y="4037013"/>
          <p14:tracePt t="144983" x="6456363" y="4064000"/>
          <p14:tracePt t="145050" x="6456363" y="4090988"/>
          <p14:tracePt t="145178" x="6456363" y="4098925"/>
          <p14:tracePt t="145362" x="6465888" y="4108450"/>
          <p14:tracePt t="145488" x="6473825" y="4116388"/>
          <p14:tracePt t="145691" x="6483350" y="4125913"/>
          <p14:tracePt t="145963" x="6554788" y="4259263"/>
          <p14:tracePt t="146472" x="6564313" y="4259263"/>
          <p14:tracePt t="146788" x="6616700" y="4098925"/>
          <p14:tracePt t="146972" x="6946900" y="2803525"/>
          <p14:tracePt t="147097" x="6946900" y="2786063"/>
          <p14:tracePt t="147341" x="6946900" y="2778125"/>
          <p14:tracePt t="147706" x="6929438" y="2830513"/>
          <p14:tracePt t="147837" x="6823075" y="2867025"/>
          <p14:tracePt t="147957" x="6759575" y="2867025"/>
          <p14:tracePt t="148245" x="6751638" y="2840038"/>
          <p14:tracePt t="148442" x="6751638" y="2768600"/>
          <p14:tracePt t="148589" x="6751638" y="2751138"/>
          <p14:tracePt t="148727" x="6813550" y="2724150"/>
          <p14:tracePt t="148851" x="6902450" y="2706688"/>
          <p14:tracePt t="148975" x="7054850" y="2706688"/>
          <p14:tracePt t="149035" x="7153275" y="2706688"/>
          <p14:tracePt t="149159" x="7296150" y="2724150"/>
          <p14:tracePt t="149286" x="7375525" y="2732088"/>
          <p14:tracePt t="149414" x="7429500" y="2732088"/>
          <p14:tracePt t="149475" x="7439025" y="2732088"/>
          <p14:tracePt t="149602" x="7251700" y="2751138"/>
          <p14:tracePt t="149722" x="6929438" y="2768600"/>
          <p14:tracePt t="149849" x="6867525" y="2768600"/>
          <p14:tracePt t="149974" x="6786563" y="2768600"/>
          <p14:tracePt t="150100" x="6831013" y="2768600"/>
          <p14:tracePt t="150227" x="7170738" y="2778125"/>
          <p14:tracePt t="150350" x="7402513" y="2803525"/>
          <p14:tracePt t="150476" x="7599363" y="2822575"/>
          <p14:tracePt t="150605" x="7616825" y="2822575"/>
          <p14:tracePt t="150792" x="7537450" y="2822575"/>
          <p14:tracePt t="150916" x="7161213" y="2786063"/>
          <p14:tracePt t="150976" x="6956425" y="2759075"/>
          <p14:tracePt t="151099" x="6894513" y="2751138"/>
          <p14:tracePt t="151285" x="6956425" y="2751138"/>
          <p14:tracePt t="151410" x="7259638" y="2803525"/>
          <p14:tracePt t="151472" x="7412038" y="2813050"/>
          <p14:tracePt t="151616" x="7581900" y="2830513"/>
          <p14:tracePt t="151978" x="7473950" y="2803525"/>
          <p14:tracePt t="152083" x="7251700" y="2751138"/>
          <p14:tracePt t="152276" x="7089775" y="2741613"/>
          <p14:tracePt t="152347" x="7037388" y="2741613"/>
          <p14:tracePt t="152488" x="6751638" y="2732088"/>
          <p14:tracePt t="152628" x="6742113" y="2724150"/>
          <p14:tracePt t="152772" x="7081838" y="2724150"/>
          <p14:tracePt t="152895" x="7313613" y="2741613"/>
          <p14:tracePt t="152961" x="7385050" y="2751138"/>
          <p14:tracePt t="153087" x="7466013" y="2751138"/>
          <p14:tracePt t="153212" x="7500938" y="2751138"/>
          <p14:tracePt t="153393" x="7446963" y="2759075"/>
          <p14:tracePt t="153470" x="7108825" y="2751138"/>
          <p14:tracePt t="153600" x="6850063" y="2714625"/>
          <p14:tracePt t="153725" x="6715125" y="2706688"/>
          <p14:tracePt t="153976" x="6850063" y="2706688"/>
          <p14:tracePt t="154126" x="7331075" y="2732088"/>
          <p14:tracePt t="154280" x="7510463" y="2768600"/>
          <p14:tracePt t="154432" x="7527925" y="2768600"/>
          <p14:tracePt t="154660" x="7296150" y="2894013"/>
          <p14:tracePt t="154811" x="7180263" y="3384550"/>
          <p14:tracePt t="154961" x="7197725" y="3517900"/>
          <p14:tracePt t="155331" x="7224713" y="4921250"/>
          <p14:tracePt t="155481" x="7232650" y="4929188"/>
          <p14:tracePt t="155568" x="7232650" y="4983163"/>
          <p14:tracePt t="155697" x="7232650" y="5099050"/>
          <p14:tracePt t="155831" x="7232650" y="5135563"/>
          <p14:tracePt t="156084" x="7232650" y="5108575"/>
          <p14:tracePt t="156145" x="7232650" y="5099050"/>
          <p14:tracePt t="156210" x="7215188" y="5091113"/>
          <p14:tracePt t="156331" x="7207250" y="5064125"/>
          <p14:tracePt t="156477" x="7197725" y="4948238"/>
          <p14:tracePt t="156621" x="7143750" y="4483100"/>
          <p14:tracePt t="156765" x="7072313" y="3813175"/>
          <p14:tracePt t="156902" x="7018338" y="3492500"/>
          <p14:tracePt t="156969" x="7018338" y="3394075"/>
          <p14:tracePt t="157124" x="7018338" y="3340100"/>
          <p14:tracePt t="157723" x="7081838" y="3340100"/>
          <p14:tracePt t="157922" x="7135813" y="3349625"/>
          <p14:tracePt t="158280" x="7188200" y="3241675"/>
          <p14:tracePt t="158409" x="7224713" y="3125788"/>
          <p14:tracePt t="158472" x="7224713" y="3009900"/>
          <p14:tracePt t="158534" x="7224713" y="2965450"/>
          <p14:tracePt t="158655" x="7207250" y="2803525"/>
          <p14:tracePt t="158724" x="7207250" y="2751138"/>
          <p14:tracePt t="158940" x="7188200" y="2589213"/>
          <p14:tracePt t="159015" x="7170738" y="2509838"/>
          <p14:tracePt t="159160" x="7143750" y="2268538"/>
          <p14:tracePt t="159311" x="7135813" y="2071688"/>
          <p14:tracePt t="159380" x="7135813" y="2054225"/>
          <p14:tracePt t="159505" x="7135813" y="2044700"/>
          <p14:tracePt t="159568" x="7126288" y="2044700"/>
          <p14:tracePt t="159753" x="7108825" y="2027238"/>
          <p14:tracePt t="159834" x="7064375" y="2009775"/>
          <p14:tracePt t="160005" x="6956425" y="1973263"/>
          <p14:tracePt t="160159" x="6769100" y="1901825"/>
          <p14:tracePt t="160313" x="6500813" y="1839913"/>
          <p14:tracePt t="160472" x="6350000" y="1839913"/>
          <p14:tracePt t="160601" x="6259513" y="1839913"/>
          <p14:tracePt t="160723" x="6207125" y="1839913"/>
          <p14:tracePt t="160844" x="6180138" y="1857375"/>
          <p14:tracePt t="160967" x="6126163" y="1866900"/>
          <p14:tracePt t="161095" x="6116638" y="1884363"/>
          <p14:tracePt t="161223" x="6116638" y="1901825"/>
          <p14:tracePt t="161350" x="6108700" y="1946275"/>
          <p14:tracePt t="161478" x="6054725" y="2054225"/>
          <p14:tracePt t="161614" x="6027738" y="2135188"/>
          <p14:tracePt t="161744" x="6000750" y="2206625"/>
          <p14:tracePt t="161868" x="5983288" y="2251075"/>
          <p14:tracePt t="161993" x="5946775" y="2428875"/>
          <p14:tracePt t="162179" x="5921375" y="2598738"/>
          <p14:tracePt t="162406" x="5946775" y="3108325"/>
          <p14:tracePt t="162483" x="5956300" y="3135313"/>
          <p14:tracePt t="162606" x="5983288" y="3224213"/>
          <p14:tracePt t="162729" x="5983288" y="3241675"/>
          <p14:tracePt t="162858" x="5983288" y="3268663"/>
          <p14:tracePt t="162986" x="5983288" y="3278188"/>
          <p14:tracePt t="163323" x="6010275" y="3278188"/>
          <p14:tracePt t="163458" x="6027738" y="3278188"/>
          <p14:tracePt t="163521" x="6054725" y="3278188"/>
          <p14:tracePt t="163652" x="6108700" y="3295650"/>
          <p14:tracePt t="163847" x="6180138" y="3313113"/>
          <p14:tracePt t="163962" x="6207125" y="3313113"/>
          <p14:tracePt t="164093" x="6232525" y="3322638"/>
          <p14:tracePt t="164214" x="6303963" y="3330575"/>
          <p14:tracePt t="164403" x="6402388" y="3330575"/>
          <p14:tracePt t="164512" x="6500813" y="3330575"/>
          <p14:tracePt t="164700" x="6608763" y="3340100"/>
          <p14:tracePt t="164857" x="6707188" y="3340100"/>
          <p14:tracePt t="165020" x="6804025" y="3357563"/>
          <p14:tracePt t="165143" x="6894513" y="3357563"/>
          <p14:tracePt t="165296" x="7010400" y="3375025"/>
          <p14:tracePt t="165454" x="7116763" y="3375025"/>
          <p14:tracePt t="165641" x="7170738" y="3375025"/>
          <p14:tracePt t="165779" x="7207250" y="3375025"/>
          <p14:tracePt t="165899" x="7224713" y="3375025"/>
          <p14:tracePt t="189997" x="7064375" y="3375025"/>
          <p14:tracePt t="190129" x="6831013" y="3446463"/>
          <p14:tracePt t="190270" x="6751638" y="3429000"/>
          <p14:tracePt t="190399" x="6724650" y="3421063"/>
          <p14:tracePt t="190461" x="6688138" y="3421063"/>
          <p14:tracePt t="190526" x="6616700" y="3421063"/>
          <p14:tracePt t="190652" x="6554788" y="3421063"/>
          <p14:tracePt t="190788" x="6421438" y="3421063"/>
          <p14:tracePt t="190915" x="6323013" y="3402013"/>
          <p14:tracePt t="190979" x="6251575" y="3357563"/>
          <p14:tracePt t="191105" x="6108700" y="3241675"/>
          <p14:tracePt t="191248" x="6054725" y="3135313"/>
          <p14:tracePt t="191375" x="5983288" y="2840038"/>
          <p14:tracePt t="191495" x="5973763" y="2286000"/>
          <p14:tracePt t="191614" x="5973763" y="2098675"/>
          <p14:tracePt t="191751" x="6010275" y="1884363"/>
          <p14:tracePt t="191873" x="6072188" y="1670050"/>
          <p14:tracePt t="191949" x="6126163" y="1554163"/>
          <p14:tracePt t="192137" x="6411913" y="1517650"/>
          <p14:tracePt t="192274" x="6697663" y="1517650"/>
          <p14:tracePt t="192413" x="6850063" y="1562100"/>
          <p14:tracePt t="192473" x="6884988" y="1571625"/>
          <p14:tracePt t="192601" x="7018338" y="1598613"/>
          <p14:tracePt t="192728" x="7126288" y="1625600"/>
          <p14:tracePt t="192867" x="7153275" y="1670050"/>
          <p14:tracePt t="193004" x="7197725" y="1795463"/>
          <p14:tracePt t="193122" x="7197725" y="1920875"/>
          <p14:tracePt t="193246" x="7197725" y="1992313"/>
          <p14:tracePt t="193376" x="7197725" y="2071688"/>
          <p14:tracePt t="193504" x="7197725" y="2135188"/>
          <p14:tracePt t="193692" x="7197725" y="2160588"/>
          <p14:tracePt t="193818" x="7188200" y="2206625"/>
          <p14:tracePt t="193966" x="7170738" y="2438400"/>
          <p14:tracePt t="194100" x="7161213" y="2527300"/>
          <p14:tracePt t="194228" x="7161213" y="2857500"/>
          <p14:tracePt t="194357" x="7161213" y="2938463"/>
          <p14:tracePt t="194489" x="7161213" y="3071813"/>
          <p14:tracePt t="194623" x="7161213" y="3170238"/>
          <p14:tracePt t="194684" x="7153275" y="3179763"/>
          <p14:tracePt t="195021" x="7153275" y="3251200"/>
          <p14:tracePt t="195178" x="7153275" y="3278188"/>
          <p14:tracePt t="195415" x="7116763" y="3278188"/>
          <p14:tracePt t="195527" x="7081838" y="3278188"/>
          <p14:tracePt t="195687" x="7054850" y="3278188"/>
          <p14:tracePt t="195815" x="7000875" y="3278188"/>
          <p14:tracePt t="196012" x="6921500" y="3278188"/>
          <p14:tracePt t="196159" x="6911975" y="3278188"/>
          <p14:tracePt t="196512" x="6858000" y="3303588"/>
          <p14:tracePt t="196647" x="6751638" y="3322638"/>
          <p14:tracePt t="196872" x="6483350" y="3384550"/>
          <p14:tracePt t="196995" x="6350000" y="3402013"/>
          <p14:tracePt t="197232" x="6278563" y="3429000"/>
          <p14:tracePt t="198663" x="6259513" y="3581400"/>
          <p14:tracePt t="198789" x="6242050" y="3635375"/>
          <p14:tracePt t="198916" x="6188075" y="3714750"/>
          <p14:tracePt t="198982" x="6143625" y="3751263"/>
          <p14:tracePt t="199118" x="6135688" y="3768725"/>
          <p14:tracePt t="199371" x="6135688" y="3849688"/>
          <p14:tracePt t="199557" x="6135688" y="3983038"/>
          <p14:tracePt t="199756" x="6135688" y="4098925"/>
          <p14:tracePt t="199916" x="6143625" y="4224338"/>
          <p14:tracePt t="199990" x="6153150" y="4286250"/>
          <p14:tracePt t="200142" x="6207125" y="4376738"/>
          <p14:tracePt t="200302" x="6483350" y="4537075"/>
          <p14:tracePt t="200456" x="6929438" y="4537075"/>
          <p14:tracePt t="200612" x="7402513" y="4500563"/>
          <p14:tracePt t="200767" x="7823200" y="4500563"/>
          <p14:tracePt t="200912" x="8054975" y="4492625"/>
          <p14:tracePt t="200975" x="8135938" y="4492625"/>
          <p14:tracePt t="201100" x="8331200" y="4448175"/>
          <p14:tracePt t="201238" x="8402638" y="4367213"/>
          <p14:tracePt t="201379" x="8394700" y="4135438"/>
          <p14:tracePt t="201505" x="8340725" y="4000500"/>
          <p14:tracePt t="201693" x="8286750" y="3830638"/>
          <p14:tracePt t="201931" x="8099425" y="3662363"/>
          <p14:tracePt t="202007" x="7867650" y="3635375"/>
          <p14:tracePt t="202163" x="7466013" y="3581400"/>
          <p14:tracePt t="202296" x="7456488" y="3571875"/>
          <p14:tracePt t="202610" x="7466013" y="3554413"/>
          <p14:tracePt t="202819" x="7278688" y="3108325"/>
          <p14:tracePt t="202946" x="7269163" y="3000375"/>
          <p14:tracePt t="203019" x="7269163" y="2849563"/>
          <p14:tracePt t="203148" x="7269163" y="2778125"/>
          <p14:tracePt t="203395" x="7259638" y="2581275"/>
          <p14:tracePt t="203456" x="7259638" y="2527300"/>
          <p14:tracePt t="203594" x="7259638" y="2517775"/>
          <p14:tracePt t="203718" x="7251700" y="2438400"/>
          <p14:tracePt t="203844" x="7251700" y="2384425"/>
          <p14:tracePt t="204005" x="7251700" y="2295525"/>
          <p14:tracePt t="204161" x="7242175" y="2179638"/>
          <p14:tracePt t="204288" x="7242175" y="2160588"/>
          <p14:tracePt t="204413" x="7259638" y="2089150"/>
          <p14:tracePt t="204480" x="7269163" y="2054225"/>
          <p14:tracePt t="204716" x="7358063" y="1973263"/>
          <p14:tracePt t="204844" x="7402513" y="1955800"/>
          <p14:tracePt t="205008" x="7493000" y="1928813"/>
          <p14:tracePt t="205167" x="7616825" y="1893888"/>
          <p14:tracePt t="205311" x="7759700" y="1874838"/>
          <p14:tracePt t="205373" x="7850188" y="1874838"/>
          <p14:tracePt t="205436" x="7993063" y="1866900"/>
          <p14:tracePt t="205496" x="8081963" y="1849438"/>
          <p14:tracePt t="205559" x="8170863" y="1849438"/>
          <p14:tracePt t="205623" x="8215313" y="1849438"/>
          <p14:tracePt t="205748" x="8313738" y="1866900"/>
          <p14:tracePt t="205886" x="8412163" y="1893888"/>
          <p14:tracePt t="206009" x="8483600" y="1920875"/>
          <p14:tracePt t="206134" x="8555038" y="2009775"/>
          <p14:tracePt t="206260" x="8564563" y="2098675"/>
          <p14:tracePt t="206400" x="8564563" y="2401888"/>
          <p14:tracePt t="206461" x="8537575" y="2598738"/>
          <p14:tracePt t="206602" x="8456613" y="2795588"/>
          <p14:tracePt t="206718" x="8439150" y="2921000"/>
          <p14:tracePt t="206915" x="8421688" y="3009900"/>
          <p14:tracePt t="206976" x="8421688" y="3081338"/>
          <p14:tracePt t="207044" x="8421688" y="3116263"/>
          <p14:tracePt t="207169" x="8421688" y="3170238"/>
          <p14:tracePt t="207317" x="8402638" y="3214688"/>
          <p14:tracePt t="207447" x="8375650" y="3241675"/>
          <p14:tracePt t="207525" x="8358188" y="3278188"/>
          <p14:tracePt t="207682" x="8242300" y="3313113"/>
          <p14:tracePt t="207842" x="8207375" y="3330575"/>
          <p14:tracePt t="207975" x="8099425" y="3340100"/>
          <p14:tracePt t="208097" x="8081963" y="3340100"/>
          <p14:tracePt t="213520" x="8010525" y="3421063"/>
          <p14:tracePt t="213647" x="7939088" y="3500438"/>
          <p14:tracePt t="213810" x="7929563" y="3517900"/>
          <p14:tracePt t="214039" x="7912100" y="3751263"/>
          <p14:tracePt t="214256" x="7626350" y="4071938"/>
          <p14:tracePt t="214380" x="7456488" y="4081463"/>
          <p14:tracePt t="214506" x="7358063" y="4071938"/>
          <p14:tracePt t="214638" x="7224713" y="4064000"/>
          <p14:tracePt t="214768" x="7197725" y="4027488"/>
          <p14:tracePt t="214997" x="7081838" y="3840163"/>
          <p14:tracePt t="215226" x="6902450" y="3313113"/>
          <p14:tracePt t="215355" x="6867525" y="3170238"/>
          <p14:tracePt t="215482" x="6840538" y="3000375"/>
          <p14:tracePt t="215665" x="6804025" y="2874963"/>
          <p14:tracePt t="215819" x="6804025" y="2867025"/>
          <p14:tracePt t="215974" x="6804025" y="2992438"/>
          <p14:tracePt t="216133" x="6804025" y="3206750"/>
          <p14:tracePt t="216306" x="6823075" y="3421063"/>
          <p14:tracePt t="216443" x="6858000" y="3581400"/>
          <p14:tracePt t="216517" x="6894513" y="3724275"/>
          <p14:tracePt t="216671" x="6929438" y="3813175"/>
          <p14:tracePt t="216800" x="6983413" y="3876675"/>
          <p14:tracePt t="216935" x="7010400" y="3902075"/>
          <p14:tracePt t="216998" x="7037388" y="3921125"/>
          <p14:tracePt t="217129" x="7099300" y="3938588"/>
          <p14:tracePt t="217253" x="7188200" y="3948113"/>
          <p14:tracePt t="217383" x="7251700" y="3948113"/>
          <p14:tracePt t="217561" x="7421563" y="3894138"/>
          <p14:tracePt t="217704" x="7537450" y="3795713"/>
          <p14:tracePt t="217850" x="7599363" y="3625850"/>
          <p14:tracePt t="217995" x="7661275" y="3465513"/>
          <p14:tracePt t="218137" x="7697788" y="3349625"/>
          <p14:tracePt t="218290" x="7732713" y="3197225"/>
          <p14:tracePt t="218413" x="7751763" y="3135313"/>
          <p14:tracePt t="218471" x="7759700" y="3098800"/>
          <p14:tracePt t="218598" x="7796213" y="2982913"/>
          <p14:tracePt t="218734" x="7796213" y="2973388"/>
          <p14:tracePt t="219642" x="7804150" y="3009900"/>
          <p14:tracePt t="219774" x="7813675" y="3098800"/>
          <p14:tracePt t="219904" x="7813675" y="3286125"/>
          <p14:tracePt t="219982" x="7813675" y="3384550"/>
          <p14:tracePt t="220143" x="7796213" y="3563938"/>
          <p14:tracePt t="220289" x="7688263" y="3840163"/>
          <p14:tracePt t="220433" x="7564438" y="3965575"/>
          <p14:tracePt t="220514" x="7500938" y="3992563"/>
          <p14:tracePt t="220665" x="7350125" y="4037013"/>
          <p14:tracePt t="220805" x="7304088" y="4027488"/>
          <p14:tracePt t="220982" x="7242175" y="3973513"/>
          <p14:tracePt t="221140" x="7188200" y="3921125"/>
          <p14:tracePt t="221287" x="7108825" y="3840163"/>
          <p14:tracePt t="221514" x="6973888" y="3662363"/>
          <p14:tracePt t="221673" x="6840538" y="3187700"/>
          <p14:tracePt t="221856" x="6831013" y="3160713"/>
          <p14:tracePt t="222012" x="6796088" y="3081338"/>
          <p14:tracePt t="222160" x="6778625" y="3054350"/>
          <p14:tracePt t="222496" x="6778625" y="3081338"/>
          <p14:tracePt t="222639" x="6786563" y="3125788"/>
          <p14:tracePt t="222770" x="6813550" y="3170238"/>
          <p14:tracePt t="222903" x="6813550" y="3251200"/>
          <p14:tracePt t="222965" x="6823075" y="3349625"/>
          <p14:tracePt t="223115" x="6840538" y="3563938"/>
          <p14:tracePt t="223301" x="6858000" y="3652838"/>
          <p14:tracePt t="223455" x="6884988" y="3706813"/>
          <p14:tracePt t="223627" x="6911975" y="3733800"/>
          <p14:tracePt t="223779" x="6938963" y="3768725"/>
          <p14:tracePt t="223918" x="6946900" y="3768725"/>
          <p14:tracePt t="224129" x="6850063" y="3571875"/>
          <p14:tracePt t="224205" x="6813550" y="3313113"/>
          <p14:tracePt t="224338" x="6786563" y="3135313"/>
          <p14:tracePt t="224467" x="6786563" y="3098800"/>
          <p14:tracePt t="224609" x="6769100" y="2992438"/>
          <p14:tracePt t="224842" x="6769100" y="3054350"/>
          <p14:tracePt t="224908" x="6769100" y="3116263"/>
          <p14:tracePt t="224972" x="6769100" y="3170238"/>
          <p14:tracePt t="225098" x="6769100" y="3224213"/>
          <p14:tracePt t="225227" x="6769100" y="3241675"/>
          <p14:tracePt t="225420" x="6751638" y="3143250"/>
          <p14:tracePt t="225495" x="6751638" y="3017838"/>
          <p14:tracePt t="225716" x="6751638" y="2884488"/>
          <p14:tracePt t="225900" x="6751638" y="3036888"/>
          <p14:tracePt t="225976" x="6751638" y="3098800"/>
          <p14:tracePt t="226352" x="6921500" y="3063875"/>
          <p14:tracePt t="226496" x="7232650" y="3063875"/>
          <p14:tracePt t="226625" x="7331075" y="3089275"/>
          <p14:tracePt t="226750" x="7402513" y="3108325"/>
          <p14:tracePt t="226815" x="7473950" y="3135313"/>
          <p14:tracePt t="226975" x="7527925" y="3143250"/>
          <p14:tracePt t="227182" x="7537450" y="3143250"/>
          <p14:tracePt t="227686" x="7554913" y="3143250"/>
          <p14:tracePt t="227816" x="7564438" y="3143250"/>
          <p14:tracePt t="228233" x="7564438" y="3135313"/>
          <p14:tracePt t="228791" x="7564438" y="3125788"/>
          <p14:tracePt t="234417" x="7180263" y="3116263"/>
          <p14:tracePt t="234492" x="7018338" y="3089275"/>
          <p14:tracePt t="234663" x="6813550" y="3054350"/>
          <p14:tracePt t="234938" x="6921500" y="3054350"/>
          <p14:tracePt t="235000" x="7072313" y="3054350"/>
          <p14:tracePt t="235130" x="7412038" y="3081338"/>
          <p14:tracePt t="235259" x="7608888" y="3098800"/>
          <p14:tracePt t="235388" x="7626350" y="3098800"/>
          <p14:tracePt t="235531" x="7572375" y="3081338"/>
          <p14:tracePt t="235668" x="7089775" y="3036888"/>
          <p14:tracePt t="235818" x="6894513" y="3009900"/>
          <p14:tracePt t="236507" x="6929438" y="2670175"/>
          <p14:tracePt t="236641" x="6902450" y="2312988"/>
          <p14:tracePt t="236796" x="6902450" y="2536825"/>
          <p14:tracePt t="236940" x="6875463" y="2822575"/>
          <p14:tracePt t="237004" x="6875463" y="2840038"/>
          <p14:tracePt t="237192" x="6831013" y="2536825"/>
          <p14:tracePt t="237331" x="6823075" y="2446338"/>
          <p14:tracePt t="237394" x="6823075" y="2492375"/>
          <p14:tracePt t="237460" x="6796088" y="2822575"/>
          <p14:tracePt t="237594" x="6786563" y="2965450"/>
          <p14:tracePt t="237661" x="6786563" y="2884488"/>
          <p14:tracePt t="237790" x="6804025" y="2660650"/>
          <p14:tracePt t="237920" x="6850063" y="2697163"/>
          <p14:tracePt t="237985" x="7027863" y="2732088"/>
          <p14:tracePt t="238117" x="7527925" y="2741613"/>
          <p14:tracePt t="238247" x="7786688" y="2732088"/>
          <p14:tracePt t="238383" x="7796213" y="2732088"/>
          <p14:tracePt t="238488" x="7796213" y="2697163"/>
          <p14:tracePt t="238707" x="7796213" y="2536825"/>
          <p14:tracePt t="238931" x="7769225" y="2768600"/>
          <p14:tracePt t="239041" x="7769225" y="2786063"/>
          <p14:tracePt t="239264" x="7616825" y="2768600"/>
          <p14:tracePt t="239444" x="7375525" y="2741613"/>
          <p14:tracePt t="239519" x="7286625" y="2732088"/>
          <p14:tracePt t="239595" x="7188200" y="2724150"/>
          <p14:tracePt t="239742" x="7054850" y="2697163"/>
          <p14:tracePt t="239890" x="6992938" y="2687638"/>
          <p14:tracePt t="239965" x="6983413" y="2687638"/>
          <p14:tracePt t="240189" x="6983413" y="2679700"/>
          <p14:tracePt t="240711" x="7010400" y="2616200"/>
          <p14:tracePt t="240837" x="7010400" y="2536825"/>
          <p14:tracePt t="240915" x="6992938" y="2517775"/>
          <p14:tracePt t="241012" x="6983413" y="2517775"/>
          <p14:tracePt t="241211" x="6983413" y="2581275"/>
          <p14:tracePt t="241418" x="6973888" y="2803525"/>
          <p14:tracePt t="241485" x="6973888" y="2822575"/>
          <p14:tracePt t="241614" x="6973888" y="2840038"/>
          <p14:tracePt t="241808" x="6946900" y="2759075"/>
          <p14:tracePt t="241939" x="6911975" y="2563813"/>
          <p14:tracePt t="242001" x="6902450" y="2563813"/>
          <p14:tracePt t="242130" x="6902450" y="2741613"/>
          <p14:tracePt t="242265" x="6894513" y="2946400"/>
          <p14:tracePt t="242398" x="6894513" y="2938463"/>
          <p14:tracePt t="242463" x="6894513" y="2778125"/>
          <p14:tracePt t="242597" x="6867525" y="2411413"/>
          <p14:tracePt t="242726" x="6867525" y="2536825"/>
          <p14:tracePt t="242862" x="6894513" y="2822575"/>
          <p14:tracePt t="242925" x="6894513" y="2849563"/>
          <p14:tracePt t="243137" x="6894513" y="2741613"/>
          <p14:tracePt t="243315" x="6894513" y="2697163"/>
          <p14:tracePt t="243508" x="7170738" y="2751138"/>
          <p14:tracePt t="243644" x="7483475" y="2759075"/>
          <p14:tracePt t="243779" x="7589838" y="2759075"/>
          <p14:tracePt t="243915" x="7635875" y="2759075"/>
          <p14:tracePt t="243978" x="7670800" y="2759075"/>
          <p14:tracePt t="244112" x="7688263" y="2759075"/>
          <p14:tracePt t="244194" x="7697788" y="2759075"/>
          <p14:tracePt t="244403" x="7697788" y="2714625"/>
          <p14:tracePt t="244483" x="7697788" y="2679700"/>
          <p14:tracePt t="244666" x="7688263" y="2446338"/>
          <p14:tracePt t="244856" x="7680325" y="2411413"/>
          <p14:tracePt t="245144" x="7680325" y="2571750"/>
          <p14:tracePt t="245280" x="7643813" y="2894013"/>
          <p14:tracePt t="245409" x="7643813" y="2973388"/>
          <p14:tracePt t="245641" x="7626350" y="2759075"/>
          <p14:tracePt t="245783" x="7616825" y="2625725"/>
          <p14:tracePt t="245850" x="7616825" y="2616200"/>
          <p14:tracePt t="245976" x="7616825" y="2625725"/>
          <p14:tracePt t="246170" x="7643813" y="2724150"/>
          <p14:tracePt t="246305" x="7680325" y="2840038"/>
          <p14:tracePt t="246437" x="7680325" y="2867025"/>
          <p14:tracePt t="247868" x="7554913" y="2849563"/>
          <p14:tracePt t="247984" x="6545263" y="2759075"/>
          <p14:tracePt t="248175" x="6589713" y="2759075"/>
          <p14:tracePt t="248348" x="7143750" y="2894013"/>
          <p14:tracePt t="248490" x="7446963" y="2938463"/>
          <p14:tracePt t="248627" x="7518400" y="2946400"/>
          <p14:tracePt t="248755" x="7564438" y="2955925"/>
          <p14:tracePt t="248995" x="7143750" y="2973388"/>
          <p14:tracePt t="249153" x="7081838" y="2973388"/>
          <p14:tracePt t="249314" x="7000875" y="2973388"/>
          <p14:tracePt t="249471" x="6992938" y="2973388"/>
          <p14:tracePt t="249605" x="7259638" y="3000375"/>
          <p14:tracePt t="249734" x="7340600" y="3009900"/>
          <p14:tracePt t="249861" x="7412038" y="3017838"/>
          <p14:tracePt t="249928" x="7421563" y="3017838"/>
          <p14:tracePt t="250004" x="7412038" y="3017838"/>
          <p14:tracePt t="250124" x="7072313" y="2955925"/>
          <p14:tracePt t="250210" x="6911975" y="2938463"/>
          <p14:tracePt t="250277" x="6884988" y="2938463"/>
          <p14:tracePt t="250405" x="6884988" y="2928938"/>
          <p14:tracePt t="250468" x="6894513" y="2928938"/>
          <p14:tracePt t="250597" x="7296150" y="2928938"/>
          <p14:tracePt t="250729" x="7421563" y="2946400"/>
          <p14:tracePt t="250865" x="7439025" y="2946400"/>
          <p14:tracePt t="293701" x="6850063" y="3152775"/>
          <p14:tracePt t="293847" x="6473825" y="3197225"/>
          <p14:tracePt t="294046" x="6384925" y="3089275"/>
          <p14:tracePt t="294201" x="6232525" y="2795588"/>
          <p14:tracePt t="294360" x="6207125" y="2303463"/>
          <p14:tracePt t="294513" x="6589713" y="1812925"/>
          <p14:tracePt t="294649" x="6929438" y="1643063"/>
          <p14:tracePt t="294782" x="7170738" y="1830388"/>
          <p14:tracePt t="294938" x="7385050" y="2393950"/>
          <p14:tracePt t="295071" x="7350125" y="2732088"/>
          <p14:tracePt t="295261" x="7018338" y="3152775"/>
          <p14:tracePt t="295433" x="6599238" y="3330575"/>
          <p14:tracePt t="295517" x="6421438" y="3160713"/>
          <p14:tracePt t="295675" x="6313488" y="2830513"/>
          <p14:tracePt t="295811" x="6313488" y="2635250"/>
          <p14:tracePt t="295973" x="6616700" y="2108200"/>
          <p14:tracePt t="296097" x="6796088" y="2027238"/>
          <p14:tracePt t="296274" x="7000875" y="2009775"/>
          <p14:tracePt t="296359" x="7045325" y="2036763"/>
          <p14:tracePt t="296524" x="7153275" y="2036763"/>
          <p14:tracePt t="296689" x="7421563" y="2509838"/>
          <p14:tracePt t="296823" x="7572375" y="2608263"/>
          <p14:tracePt t="296978" x="8010525" y="2527300"/>
          <p14:tracePt t="297222" x="8180388" y="2251075"/>
          <p14:tracePt t="297379" x="8064500" y="2108200"/>
          <p14:tracePt t="297512" x="7850188" y="2063750"/>
          <p14:tracePt t="297650" x="7715250" y="2108200"/>
          <p14:tracePt t="297791" x="7456488" y="2446338"/>
          <p14:tracePt t="297931" x="7466013" y="2857500"/>
          <p14:tracePt t="298007" x="7537450" y="3063875"/>
          <p14:tracePt t="298200" x="7875588" y="3313113"/>
          <p14:tracePt t="298336" x="8143875" y="3214688"/>
          <p14:tracePt t="298407" x="8304213" y="2973388"/>
          <p14:tracePt t="298478" x="8367713" y="2795588"/>
          <p14:tracePt t="298615" x="8304213" y="2554288"/>
          <p14:tracePt t="298752" x="8188325" y="2465388"/>
          <p14:tracePt t="298895" x="7894638" y="2349500"/>
          <p14:tracePt t="298966" x="7858125" y="2339975"/>
          <p14:tracePt t="299040" x="7850188" y="2357438"/>
          <p14:tracePt t="299186" x="7850188" y="2554288"/>
          <p14:tracePt t="299422" x="7858125" y="3017838"/>
          <p14:tracePt t="299507" x="7902575" y="3116263"/>
          <p14:tracePt t="299658" x="7956550" y="3367088"/>
          <p14:tracePt t="299799" x="7956550" y="3492500"/>
          <p14:tracePt t="299990" x="7956550" y="3500438"/>
          <p14:tracePt t="301753" x="7858125" y="3697288"/>
          <p14:tracePt t="301894" x="7759700" y="3813175"/>
          <p14:tracePt t="302041" x="7572375" y="4000500"/>
          <p14:tracePt t="302177" x="7402513" y="4090988"/>
          <p14:tracePt t="302331" x="7197725" y="4125913"/>
          <p14:tracePt t="302461" x="7054850" y="4044950"/>
          <p14:tracePt t="302528" x="7018338" y="3983038"/>
          <p14:tracePt t="302669" x="6858000" y="3438525"/>
          <p14:tracePt t="302816" x="6858000" y="3278188"/>
          <p14:tracePt t="303030" x="6850063" y="3125788"/>
          <p14:tracePt t="303194" x="6823075" y="3108325"/>
          <p14:tracePt t="303353" x="6823075" y="3187700"/>
          <p14:tracePt t="303496" x="6831013" y="3268663"/>
          <p14:tracePt t="303636" x="6831013" y="3303588"/>
          <p14:tracePt t="303780" x="6858000" y="3438525"/>
          <p14:tracePt t="303922" x="6875463" y="3751263"/>
          <p14:tracePt t="303989" x="6956425" y="3867150"/>
          <p14:tracePt t="304128" x="7064375" y="3956050"/>
          <p14:tracePt t="304265" x="7269163" y="4098925"/>
          <p14:tracePt t="304409" x="7527925" y="4054475"/>
          <p14:tracePt t="304474" x="7626350" y="3992563"/>
          <p14:tracePt t="304614" x="7742238" y="3830638"/>
          <p14:tracePt t="304788" x="7840663" y="3598863"/>
          <p14:tracePt t="304876" x="7850188" y="3554413"/>
          <p14:tracePt t="304970" x="7867650" y="3446463"/>
          <p14:tracePt t="305050" x="7867650" y="3411538"/>
          <p14:tracePt t="305192" x="7867650" y="3357563"/>
          <p14:tracePt t="305340" x="7867650" y="3313113"/>
          <p14:tracePt t="305755" x="7867650" y="3295650"/>
          <p14:tracePt t="306027" x="7867650" y="3278188"/>
          <p14:tracePt t="306234" x="7867650" y="3268663"/>
          <p14:tracePt t="312495" x="6500813" y="3455988"/>
          <p14:tracePt t="312649" x="4340225" y="3054350"/>
          <p14:tracePt t="312808" x="4322763" y="3044825"/>
          <p14:tracePt t="313181" x="3938588" y="2946400"/>
          <p14:tracePt t="313270" x="3759200" y="2911475"/>
          <p14:tracePt t="313414" x="3660775" y="2867025"/>
          <p14:tracePt t="313484" x="3527425" y="2830513"/>
          <p14:tracePt t="313620" x="3455988" y="2830513"/>
          <p14:tracePt t="313771" x="3152775" y="2803525"/>
          <p14:tracePt t="313911" x="3108325" y="2803525"/>
          <p14:tracePt t="314000" x="3017838" y="2803525"/>
          <p14:tracePt t="314165" x="2705100" y="2822575"/>
          <p14:tracePt t="314330" x="2554288" y="2813050"/>
          <p14:tracePt t="314461" x="2536825" y="2803525"/>
          <p14:tracePt t="314526" x="2536825" y="2795588"/>
          <p14:tracePt t="314753" x="2598738" y="2795588"/>
          <p14:tracePt t="314945" x="2679700" y="2795588"/>
          <p14:tracePt t="315014" x="2714625" y="2795588"/>
          <p14:tracePt t="315215" x="2795588" y="2803525"/>
          <p14:tracePt t="315419" x="2840038" y="2803525"/>
          <p14:tracePt t="315489" x="2847975" y="2803525"/>
          <p14:tracePt t="315633" x="2857500" y="2803525"/>
          <p14:tracePt t="315972" x="2874963" y="2803525"/>
          <p14:tracePt t="316217" x="2982913" y="2822575"/>
          <p14:tracePt t="316366" x="3017838" y="2822575"/>
          <p14:tracePt t="316511" x="3054350" y="2830513"/>
          <p14:tracePt t="316718" x="2751138" y="2197100"/>
          <p14:tracePt t="316785" x="2527300" y="1751013"/>
          <p14:tracePt t="316927" x="2473325" y="1670050"/>
          <p14:tracePt t="317283" x="2428875" y="1652588"/>
          <p14:tracePt t="317479" x="2133600" y="1544638"/>
          <p14:tracePt t="317724" x="2089150" y="1544638"/>
          <p14:tracePt t="317905" x="2197100" y="1571625"/>
          <p14:tracePt t="318042" x="2322513" y="1589088"/>
          <p14:tracePt t="318184" x="2438400" y="1616075"/>
          <p14:tracePt t="318287" x="2465388" y="1643063"/>
          <p14:tracePt t="318449" x="2465388" y="1679575"/>
          <p14:tracePt t="318516" x="2446338" y="1687513"/>
          <p14:tracePt t="318659" x="2401888" y="1704975"/>
          <p14:tracePt t="318797" x="2116138" y="1697038"/>
          <p14:tracePt t="318943" x="1884363" y="1633538"/>
          <p14:tracePt t="319012" x="1884363" y="1625600"/>
          <p14:tracePt t="319144" x="1911350" y="1625600"/>
          <p14:tracePt t="319279" x="1955800" y="1731963"/>
          <p14:tracePt t="319422" x="1982788" y="1928813"/>
          <p14:tracePt t="319493" x="2017713" y="2044700"/>
          <p14:tracePt t="319633" x="2071688" y="2312988"/>
          <p14:tracePt t="319824" x="2108200" y="2455863"/>
          <p14:tracePt t="320466" x="1490663" y="2563813"/>
          <p14:tracePt t="320533" x="1419225" y="2571750"/>
          <p14:tracePt t="320679" x="1366838" y="2589213"/>
          <p14:tracePt t="320756" x="1347788" y="2598738"/>
          <p14:tracePt t="320974" x="1312863" y="2625725"/>
          <p14:tracePt t="321146" x="1357313" y="2751138"/>
          <p14:tracePt t="321222" x="1393825" y="2803525"/>
          <p14:tracePt t="321360" x="1490663" y="2874963"/>
          <p14:tracePt t="321497" x="1697038" y="2921000"/>
          <p14:tracePt t="321568" x="1866900" y="2946400"/>
          <p14:tracePt t="321713" x="2295525" y="3009900"/>
          <p14:tracePt t="321850" x="2874963" y="3152775"/>
          <p14:tracePt t="321989" x="3571875" y="3384550"/>
          <p14:tracePt t="322133" x="3608388" y="3402013"/>
          <p14:tracePt t="322610" x="4983163" y="4519613"/>
          <p14:tracePt t="322813" x="5688013" y="5295900"/>
          <p14:tracePt t="322947" x="5946775" y="5483225"/>
          <p14:tracePt t="323017" x="6072188" y="5527675"/>
          <p14:tracePt t="323168" x="6116638" y="5572125"/>
          <p14:tracePt t="323316" x="6232525" y="5519738"/>
          <p14:tracePt t="323457" x="6411913" y="5376863"/>
          <p14:tracePt t="323528" x="6456363" y="5322888"/>
          <p14:tracePt t="323666" x="6500813" y="5295900"/>
          <p14:tracePt t="323740" x="6500813" y="5286375"/>
          <p14:tracePt t="325330" x="5446713" y="4554538"/>
          <p14:tracePt t="325412" x="4768850" y="4125913"/>
          <p14:tracePt t="325485" x="4313238" y="3830638"/>
          <p14:tracePt t="325624" x="3983038" y="3571875"/>
          <p14:tracePt t="325785" x="3875088" y="3473450"/>
          <p14:tracePt t="326033" x="3660775" y="3224213"/>
          <p14:tracePt t="326174" x="3402013" y="3054350"/>
          <p14:tracePt t="326259" x="3348038" y="3009900"/>
          <p14:tracePt t="326425" x="3330575" y="2992438"/>
          <p14:tracePt t="328034" x="4116388" y="3330575"/>
          <p14:tracePt t="328174" x="6072188" y="4259263"/>
          <p14:tracePt t="328320" x="6545263" y="4591050"/>
          <p14:tracePt t="328460" x="6850063" y="4857750"/>
          <p14:tracePt t="328529" x="6884988" y="4911725"/>
          <p14:tracePt t="328876" x="7018338" y="5027613"/>
          <p14:tracePt t="329073" x="7180263" y="5394325"/>
          <p14:tracePt t="329237" x="7188200" y="5456238"/>
          <p14:tracePt t="329487" x="7161213" y="5564188"/>
          <p14:tracePt t="329623" x="7135813" y="5599113"/>
          <p14:tracePt t="329767" x="6956425" y="5581650"/>
          <p14:tracePt t="329834" x="6929438" y="5564188"/>
          <p14:tracePt t="329977" x="6751638" y="5456238"/>
          <p14:tracePt t="330117" x="6707188" y="5305425"/>
          <p14:tracePt t="330257" x="6715125" y="5241925"/>
          <p14:tracePt t="330395" x="6858000" y="5072063"/>
          <p14:tracePt t="330544" x="7064375" y="5064125"/>
          <p14:tracePt t="330616" x="7161213" y="5126038"/>
          <p14:tracePt t="330756" x="7350125" y="5438775"/>
          <p14:tracePt t="330898" x="7350125" y="5599113"/>
          <p14:tracePt t="331041" x="7224713" y="5734050"/>
          <p14:tracePt t="331188" x="7089775" y="5761038"/>
          <p14:tracePt t="331330" x="6965950" y="5751513"/>
          <p14:tracePt t="331481" x="6884988" y="5670550"/>
          <p14:tracePt t="331687" x="6786563" y="5473700"/>
          <p14:tracePt t="331755" x="6786563" y="5421313"/>
          <p14:tracePt t="331896" x="6804025" y="5384800"/>
          <p14:tracePt t="332035" x="6929438" y="5251450"/>
          <p14:tracePt t="332211" x="7108825" y="5187950"/>
          <p14:tracePt t="332357" x="7269163" y="5214938"/>
          <p14:tracePt t="332498" x="7331075" y="5286375"/>
          <p14:tracePt t="332585" x="7385050" y="5438775"/>
          <p14:tracePt t="332738" x="7402513" y="5554663"/>
          <p14:tracePt t="333013" x="7412038" y="5564188"/>
          <p14:tracePt t="333210" x="7564438" y="5618163"/>
          <p14:tracePt t="333404" x="7697788" y="5618163"/>
          <p14:tracePt t="333541" x="7804150" y="5626100"/>
          <p14:tracePt t="333678" x="7939088" y="5635625"/>
          <p14:tracePt t="333813" x="7966075" y="5635625"/>
          <p14:tracePt t="335790" x="7402513" y="5305425"/>
          <p14:tracePt t="335943" x="6911975" y="5037138"/>
          <p14:tracePt t="336038" x="6599238" y="4867275"/>
          <p14:tracePt t="336191" x="5956300" y="4340225"/>
          <p14:tracePt t="336354" x="5680075" y="4125913"/>
          <p14:tracePt t="336489" x="5670550" y="4125913"/>
          <p14:tracePt t="336972" x="5153025" y="3822700"/>
          <p14:tracePt t="337041" x="4857750" y="3687763"/>
          <p14:tracePt t="337195" x="4402138" y="3473450"/>
          <p14:tracePt t="337338" x="4098925" y="3357563"/>
          <p14:tracePt t="337493" x="3589338" y="3108325"/>
          <p14:tracePt t="337725" x="3490913" y="3071813"/>
          <p14:tracePt t="337820" x="3367088" y="3063875"/>
          <p14:tracePt t="338033" x="3125788" y="3125788"/>
          <p14:tracePt t="338416" x="2776538" y="3098800"/>
          <p14:tracePt t="338486" x="2705100" y="3081338"/>
          <p14:tracePt t="338629" x="2517775" y="3054350"/>
          <p14:tracePt t="338713" x="2330450" y="3027363"/>
          <p14:tracePt t="338791" x="2286000" y="3017838"/>
          <p14:tracePt t="339003" x="2214563" y="3017838"/>
          <p14:tracePt t="339277" x="2268538" y="3009900"/>
          <p14:tracePt t="339367" x="2347913" y="3017838"/>
          <p14:tracePt t="339538" x="2411413" y="3017838"/>
          <p14:tracePt t="339707" x="2509838" y="3027363"/>
          <p14:tracePt t="339849" x="2554288" y="3027363"/>
          <p14:tracePt t="339994" x="2652713" y="3027363"/>
          <p14:tracePt t="340142" x="2830513" y="3027363"/>
          <p14:tracePt t="340285" x="2938463" y="3027363"/>
          <p14:tracePt t="340432" x="3027363" y="3027363"/>
          <p14:tracePt t="340500" x="3044825" y="3027363"/>
          <p14:tracePt t="340649" x="3062288" y="3027363"/>
          <p14:tracePt t="340775" x="3098800" y="3027363"/>
          <p14:tracePt t="340959" x="3133725" y="3027363"/>
          <p14:tracePt t="341027" x="3179763" y="3027363"/>
          <p14:tracePt t="341228" x="3322638" y="3027363"/>
          <p14:tracePt t="341475" x="3500438" y="3036888"/>
          <p14:tracePt t="341569" x="3517900" y="3000375"/>
          <p14:tracePt t="341709" x="3571875" y="2946400"/>
          <p14:tracePt t="341873" x="3581400" y="2894013"/>
          <p14:tracePt t="341945" x="3554413" y="2874963"/>
          <p14:tracePt t="342017" x="3517900" y="2867025"/>
          <p14:tracePt t="342174" x="3394075" y="2795588"/>
          <p14:tracePt t="342332" x="3276600" y="2759075"/>
          <p14:tracePt t="342472" x="3187700" y="2759075"/>
          <p14:tracePt t="342540" x="3160713" y="2759075"/>
          <p14:tracePt t="342684" x="3116263" y="2759075"/>
          <p14:tracePt t="342775" x="3116263" y="2778125"/>
          <p14:tracePt t="342878" x="3143250" y="2822575"/>
          <p14:tracePt t="343044" x="3205163" y="2955925"/>
          <p14:tracePt t="343186" x="3224213" y="3017838"/>
          <p14:tracePt t="343354" x="3251200" y="3116263"/>
          <p14:tracePt t="343501" x="3251200" y="3170238"/>
          <p14:tracePt t="343712" x="3251200" y="3206750"/>
          <p14:tracePt t="343880" x="3268663" y="3232150"/>
          <p14:tracePt t="344021" x="3348038" y="3268663"/>
          <p14:tracePt t="344177" x="3465513" y="3278188"/>
          <p14:tracePt t="344378" x="3562350" y="3251200"/>
          <p14:tracePt t="344446" x="3616325" y="3214688"/>
          <p14:tracePt t="344519" x="3625850" y="3179763"/>
          <p14:tracePt t="344601" x="3625850" y="3160713"/>
          <p14:tracePt t="344757" x="3633788" y="3108325"/>
          <p14:tracePt t="344954" x="3643313" y="3036888"/>
          <p14:tracePt t="345037" x="3643313" y="2982913"/>
          <p14:tracePt t="345207" x="3589338" y="2884488"/>
          <p14:tracePt t="345389" x="3554413" y="2857500"/>
          <p14:tracePt t="345535" x="3482975" y="2840038"/>
          <p14:tracePt t="345678" x="3429000" y="2813050"/>
          <p14:tracePt t="345849" x="3375025" y="2813050"/>
          <p14:tracePt t="346027" x="3330575" y="2849563"/>
          <p14:tracePt t="346201" x="3330575" y="2867025"/>
          <p14:tracePt t="346406" x="3330575" y="2901950"/>
          <p14:tracePt t="346488" x="3330575" y="2928938"/>
          <p14:tracePt t="346627" x="3303588" y="3081338"/>
          <p14:tracePt t="346836" x="3303588" y="3098800"/>
          <p14:tracePt t="348274" x="3965575" y="3009900"/>
          <p14:tracePt t="348448" x="4751388" y="2946400"/>
          <p14:tracePt t="348516" x="4894263" y="2946400"/>
          <p14:tracePt t="348669" x="5197475" y="2938463"/>
          <p14:tracePt t="348812" x="5473700" y="2938463"/>
          <p14:tracePt t="348956" x="5635625" y="2982913"/>
          <p14:tracePt t="349030" x="5751513" y="3017838"/>
          <p14:tracePt t="349197" x="5875338" y="3036888"/>
          <p14:tracePt t="349368" x="6000750" y="3063875"/>
          <p14:tracePt t="349899" x="6054725" y="3063875"/>
          <p14:tracePt t="350064" x="6081713" y="3063875"/>
          <p14:tracePt t="351975" x="6296025" y="3160713"/>
          <p14:tracePt t="352044" x="6384925" y="3160713"/>
          <p14:tracePt t="352210" x="6589713" y="3135313"/>
          <p14:tracePt t="352391" x="6732588" y="3241675"/>
          <p14:tracePt t="352544" x="6724650" y="3509963"/>
          <p14:tracePt t="352684" x="6661150" y="3687763"/>
          <p14:tracePt t="352822" x="6643688" y="3857625"/>
          <p14:tracePt t="352974" x="6643688" y="3948113"/>
          <p14:tracePt t="353055" x="6643688" y="4000500"/>
          <p14:tracePt t="353262" x="6759575" y="4108450"/>
          <p14:tracePt t="353428" x="6929438" y="4206875"/>
          <p14:tracePt t="353500" x="6946900" y="4214813"/>
          <p14:tracePt t="353645" x="7126288" y="4295775"/>
          <p14:tracePt t="353794" x="7153275" y="4313238"/>
          <p14:tracePt t="356277" x="7188200" y="4741863"/>
          <p14:tracePt t="356427" x="7207250" y="4983163"/>
          <p14:tracePt t="356499" x="7215188" y="5037138"/>
          <p14:tracePt t="356657" x="7215188" y="5108575"/>
          <p14:tracePt t="356798" x="7215188" y="5224463"/>
          <p14:tracePt t="357262" x="7215188" y="5180013"/>
          <p14:tracePt t="357412" x="7215188" y="5054600"/>
          <p14:tracePt t="357484" x="7215188" y="5027613"/>
          <p14:tracePt t="357627" x="7207250" y="5000625"/>
          <p14:tracePt t="357770" x="7197725" y="4929188"/>
          <p14:tracePt t="357917" x="7197725" y="4902200"/>
          <p14:tracePt t="357990" x="7197725" y="4867275"/>
          <p14:tracePt t="358139" x="7197725" y="4805363"/>
          <p14:tracePt t="358289" x="7197725" y="4795838"/>
          <p14:tracePt t="358832" x="7197725" y="4714875"/>
          <p14:tracePt t="358986" x="7197725" y="4652963"/>
          <p14:tracePt t="359137" x="7197725" y="4625975"/>
          <p14:tracePt t="359373" x="7197725" y="4572000"/>
          <p14:tracePt t="359516" x="7197725" y="4564063"/>
          <p14:tracePt t="359733" x="7197725" y="4554538"/>
          <p14:tracePt t="359947" x="7197725" y="4510088"/>
          <p14:tracePt t="360019" x="7197725" y="4500563"/>
          <p14:tracePt t="360191" x="7197725" y="4492625"/>
          <p14:tracePt t="360362" x="7197725" y="4456113"/>
          <p14:tracePt t="360530" x="7197725" y="4438650"/>
          <p14:tracePt t="360744" x="7197725" y="4429125"/>
          <p14:tracePt t="361019" x="7197725" y="4394200"/>
          <p14:tracePt t="361310" x="7197725" y="4340225"/>
          <p14:tracePt t="361465" x="7197725" y="4330700"/>
          <p14:tracePt t="362044" x="7197725" y="4322763"/>
          <p14:tracePt t="362199" x="7197725" y="4286250"/>
          <p14:tracePt t="362418" x="7197725" y="4278313"/>
          <p14:tracePt t="363402" x="7197725" y="4268788"/>
          <p14:tracePt t="363862" x="7180263" y="4278313"/>
          <p14:tracePt t="366290" x="6188075" y="4197350"/>
          <p14:tracePt t="366448" x="6707188" y="3830638"/>
          <p14:tracePt t="366521" x="6732588" y="3830638"/>
          <p14:tracePt t="366705" x="6670675" y="3778250"/>
          <p14:tracePt t="366883" x="7027863" y="3778250"/>
          <p14:tracePt t="367062" x="6921500" y="3813175"/>
          <p14:tracePt t="367139" x="6921500" y="3822700"/>
          <p14:tracePt t="369018" x="6804025" y="3563938"/>
          <p14:tracePt t="369222" x="6742113" y="3340100"/>
          <p14:tracePt t="369401" x="6680200" y="3135313"/>
          <p14:tracePt t="369580" x="6680200" y="3116263"/>
          <p14:tracePt t="370325" x="6769100" y="2992438"/>
          <p14:tracePt t="370480" x="6858000" y="2830513"/>
          <p14:tracePt t="370549" x="6867525" y="2786063"/>
          <p14:tracePt t="370622" x="6867525" y="2714625"/>
          <p14:tracePt t="370772" x="6858000" y="2697163"/>
          <p14:tracePt t="370961" x="6840538" y="2687638"/>
          <p14:tracePt t="371030" x="6831013" y="2660650"/>
          <p14:tracePt t="371173" x="6823075" y="2652713"/>
          <p14:tracePt t="371264" x="6823075" y="2643188"/>
          <p14:tracePt t="371438" x="6778625" y="2571750"/>
          <p14:tracePt t="371652" x="6778625" y="2527300"/>
          <p14:tracePt t="371854" x="6778625" y="2500313"/>
          <p14:tracePt t="372002" x="6778625" y="2482850"/>
          <p14:tracePt t="372673" x="6778625" y="2509838"/>
          <p14:tracePt t="372824" x="6778625" y="2652713"/>
          <p14:tracePt t="373022" x="6742113" y="2874963"/>
          <p14:tracePt t="373167" x="6742113" y="2894013"/>
          <p14:tracePt t="373310" x="6732588" y="2901950"/>
          <p14:tracePt t="373519" x="6680200" y="2982913"/>
          <p14:tracePt t="373701" x="6581775" y="3027363"/>
          <p14:tracePt t="373863" x="6500813" y="3027363"/>
          <p14:tracePt t="374028" x="6446838" y="3027363"/>
          <p14:tracePt t="374168" x="6438900" y="3027363"/>
          <p14:tracePt t="374527" x="6500813" y="3054350"/>
          <p14:tracePt t="374675" x="6537325" y="3063875"/>
          <p14:tracePt t="374822" x="6572250" y="3063875"/>
          <p14:tracePt t="374970" x="6581775" y="3063875"/>
          <p14:tracePt t="375041" x="6599238" y="3063875"/>
          <p14:tracePt t="375186" x="6635750" y="3063875"/>
          <p14:tracePt t="375334" x="6653213" y="3063875"/>
          <p14:tracePt t="375895" x="6465888" y="3063875"/>
          <p14:tracePt t="376050" x="6357938" y="3063875"/>
          <p14:tracePt t="376196" x="6313488" y="3071813"/>
          <p14:tracePt t="376356" x="6286500" y="3071813"/>
          <p14:tracePt t="376575" x="6296025" y="3071813"/>
          <p14:tracePt t="376986" x="6303963" y="3071813"/>
          <p14:tracePt t="378790" x="6670675" y="3098800"/>
          <p14:tracePt t="378961" x="6884988" y="3098800"/>
          <p14:tracePt t="379035" x="6796088" y="3098800"/>
          <p14:tracePt t="379183" x="6572250" y="3063875"/>
          <p14:tracePt t="379413" x="6697663" y="3063875"/>
          <p14:tracePt t="379514" x="6680200" y="3063875"/>
          <p14:tracePt t="379690" x="6661150" y="3054350"/>
          <p14:tracePt t="379781" x="6670675" y="3054350"/>
          <p14:tracePt t="383822" x="5259388" y="2911475"/>
          <p14:tracePt t="383969" x="4303713" y="2955925"/>
          <p14:tracePt t="384041" x="4089400" y="2965450"/>
          <p14:tracePt t="384186" x="3919538" y="2965450"/>
          <p14:tracePt t="384265" x="3822700" y="2965450"/>
          <p14:tracePt t="384415" x="3625850" y="3000375"/>
          <p14:tracePt t="384488" x="3598863" y="3044825"/>
          <p14:tracePt t="384637" x="3536950" y="3108325"/>
          <p14:tracePt t="384782" x="3482975" y="3179763"/>
          <p14:tracePt t="384930" x="3446463" y="3224213"/>
          <p14:tracePt t="385003" x="3402013" y="3241675"/>
          <p14:tracePt t="385158" x="3286125" y="3268663"/>
          <p14:tracePt t="385305" x="3232150" y="3278188"/>
          <p14:tracePt t="385554" x="3340100" y="3278188"/>
          <p14:tracePt t="385702" x="3929063" y="3241675"/>
          <p14:tracePt t="385852" x="5375275" y="2946400"/>
          <p14:tracePt t="385999" x="6126163" y="2884488"/>
          <p14:tracePt t="386156" x="6653213" y="2822575"/>
          <p14:tracePt t="386303" x="6840538" y="2778125"/>
          <p14:tracePt t="386455" x="7116763" y="2724150"/>
          <p14:tracePt t="386533" x="7188200" y="2724150"/>
          <p14:tracePt t="386685" x="7242175" y="2724150"/>
          <p14:tracePt t="386906" x="7269163" y="2724150"/>
          <p14:tracePt t="387048" x="7340600" y="2724150"/>
          <p14:tracePt t="387259" x="7385050" y="2724150"/>
          <p14:tracePt t="387361" x="7421563" y="2724150"/>
          <p14:tracePt t="391046" x="7616825" y="2857500"/>
          <p14:tracePt t="391189" x="7626350" y="2911475"/>
          <p14:tracePt t="391332" x="7616825" y="3000375"/>
          <p14:tracePt t="391495" x="7616825" y="3063875"/>
          <p14:tracePt t="391581" x="7616825" y="3071813"/>
          <p14:tracePt t="392007" x="7688263" y="3089275"/>
          <p14:tracePt t="392096" x="7732713" y="3089275"/>
          <p14:tracePt t="392262" x="7867650" y="3089275"/>
          <p14:tracePt t="392406" x="8054975" y="3081338"/>
          <p14:tracePt t="392550" x="8143875" y="3081338"/>
          <p14:tracePt t="392778" x="8161338" y="3071813"/>
          <p14:tracePt t="392938" x="8170863" y="3071813"/>
          <p14:tracePt t="395027" x="8089900" y="3071813"/>
          <p14:tracePt t="395176" x="8045450" y="3071813"/>
          <p14:tracePt t="395253" x="8037513" y="3071813"/>
          <p14:tracePt t="395332" x="7956550" y="3098800"/>
          <p14:tracePt t="395549" x="7929563" y="3098800"/>
          <p14:tracePt t="401343" x="7929563" y="3089275"/>
          <p14:tracePt t="401487" x="7929563" y="3081338"/>
          <p14:tracePt t="401718" x="7823200" y="3063875"/>
          <p14:tracePt t="401819" x="7786688" y="3054350"/>
          <p14:tracePt t="401989" x="7715250" y="3054350"/>
          <p14:tracePt t="402158" x="7661275" y="3054350"/>
          <p14:tracePt t="402398" x="8001000" y="3071813"/>
          <p14:tracePt t="402474" x="8072438" y="3081338"/>
          <p14:tracePt t="402546" x="8081963" y="3081338"/>
          <p14:tracePt t="402689" x="7831138" y="3081338"/>
          <p14:tracePt t="402762" x="7823200" y="3081338"/>
          <p14:tracePt t="402984" x="7850188" y="3081338"/>
          <p14:tracePt t="403055" x="7823200" y="3081338"/>
          <p14:tracePt t="403196" x="7813675" y="3081338"/>
          <p14:tracePt t="403356" x="8037513" y="3081338"/>
          <p14:tracePt t="403660" x="7902575" y="3081338"/>
          <p14:tracePt t="403843" x="7840663" y="3081338"/>
          <p14:tracePt t="404372" x="7850188" y="3081338"/>
          <p14:tracePt t="404494" x="7867650" y="3081338"/>
          <p14:tracePt t="404742" x="7875588" y="3081338"/>
          <p14:tracePt t="408519" x="7840663" y="3303588"/>
          <p14:tracePt t="408686" x="7724775" y="3679825"/>
          <p14:tracePt t="408803" x="7715250" y="3786188"/>
          <p14:tracePt t="409012" x="7635875" y="4054475"/>
          <p14:tracePt t="409188" x="7599363" y="4259263"/>
          <p14:tracePt t="409344" x="7589838" y="4278313"/>
          <p14:tracePt t="411333" x="7510463" y="4313238"/>
          <p14:tracePt t="411483" x="7064375" y="4465638"/>
          <p14:tracePt t="411552" x="6804025" y="4465638"/>
          <p14:tracePt t="411707" x="6581775" y="4376738"/>
          <p14:tracePt t="411835" x="6554788" y="4259263"/>
          <p14:tracePt t="412051" x="7081838" y="3652838"/>
          <p14:tracePt t="412268" x="7483475" y="3589338"/>
          <p14:tracePt t="412551" x="7850188" y="3805238"/>
          <p14:tracePt t="412808" x="7840663" y="4492625"/>
          <p14:tracePt t="413058" x="7608888" y="4643438"/>
          <p14:tracePt t="413216" x="7421563" y="4714875"/>
          <p14:tracePt t="413367" x="7269163" y="4724400"/>
          <p14:tracePt t="413571" x="7259638" y="4724400"/>
          <p14:tracePt t="413724" x="7259638" y="4751388"/>
          <p14:tracePt t="413806" x="7259638" y="4992688"/>
          <p14:tracePt t="414062" x="7259638" y="5251450"/>
          <p14:tracePt t="414334" x="7259638" y="5278438"/>
          <p14:tracePt t="414563" x="7116763" y="4813300"/>
          <p14:tracePt t="414739" x="7099300" y="4537075"/>
          <p14:tracePt t="414888" x="7385050" y="4465638"/>
          <p14:tracePt t="415076" x="7412038" y="4465638"/>
          <p14:tracePt t="415228" x="7089775" y="4465638"/>
          <p14:tracePt t="415377" x="7054850" y="4465638"/>
          <p14:tracePt t="415524" x="7518400" y="4465638"/>
          <p14:tracePt t="415671" x="7545388" y="4465638"/>
          <p14:tracePt t="415824" x="7286625" y="4465638"/>
          <p14:tracePt t="415977" x="7483475" y="4438650"/>
          <p14:tracePt t="416049" x="7510463" y="4438650"/>
          <p14:tracePt t="416196" x="6973888" y="4473575"/>
          <p14:tracePt t="416348" x="7269163" y="4429125"/>
          <p14:tracePt t="416499" x="7429500" y="4421188"/>
          <p14:tracePt t="416651" x="7242175" y="4448175"/>
          <p14:tracePt t="416876" x="7483475" y="4448175"/>
          <p14:tracePt t="417024" x="7493000" y="4448175"/>
          <p14:tracePt t="417396" x="7545388" y="4402138"/>
          <p14:tracePt t="417581" x="7545388" y="4394200"/>
          <p14:tracePt t="417763" x="7537450" y="4384675"/>
          <p14:tracePt t="417947" x="7375525" y="4519613"/>
          <p14:tracePt t="418039" x="7313613" y="4616450"/>
          <p14:tracePt t="418224" x="7207250" y="5000625"/>
          <p14:tracePt t="418321" x="7143750" y="5224463"/>
          <p14:tracePt t="418486" x="7143750" y="5233988"/>
          <p14:tracePt t="418958" x="7116763" y="4983163"/>
          <p14:tracePt t="419030" x="7135813" y="4687888"/>
          <p14:tracePt t="419180" x="7278688" y="4456113"/>
          <p14:tracePt t="419350" x="7340600" y="4421188"/>
          <p14:tracePt t="419607" x="7466013" y="4421188"/>
          <p14:tracePt t="419794" x="7537450" y="4402138"/>
          <p14:tracePt t="419975" x="7680325" y="4376738"/>
          <p14:tracePt t="420063" x="7742238" y="4357688"/>
          <p14:tracePt t="420331" x="7224713" y="4465638"/>
          <p14:tracePt t="420481" x="7483475" y="4429125"/>
          <p14:tracePt t="420556" x="7554913" y="4421188"/>
          <p14:tracePt t="420828" x="7402513" y="4421188"/>
          <p14:tracePt t="421056" x="7626350" y="4421188"/>
          <p14:tracePt t="421385" x="7500938" y="4402138"/>
          <p14:tracePt t="421461" x="7473950" y="4394200"/>
          <p14:tracePt t="421785" x="7635875" y="4357688"/>
          <p14:tracePt t="421929" x="7643813" y="4357688"/>
          <p14:tracePt t="422000" x="7581900" y="4357688"/>
          <p14:tracePt t="422145" x="7537450" y="4357688"/>
          <p14:tracePt t="422294" x="7724775" y="4357688"/>
          <p14:tracePt t="422456" x="7402513" y="4394200"/>
          <p14:tracePt t="422539" x="7242175" y="4411663"/>
          <p14:tracePt t="422754" x="7385050" y="4411663"/>
          <p14:tracePt t="422934" x="7412038" y="4411663"/>
          <p14:tracePt t="427941" x="7340600" y="4662488"/>
          <p14:tracePt t="428014" x="7278688" y="4822825"/>
          <p14:tracePt t="428158" x="7224713" y="5054600"/>
          <p14:tracePt t="428308" x="7215188" y="5251450"/>
          <p14:tracePt t="428459" x="7215188" y="5313363"/>
          <p14:tracePt t="428532" x="7215188" y="5340350"/>
          <p14:tracePt t="428835" x="7224713" y="5367338"/>
          <p14:tracePt t="429016" x="7232650" y="5376863"/>
          <p14:tracePt t="429164" x="7242175" y="5376863"/>
          <p14:tracePt t="429547" x="7251700" y="5376863"/>
          <p14:tracePt t="429796" x="7296150" y="5376863"/>
          <p14:tracePt t="430061" x="7367588" y="5394325"/>
          <p14:tracePt t="430166" x="7394575" y="5394325"/>
          <p14:tracePt t="430353" x="7429500" y="5402263"/>
          <p14:tracePt t="430448" x="7446963" y="5421313"/>
          <p14:tracePt t="430539" x="7466013" y="5438775"/>
          <p14:tracePt t="430702" x="7483475" y="5465763"/>
          <p14:tracePt t="430850" x="7483475" y="5492750"/>
          <p14:tracePt t="430997" x="7483475" y="5519738"/>
          <p14:tracePt t="431144" x="7483475" y="5527675"/>
          <p14:tracePt t="431299" x="7500938" y="5554663"/>
          <p14:tracePt t="431442" x="7589838" y="5618163"/>
          <p14:tracePt t="431514" x="7653338" y="5618163"/>
          <p14:tracePt t="431668" x="7751763" y="5618163"/>
          <p14:tracePt t="431935" x="7875588" y="5546725"/>
          <p14:tracePt t="432067" x="7885113" y="5429250"/>
          <p14:tracePt t="432324" x="7858125" y="5241925"/>
          <p14:tracePt t="432586" x="7751763" y="5162550"/>
          <p14:tracePt t="432843" x="7616825" y="5116513"/>
          <p14:tracePt t="432948" x="7589838" y="5116513"/>
          <p14:tracePt t="433045" x="7572375" y="5116513"/>
          <p14:tracePt t="433199" x="7518400" y="5126038"/>
          <p14:tracePt t="433351" x="7456488" y="5162550"/>
          <p14:tracePt t="433502" x="7412038" y="5197475"/>
          <p14:tracePt t="433687" x="7394575" y="5295900"/>
          <p14:tracePt t="433852" x="7394575" y="5367338"/>
          <p14:tracePt t="434017" x="7394575" y="5421313"/>
          <p14:tracePt t="434183" x="7394575" y="5473700"/>
          <p14:tracePt t="434341" x="7421563" y="5492750"/>
          <p14:tracePt t="434514" x="7429500" y="5510213"/>
          <p14:tracePt t="434682" x="7545388" y="5599113"/>
          <p14:tracePt t="434920" x="7715250" y="5643563"/>
          <p14:tracePt t="435053" x="7778750" y="5643563"/>
          <p14:tracePt t="435314" x="7894638" y="5554663"/>
          <p14:tracePt t="435504" x="7939088" y="5492750"/>
          <p14:tracePt t="435601" x="7966075" y="5438775"/>
          <p14:tracePt t="435774" x="7974013" y="5349875"/>
          <p14:tracePt t="435871" x="7956550" y="5286375"/>
          <p14:tracePt t="436060" x="7894638" y="5197475"/>
          <p14:tracePt t="436239" x="7850188" y="5180013"/>
          <p14:tracePt t="436419" x="7786688" y="4894263"/>
          <p14:tracePt t="436514" x="7804150" y="4545013"/>
          <p14:tracePt t="436679" x="7813675" y="4537075"/>
          <p14:tracePt t="437038" x="7983538" y="3759200"/>
          <p14:tracePt t="437217" x="8143875" y="3206750"/>
          <p14:tracePt t="437308" x="8153400" y="3152775"/>
          <p14:tracePt t="437473" x="8161338" y="3108325"/>
          <p14:tracePt t="437732" x="8188325" y="3071813"/>
          <p14:tracePt t="438101" x="8188325" y="3081338"/>
          <p14:tracePt t="438299" x="8161338" y="3125788"/>
          <p14:tracePt t="438477" x="8064500" y="3197225"/>
          <p14:tracePt t="438563" x="8001000" y="3241675"/>
          <p14:tracePt t="438740" x="7831138" y="3384550"/>
          <p14:tracePt t="438900" x="7759700" y="3527425"/>
          <p14:tracePt t="439072" x="7707313" y="3625850"/>
          <p14:tracePt t="439256" x="7670800" y="3706813"/>
          <p14:tracePt t="439521" x="7626350" y="3849688"/>
          <p14:tracePt t="439608" x="7616825" y="3867150"/>
          <p14:tracePt t="439796" x="7616825" y="3921125"/>
          <p14:tracePt t="440076" x="7608888" y="4044950"/>
          <p14:tracePt t="440237" x="7599363" y="4135438"/>
          <p14:tracePt t="440406" x="7589838" y="4214813"/>
          <p14:tracePt t="440480" x="7572375" y="4268788"/>
          <p14:tracePt t="440560" x="7537450" y="4421188"/>
          <p14:tracePt t="440716" x="7518400" y="4635500"/>
          <p14:tracePt t="440793" x="7510463" y="4679950"/>
          <p14:tracePt t="440942" x="7510463" y="4751388"/>
          <p14:tracePt t="441020" x="7493000" y="4902200"/>
          <p14:tracePt t="441255" x="7483475" y="5000625"/>
          <p14:tracePt t="441434" x="7473950" y="5153025"/>
          <p14:tracePt t="441562" x="7473950" y="5207000"/>
          <p14:tracePt t="441765" x="7473950" y="5268913"/>
          <p14:tracePt t="441921" x="7473950" y="5305425"/>
          <p14:tracePt t="442040" x="7473950" y="5340350"/>
          <p14:tracePt t="442219" x="7473950" y="5357813"/>
          <p14:tracePt t="442394" x="7473950" y="5384800"/>
          <p14:tracePt t="442626" x="7473950" y="5421313"/>
          <p14:tracePt t="442849" x="7473950" y="5438775"/>
          <p14:tracePt t="443003" x="7466013" y="5473700"/>
          <p14:tracePt t="443178" x="7456488" y="5483225"/>
          <p14:tracePt t="443468" x="7456488" y="5510213"/>
          <p14:tracePt t="443735" x="7456488" y="5519738"/>
          <p14:tracePt t="443884" x="7446963" y="5581650"/>
          <p14:tracePt t="444061" x="7446963" y="5626100"/>
          <p14:tracePt t="444264" x="7446963" y="5653088"/>
          <p14:tracePt t="444847" x="7858125" y="3571875"/>
          <p14:tracePt t="444935" x="7939088" y="3357563"/>
          <p14:tracePt t="445034" x="8045450" y="3135313"/>
          <p14:tracePt t="445218" x="8180388" y="2901950"/>
          <p14:tracePt t="445384" x="8207375" y="2867025"/>
          <p14:tracePt t="445542" x="8207375" y="2884488"/>
          <p14:tracePt t="445933" x="8207375" y="2901950"/>
          <p14:tracePt t="446381" x="8188325" y="2901950"/>
          <p14:tracePt t="446779" x="8180388" y="2901950"/>
          <p14:tracePt t="447064" x="8170863" y="2911475"/>
          <p14:tracePt t="447636" x="8170863" y="2921000"/>
          <p14:tracePt t="447879" x="8161338" y="2928938"/>
          <p14:tracePt t="448096" x="8045450" y="3071813"/>
          <p14:tracePt t="448322" x="7759700" y="3394075"/>
          <p14:tracePt t="448520" x="7581900" y="3733800"/>
          <p14:tracePt t="448608" x="7483475" y="3973513"/>
          <p14:tracePt t="448754" x="7402513" y="4214813"/>
          <p14:tracePt t="448905" x="7375525" y="4384675"/>
          <p14:tracePt t="449080" x="7375525" y="4635500"/>
          <p14:tracePt t="449344" x="7402513" y="4992688"/>
          <p14:tracePt t="449606" x="7421563" y="5170488"/>
          <p14:tracePt t="449838" x="7456488" y="5259388"/>
          <p14:tracePt t="450128" x="7466013" y="5295900"/>
          <p14:tracePt t="451933" x="7045325" y="5214938"/>
          <p14:tracePt t="452020" x="6911975" y="5162550"/>
          <p14:tracePt t="452233" x="5840413" y="4759325"/>
          <p14:tracePt t="452310" x="5349875" y="4456113"/>
          <p14:tracePt t="452463" x="5000625" y="4305300"/>
          <p14:tracePt t="452555" x="4822825" y="4251325"/>
          <p14:tracePt t="452832" x="4108450" y="4081463"/>
          <p14:tracePt t="453047" x="3054350" y="4010025"/>
          <p14:tracePt t="453538" x="2312988" y="4019550"/>
          <p14:tracePt t="453690" x="2116138" y="4000500"/>
          <p14:tracePt t="453923" x="1830388" y="3938588"/>
          <p14:tracePt t="454060" x="1704975" y="3902075"/>
          <p14:tracePt t="454210" x="1571625" y="3876675"/>
          <p14:tracePt t="454365" x="1357313" y="3849688"/>
          <p14:tracePt t="454690" x="1374775" y="3840163"/>
          <p14:tracePt t="454954" x="1428750" y="3840163"/>
          <p14:tracePt t="455080" x="1455738" y="3840163"/>
          <p14:tracePt t="455268" x="1473200" y="3840163"/>
          <p14:tracePt t="455426" x="1536700" y="3840163"/>
          <p14:tracePt t="455514" x="1554163" y="3840163"/>
          <p14:tracePt t="455736" x="1697038" y="3840163"/>
          <p14:tracePt t="455843" x="1758950" y="3840163"/>
          <p14:tracePt t="455935" x="1884363" y="3840163"/>
          <p14:tracePt t="456032" x="1938338" y="3840163"/>
          <p14:tracePt t="456123" x="2036763" y="3840163"/>
          <p14:tracePt t="456217" x="2108200" y="3840163"/>
          <p14:tracePt t="456312" x="2214563" y="3840163"/>
          <p14:tracePt t="456491" x="2322513" y="3849688"/>
          <p14:tracePt t="456580" x="2366963" y="3849688"/>
          <p14:tracePt t="456761" x="2438400" y="3849688"/>
          <p14:tracePt t="456917" x="2500313" y="3849688"/>
          <p14:tracePt t="457010" x="2571750" y="3849688"/>
          <p14:tracePt t="457224" x="3133725" y="3822700"/>
          <p14:tracePt t="457393" x="3455988" y="3822700"/>
          <p14:tracePt t="457549" x="3732213" y="3822700"/>
          <p14:tracePt t="457709" x="3946525" y="3822700"/>
          <p14:tracePt t="457881" x="3990975" y="3822700"/>
          <p14:tracePt t="458315" x="4133850" y="3805238"/>
          <p14:tracePt t="458575" x="4276725" y="3795713"/>
          <p14:tracePt t="458784" x="4348163" y="3778250"/>
          <p14:tracePt t="458875" x="4411663" y="3778250"/>
          <p14:tracePt t="459050" x="4483100" y="3778250"/>
          <p14:tracePt t="459157" x="4510088" y="3778250"/>
          <p14:tracePt t="459356" x="4562475" y="3778250"/>
          <p14:tracePt t="459453" x="4581525" y="3778250"/>
          <p14:tracePt t="459558" x="4589463" y="3778250"/>
          <p14:tracePt t="459719" x="4608513" y="3778250"/>
          <p14:tracePt t="459880" x="4625975" y="3778250"/>
          <p14:tracePt t="460053" x="4652963" y="3778250"/>
          <p14:tracePt t="460279" x="4697413" y="3786188"/>
          <p14:tracePt t="460375" x="4724400" y="3786188"/>
          <p14:tracePt t="460468" x="4776788" y="3786188"/>
          <p14:tracePt t="460558" x="4813300" y="3786188"/>
          <p14:tracePt t="460762" x="4840288" y="3778250"/>
          <p14:tracePt t="460843" x="4375150" y="3724275"/>
          <p14:tracePt t="460999" x="3652838" y="3662363"/>
          <p14:tracePt t="461148" x="3419475" y="3652838"/>
          <p14:tracePt t="461308" x="3152775" y="3625850"/>
          <p14:tracePt t="461383" x="3133725" y="3625850"/>
          <p14:tracePt t="461772" x="3160713" y="3625850"/>
          <p14:tracePt t="461928" x="3179763" y="3625850"/>
          <p14:tracePt t="462001" x="3187700" y="3625850"/>
          <p14:tracePt t="462270" x="3224213" y="3616325"/>
          <p14:tracePt t="462455" x="3232150" y="3616325"/>
          <p14:tracePt t="462545" x="3241675" y="3598863"/>
          <p14:tracePt t="462858" x="3259138" y="3598863"/>
          <p14:tracePt t="463072" x="3268663" y="3598863"/>
          <p14:tracePt t="463231" x="3517900" y="3571875"/>
          <p14:tracePt t="463390" x="4179888" y="3367088"/>
          <p14:tracePt t="463543" x="4921250" y="3135313"/>
          <p14:tracePt t="463699" x="5330825" y="3054350"/>
          <p14:tracePt t="463930" x="5554663" y="3017838"/>
          <p14:tracePt t="464019" x="5732463" y="3000375"/>
          <p14:tracePt t="464204" x="6000750" y="2982913"/>
          <p14:tracePt t="464297" x="6126163" y="2982913"/>
          <p14:tracePt t="464391" x="6296025" y="2965450"/>
          <p14:tracePt t="464567" x="6483350" y="2921000"/>
          <p14:tracePt t="464732" x="6545263" y="2921000"/>
          <p14:tracePt t="464892" x="6715125" y="2901950"/>
          <p14:tracePt t="465066" x="6929438" y="2901950"/>
          <p14:tracePt t="465312" x="6992938" y="2901950"/>
          <p14:tracePt t="465473" x="7037388" y="2911475"/>
          <p14:tracePt t="465557" x="7072313" y="2928938"/>
          <p14:tracePt t="465807" x="7108825" y="3009900"/>
          <p14:tracePt t="466033" x="6973888" y="3206750"/>
          <p14:tracePt t="466195" x="6894513" y="3278188"/>
          <p14:tracePt t="466352" x="6813550" y="3295650"/>
          <p14:tracePt t="466439" x="6742113" y="3303588"/>
          <p14:tracePt t="466553" x="6616700" y="3313113"/>
          <p14:tracePt t="466720" x="6500813" y="3313113"/>
          <p14:tracePt t="466869" x="6483350" y="3313113"/>
          <p14:tracePt t="467024" x="6965950" y="3152775"/>
          <p14:tracePt t="467183" x="7161213" y="3081338"/>
          <p14:tracePt t="467338" x="7304088" y="3081338"/>
          <p14:tracePt t="467492" x="7385050" y="3081338"/>
          <p14:tracePt t="467568" x="7394575" y="3081338"/>
          <p14:tracePt t="467882" x="7269163" y="3098800"/>
          <p14:tracePt t="467954" x="6946900" y="3135313"/>
          <p14:tracePt t="468029" x="6724650" y="3152775"/>
          <p14:tracePt t="468192" x="5153025" y="3367088"/>
          <p14:tracePt t="468350" x="4438650" y="3616325"/>
          <p14:tracePt t="468500" x="4330700" y="3670300"/>
          <p14:tracePt t="468580" x="4322763" y="3679825"/>
          <p14:tracePt t="469561" x="4108450" y="3706813"/>
          <p14:tracePt t="469754" x="3803650" y="3751263"/>
          <p14:tracePt t="469845" x="3633788" y="3768725"/>
          <p14:tracePt t="470018" x="3473450" y="3805238"/>
          <p14:tracePt t="470379" x="3251200" y="3813175"/>
          <p14:tracePt t="470553" x="3205163" y="3813175"/>
          <p14:tracePt t="470712" x="3259138" y="3813175"/>
          <p14:tracePt t="470800" x="3330575" y="3822700"/>
          <p14:tracePt t="470939" x="3554413" y="3840163"/>
          <p14:tracePt t="471045" x="3544888" y="3857625"/>
          <p14:tracePt t="471229" x="3143250" y="3786188"/>
          <p14:tracePt t="471392" x="3152775" y="3786188"/>
          <p14:tracePt t="471604" x="3411538" y="3840163"/>
          <p14:tracePt t="471785" x="3116263" y="3805238"/>
          <p14:tracePt t="471861" x="3089275" y="3805238"/>
          <p14:tracePt t="471940" x="3108325" y="3795713"/>
          <p14:tracePt t="472022" x="3313113" y="3805238"/>
          <p14:tracePt t="472178" x="3402013" y="3822700"/>
          <p14:tracePt t="472269" x="3375025" y="3822700"/>
          <p14:tracePt t="472533" x="3125788" y="3706813"/>
          <p14:tracePt t="472764" x="3438525" y="3759200"/>
          <p14:tracePt t="472955" x="3089275" y="3741738"/>
          <p14:tracePt t="473050" x="3044825" y="3741738"/>
          <p14:tracePt t="473281" x="3098800" y="3741738"/>
          <p14:tracePt t="473514" x="3062288" y="3741738"/>
          <p14:tracePt t="473740" x="2751138" y="3625850"/>
          <p14:tracePt t="473904" x="2571750" y="3554413"/>
          <p14:tracePt t="474037" x="2490788" y="3500438"/>
          <p14:tracePt t="474292" x="2473325" y="3492500"/>
          <p14:tracePt t="474628" x="2286000" y="3421063"/>
          <p14:tracePt t="474909" x="2286000" y="3402013"/>
          <p14:tracePt t="475238" x="2286000" y="3394075"/>
          <p14:tracePt t="475475" x="2312988" y="3394075"/>
          <p14:tracePt t="475551" x="2366963" y="3421063"/>
          <p14:tracePt t="475710" x="2616200" y="3465513"/>
          <p14:tracePt t="475935" x="2795588" y="3536950"/>
          <p14:tracePt t="476024" x="2830513" y="3554413"/>
          <p14:tracePt t="476202" x="2973388" y="3616325"/>
          <p14:tracePt t="476369" x="3017838" y="3652838"/>
          <p14:tracePt t="476540" x="3054350" y="3670300"/>
          <p14:tracePt t="476788" x="3697288" y="3635375"/>
          <p14:tracePt t="477049" x="4375150" y="3367088"/>
          <p14:tracePt t="477312" x="5099050" y="3135313"/>
          <p14:tracePt t="477578" x="5688013" y="2921000"/>
          <p14:tracePt t="477784" x="5875338" y="2874963"/>
          <p14:tracePt t="478055" x="5973763" y="2874963"/>
          <p14:tracePt t="478790" x="6153150" y="2884488"/>
          <p14:tracePt t="478954" x="6180138" y="2874963"/>
          <p14:tracePt t="481500" x="6188075" y="2992438"/>
          <p14:tracePt t="481762" x="6188075" y="3000375"/>
          <p14:tracePt t="481992" x="6161088" y="3063875"/>
          <p14:tracePt t="482080" x="6143625" y="3071813"/>
          <p14:tracePt t="482256" x="6116638" y="3098800"/>
          <p14:tracePt t="482447" x="6089650" y="3108325"/>
          <p14:tracePt t="482766" x="6018213" y="3143250"/>
          <p14:tracePt t="482923" x="5849938" y="3232150"/>
          <p14:tracePt t="483014" x="5626100" y="3357563"/>
          <p14:tracePt t="483297" x="5303838" y="3509963"/>
          <p14:tracePt t="483482" x="5224463" y="3544888"/>
          <p14:tracePt t="483559" x="5135563" y="3616325"/>
          <p14:tracePt t="483759" x="5089525" y="3652838"/>
          <p14:tracePt t="484036" x="5018088" y="3706813"/>
          <p14:tracePt t="484291" x="5000625" y="3714750"/>
          <p14:tracePt t="484486" x="4902200" y="3741738"/>
          <p14:tracePt t="484574" x="4857750" y="3751263"/>
          <p14:tracePt t="484760" x="4687888" y="3768725"/>
          <p14:tracePt t="484932" x="4527550" y="3805238"/>
          <p14:tracePt t="485014" x="4518025" y="3805238"/>
          <p14:tracePt t="485169" x="4473575" y="3805238"/>
          <p14:tracePt t="485326" x="4402138" y="3805238"/>
          <p14:tracePt t="485490" x="4322763" y="3805238"/>
          <p14:tracePt t="485573" x="4259263" y="3805238"/>
          <p14:tracePt t="485743" x="4224338" y="3805238"/>
          <p14:tracePt t="485912" x="4170363" y="3805238"/>
          <p14:tracePt t="486247" x="4160838" y="3805238"/>
          <p14:tracePt t="487041" x="4160838" y="3778250"/>
          <p14:tracePt t="488058" x="4276725" y="3778250"/>
          <p14:tracePt t="488212" x="4956175" y="3625850"/>
          <p14:tracePt t="488390" x="5286375" y="3517900"/>
          <p14:tracePt t="488547" x="5803900" y="3322638"/>
          <p14:tracePt t="488720" x="6143625" y="3187700"/>
          <p14:tracePt t="488995" x="6278563" y="3143250"/>
          <p14:tracePt t="489126" x="6429375" y="3098800"/>
          <p14:tracePt t="489385" x="6465888" y="3089275"/>
          <p14:tracePt t="489575" x="6518275" y="3081338"/>
          <p14:tracePt t="489846" x="6518275" y="3071813"/>
          <p14:tracePt t="490263" x="6500813" y="3063875"/>
          <p14:tracePt t="490674" x="6500813" y="3044825"/>
          <p14:tracePt t="490824" x="6492875" y="3044825"/>
          <p14:tracePt t="491059" x="6473825" y="3044825"/>
          <p14:tracePt t="493575" x="6465888" y="3054350"/>
          <p14:tracePt t="493696" x="6251575" y="3278188"/>
          <p14:tracePt t="493958" x="6251575" y="3286125"/>
          <p14:tracePt t="494042" x="6224588" y="3340100"/>
          <p14:tracePt t="494221" x="6180138" y="3421063"/>
          <p14:tracePt t="494510" x="6180138" y="3402013"/>
          <p14:tracePt t="494666" x="6180138" y="3394075"/>
          <p14:tracePt t="494964" x="6180138" y="3384550"/>
          <p14:tracePt t="495054" x="6170613" y="3384550"/>
          <p14:tracePt t="495210" x="5822950" y="3357563"/>
          <p14:tracePt t="495371" x="5303838" y="3438525"/>
          <p14:tracePt t="519293" x="5500688" y="3322638"/>
          <p14:tracePt t="519460" x="5884863" y="3251200"/>
          <p14:tracePt t="519538" x="5929313" y="3224213"/>
          <p14:tracePt t="519698" x="6081713" y="3170238"/>
          <p14:tracePt t="519855" x="6251575" y="3135313"/>
          <p14:tracePt t="520043" x="6323013" y="3160713"/>
          <p14:tracePt t="520214" x="6367463" y="3268663"/>
          <p14:tracePt t="520373" x="6367463" y="3340100"/>
          <p14:tracePt t="520530" x="6375400" y="3411538"/>
          <p14:tracePt t="520694" x="6394450" y="3517900"/>
          <p14:tracePt t="520887" x="6429375" y="3662363"/>
          <p14:tracePt t="521047" x="6492875" y="3751263"/>
          <p14:tracePt t="521234" x="6581775" y="3840163"/>
          <p14:tracePt t="521439" x="6661150" y="3884613"/>
          <p14:tracePt t="521545" x="6688138" y="3902075"/>
          <p14:tracePt t="521736" x="6786563" y="3921125"/>
          <p14:tracePt t="521840" x="6875463" y="3948113"/>
          <p14:tracePt t="522111" x="7099300" y="3948113"/>
          <p14:tracePt t="522230" x="7188200" y="3902075"/>
          <p14:tracePt t="522436" x="7367588" y="3822700"/>
          <p14:tracePt t="522533" x="7421563" y="3795713"/>
          <p14:tracePt t="522694" x="7510463" y="3741738"/>
          <p14:tracePt t="522854" x="7581900" y="3679825"/>
          <p14:tracePt t="523030" x="7643813" y="3608388"/>
          <p14:tracePt t="523253" x="7680325" y="3527425"/>
          <p14:tracePt t="523412" x="7715250" y="3482975"/>
          <p14:tracePt t="523576" x="7724775" y="3446463"/>
          <p14:tracePt t="524051" x="7697788" y="3509963"/>
          <p14:tracePt t="524328" x="7643813" y="3670300"/>
          <p14:tracePt t="524494" x="7510463" y="3795713"/>
          <p14:tracePt t="524574" x="7429500" y="3822700"/>
          <p14:tracePt t="524741" x="7242175" y="3822700"/>
          <p14:tracePt t="524904" x="7010400" y="3733800"/>
          <p14:tracePt t="525064" x="7000875" y="3714750"/>
          <p14:tracePt t="525222" x="6858000" y="3482975"/>
          <p14:tracePt t="525390" x="6850063" y="3402013"/>
          <p14:tracePt t="527077" x="6215063" y="3536950"/>
          <p14:tracePt t="527247" x="5830888" y="3751263"/>
          <p14:tracePt t="527408" x="5581650" y="3911600"/>
          <p14:tracePt t="527586" x="5099050" y="4251325"/>
          <p14:tracePt t="527771" x="4786313" y="4438650"/>
          <p14:tracePt t="527939" x="4510088" y="4687888"/>
          <p14:tracePt t="528092" x="4375150" y="4849813"/>
          <p14:tracePt t="528251" x="4340225" y="4857750"/>
          <p14:tracePt t="528416" x="4340225" y="4867275"/>
          <p14:tracePt t="529496" x="4187825" y="4894263"/>
          <p14:tracePt t="529575" x="3714750" y="5027613"/>
          <p14:tracePt t="529732" x="3044825" y="5233988"/>
          <p14:tracePt t="529825" x="2813050" y="5357813"/>
          <p14:tracePt t="529997" x="2589213" y="5448300"/>
          <p14:tracePt t="530080" x="2438400" y="5510213"/>
          <p14:tracePt t="530239" x="2108200" y="5554663"/>
          <p14:tracePt t="530426" x="1946275" y="5581650"/>
          <p14:tracePt t="530581" x="1822450" y="5608638"/>
          <p14:tracePt t="530763" x="1608138" y="5643563"/>
          <p14:tracePt t="530992" x="1419225" y="5653088"/>
          <p14:tracePt t="531221" x="1473200" y="5670550"/>
          <p14:tracePt t="531384" x="1509713" y="5670550"/>
          <p14:tracePt t="531554" x="1544638" y="5670550"/>
          <p14:tracePt t="531757" x="1571625" y="5689600"/>
          <p14:tracePt t="531913" x="1581150" y="5689600"/>
          <p14:tracePt t="533324" x="1633538" y="5689600"/>
          <p14:tracePt t="533506" x="1670050" y="5689600"/>
          <p14:tracePt t="533583" x="1704975" y="5689600"/>
          <p14:tracePt t="533792" x="1776413" y="5689600"/>
          <p14:tracePt t="533949" x="1803400" y="5689600"/>
          <p14:tracePt t="534026" x="1812925" y="5689600"/>
          <p14:tracePt t="534177" x="1893888" y="5697538"/>
          <p14:tracePt t="534339" x="1982788" y="5697538"/>
          <p14:tracePt t="534505" x="2133600" y="5715000"/>
          <p14:tracePt t="534585" x="2205038" y="5724525"/>
          <p14:tracePt t="534758" x="2286000" y="5724525"/>
          <p14:tracePt t="534944" x="2384425" y="5734050"/>
          <p14:tracePt t="535028" x="2428875" y="5734050"/>
          <p14:tracePt t="535214" x="2562225" y="5734050"/>
          <p14:tracePt t="535443" x="2732088" y="5734050"/>
          <p14:tracePt t="535523" x="2776538" y="5734050"/>
          <p14:tracePt t="535683" x="2840038" y="5734050"/>
          <p14:tracePt t="535764" x="2874963" y="5734050"/>
          <p14:tracePt t="535939" x="2946400" y="5734050"/>
          <p14:tracePt t="536024" x="2973388" y="5734050"/>
          <p14:tracePt t="536182" x="3044825" y="5734050"/>
          <p14:tracePt t="536342" x="3133725" y="5734050"/>
          <p14:tracePt t="536516" x="3197225" y="5734050"/>
          <p14:tracePt t="536674" x="3251200" y="5734050"/>
          <p14:tracePt t="536849" x="3322638" y="5724525"/>
          <p14:tracePt t="537085" x="3517900" y="5707063"/>
          <p14:tracePt t="537288" x="3527425" y="5707063"/>
          <p14:tracePt t="545976" x="4446588" y="5268913"/>
          <p14:tracePt t="546057" x="5116513" y="4741863"/>
          <p14:tracePt t="546220" x="5661025" y="4278313"/>
          <p14:tracePt t="546390" x="6197600" y="3840163"/>
          <p14:tracePt t="546568" x="6545263" y="3509963"/>
          <p14:tracePt t="546823" x="6680200" y="3375025"/>
          <p14:tracePt t="547007" x="6831013" y="3197225"/>
          <p14:tracePt t="547098" x="6840538" y="3197225"/>
          <p14:tracePt t="547593" x="6840538" y="3187700"/>
          <p14:tracePt t="548075" x="6732588" y="2894013"/>
          <p14:tracePt t="548236" x="6707188" y="2867025"/>
          <p14:tracePt t="548413" x="6572250" y="2795588"/>
          <p14:tracePt t="548580" x="6350000" y="2724150"/>
          <p14:tracePt t="548742" x="6188075" y="2643188"/>
          <p14:tracePt t="548905" x="6143625" y="2339975"/>
          <p14:tracePt t="549068" x="6411913" y="2160588"/>
          <p14:tracePt t="549240" x="6715125" y="2187575"/>
          <p14:tracePt t="549407" x="6956425" y="2303463"/>
          <p14:tracePt t="549639" x="7153275" y="2768600"/>
          <p14:tracePt t="549826" x="7081838" y="3278188"/>
          <p14:tracePt t="550103" x="6823075" y="3421063"/>
          <p14:tracePt t="550252" x="6564313" y="3500438"/>
          <p14:tracePt t="550485" x="6340475" y="3438525"/>
          <p14:tracePt t="550579" x="6232525" y="3349625"/>
          <p14:tracePt t="550791" x="6108700" y="3081338"/>
          <p14:tracePt t="550979" x="6126163" y="2660650"/>
          <p14:tracePt t="551067" x="6188075" y="2492375"/>
          <p14:tracePt t="551238" x="6340475" y="2295525"/>
          <p14:tracePt t="551400" x="6492875" y="2170113"/>
          <p14:tracePt t="551558" x="6680200" y="2143125"/>
          <p14:tracePt t="551718" x="6875463" y="2224088"/>
          <p14:tracePt t="551815" x="6973888" y="2339975"/>
          <p14:tracePt t="552031" x="7064375" y="2706688"/>
          <p14:tracePt t="552221" x="7027863" y="2911475"/>
          <p14:tracePt t="552427" x="6946900" y="3081338"/>
          <p14:tracePt t="552597" x="6894513" y="3098800"/>
          <p14:tracePt t="552762" x="6813550" y="3125788"/>
          <p14:tracePt t="552924" x="6751638" y="3152775"/>
          <p14:tracePt t="553095" x="6661150" y="3143250"/>
          <p14:tracePt t="553258" x="6572250" y="3125788"/>
          <p14:tracePt t="553421" x="6527800" y="3116263"/>
          <p14:tracePt t="553590" x="6456363" y="3108325"/>
          <p14:tracePt t="553767" x="6402388" y="3108325"/>
          <p14:tracePt t="553988" x="6323013" y="3108325"/>
          <p14:tracePt t="554127" x="6251575" y="3125788"/>
          <p14:tracePt t="554326" x="6224588" y="3125788"/>
          <p14:tracePt t="554919" x="6242050" y="3125788"/>
          <p14:tracePt t="555075" x="6286500" y="3125788"/>
          <p14:tracePt t="555236" x="6599238" y="3125788"/>
          <p14:tracePt t="555403" x="6742113" y="3125788"/>
          <p14:tracePt t="555563" x="6850063" y="3125788"/>
          <p14:tracePt t="555724" x="6946900" y="3125788"/>
          <p14:tracePt t="555895" x="6965950" y="3116263"/>
          <p14:tracePt t="556867" x="7054850" y="3116263"/>
          <p14:tracePt t="557034" x="7197725" y="3116263"/>
          <p14:tracePt t="557200" x="7402513" y="3108325"/>
          <p14:tracePt t="557368" x="7483475" y="3108325"/>
          <p14:tracePt t="557542" x="7510463" y="3108325"/>
          <p14:tracePt t="557873" x="7537450" y="3108325"/>
          <p14:tracePt t="558032" x="7545388" y="3108325"/>
          <p14:tracePt t="559201" x="7545388" y="3089275"/>
          <p14:tracePt t="560072" x="7554913" y="3089275"/>
          <p14:tracePt t="560317" x="7966075" y="3089275"/>
          <p14:tracePt t="560560" x="8072438" y="3098800"/>
          <p14:tracePt t="560753" x="8108950" y="3098800"/>
          <p14:tracePt t="561330" x="8072438" y="3098800"/>
          <p14:tracePt t="561513" x="7912100" y="3089275"/>
          <p14:tracePt t="561597" x="7688263" y="3063875"/>
          <p14:tracePt t="561765" x="7197725" y="3063875"/>
          <p14:tracePt t="561934" x="6875463" y="3063875"/>
          <p14:tracePt t="562674" x="7778750" y="2965450"/>
          <p14:tracePt t="562907" x="7902575" y="2982913"/>
          <p14:tracePt t="562987" x="7921625" y="2982913"/>
          <p14:tracePt t="563069" x="7929563" y="2982913"/>
          <p14:tracePt t="563229" x="7939088" y="2982913"/>
          <p14:tracePt t="563401" x="7885113" y="2982913"/>
          <p14:tracePt t="563659" x="7564438" y="2965450"/>
          <p14:tracePt t="563943" x="7188200" y="2982913"/>
          <p14:tracePt t="564078" x="7099300" y="2982913"/>
          <p14:tracePt t="564342" x="6867525" y="2982913"/>
          <p14:tracePt t="564534" x="6840538" y="2982913"/>
          <p14:tracePt t="564629" x="6823075" y="2982913"/>
          <p14:tracePt t="564815" x="6232525" y="3411538"/>
          <p14:tracePt t="564975" x="6207125" y="3429000"/>
          <p14:tracePt t="565689" x="5894388" y="3679825"/>
          <p14:tracePt t="565856" x="5572125" y="3965575"/>
          <p14:tracePt t="566012" x="5518150" y="4027488"/>
          <p14:tracePt t="566316" x="5510213" y="4019550"/>
          <p14:tracePt t="566485" x="5375275" y="4152900"/>
          <p14:tracePt t="566565" x="5295900" y="4278313"/>
          <p14:tracePt t="566728" x="5126038" y="4554538"/>
          <p14:tracePt t="566963" x="4786313" y="4956175"/>
          <p14:tracePt t="567065" x="4768850" y="4956175"/>
          <p14:tracePt t="567436" x="4697413" y="4956175"/>
          <p14:tracePt t="567534" x="4687888" y="4956175"/>
          <p14:tracePt t="569050" x="4054475" y="5429250"/>
          <p14:tracePt t="569244" x="3697288" y="5751513"/>
          <p14:tracePt t="569437" x="3536950" y="5849938"/>
          <p14:tracePt t="569614" x="3259138" y="5965825"/>
          <p14:tracePt t="569903" x="3027363" y="5992813"/>
          <p14:tracePt t="570037" x="2938463" y="5983288"/>
          <p14:tracePt t="570228" x="2884488" y="5956300"/>
          <p14:tracePt t="570402" x="2759075" y="5948363"/>
          <p14:tracePt t="570631" x="2786063" y="5948363"/>
          <p14:tracePt t="570909" x="2884488" y="5965825"/>
          <p14:tracePt t="571050" x="2955925" y="5975350"/>
          <p14:tracePt t="571291" x="3044825" y="5975350"/>
          <p14:tracePt t="571455" x="3108325" y="5983288"/>
          <p14:tracePt t="571538" x="3152775" y="5983288"/>
          <p14:tracePt t="571743" x="3286125" y="6000750"/>
          <p14:tracePt t="571906" x="3340100" y="6019800"/>
          <p14:tracePt t="572097" x="3402013" y="6027738"/>
          <p14:tracePt t="572185" x="3419475" y="6037263"/>
          <p14:tracePt t="572365" x="3429000" y="6037263"/>
          <p14:tracePt t="573399" x="3598863" y="6037263"/>
          <p14:tracePt t="573595" x="3679825" y="6037263"/>
          <p14:tracePt t="573694" x="3705225" y="6037263"/>
          <p14:tracePt t="573880" x="3768725" y="6037263"/>
          <p14:tracePt t="574046" x="3848100" y="6037263"/>
          <p14:tracePt t="574219" x="3938588" y="6046788"/>
          <p14:tracePt t="574419" x="4010025" y="6046788"/>
          <p14:tracePt t="574593" x="4071938" y="6054725"/>
          <p14:tracePt t="574769" x="4081463" y="6064250"/>
          <p14:tracePt t="577102" x="4348163" y="5822950"/>
          <p14:tracePt t="577297" x="5037138" y="5180013"/>
          <p14:tracePt t="577503" x="5707063" y="4652963"/>
          <p14:tracePt t="577590" x="5902325" y="4545013"/>
          <p14:tracePt t="577767" x="6116638" y="4438650"/>
          <p14:tracePt t="578242" x="6446838" y="4054475"/>
          <p14:tracePt t="578333" x="6589713" y="3876675"/>
          <p14:tracePt t="578502" x="6759575" y="3724275"/>
          <p14:tracePt t="578589" x="6796088" y="3687763"/>
          <p14:tracePt t="578849" x="6902450" y="3608388"/>
          <p14:tracePt t="579019" x="6921500" y="3608388"/>
          <p14:tracePt t="579100" x="6983413" y="3706813"/>
          <p14:tracePt t="579261" x="7054850" y="3822700"/>
          <p14:tracePt t="579481" x="7161213" y="4054475"/>
          <p14:tracePt t="579575" x="7224713" y="4125913"/>
          <p14:tracePt t="579739" x="7323138" y="4233863"/>
          <p14:tracePt t="579913" x="7358063" y="4295775"/>
          <p14:tracePt t="580052" x="7385050" y="4295775"/>
          <p14:tracePt t="580274" x="7429500" y="4295775"/>
          <p14:tracePt t="580443" x="7429500" y="4278313"/>
          <p14:tracePt t="580615" x="7429500" y="4268788"/>
          <p14:tracePt t="580710" x="7429500" y="4241800"/>
          <p14:tracePt t="580890" x="7518400" y="3867150"/>
          <p14:tracePt t="580976" x="7554913" y="3724275"/>
          <p14:tracePt t="581063" x="7608888" y="3473450"/>
          <p14:tracePt t="581154" x="7653338" y="3340100"/>
          <p14:tracePt t="581240" x="7670800" y="3259138"/>
          <p14:tracePt t="581420" x="7697788" y="3224213"/>
          <p14:tracePt t="581590" x="7732713" y="3224213"/>
          <p14:tracePt t="581770" x="7813675" y="3224213"/>
          <p14:tracePt t="581850" x="7831138" y="3224213"/>
          <p14:tracePt t="582035" x="7867650" y="3224213"/>
          <p14:tracePt t="582268" x="7885113" y="3224213"/>
          <p14:tracePt t="582439" x="7894638" y="3224213"/>
          <p14:tracePt t="583343" x="7921625" y="3214688"/>
          <p14:tracePt t="583515" x="7947025" y="3197225"/>
          <p14:tracePt t="585527" x="7939088" y="3197225"/>
          <p14:tracePt t="585852" x="7902575" y="3197225"/>
          <p14:tracePt t="586029" x="7759700" y="3232150"/>
          <p14:tracePt t="586205" x="7518400" y="3340100"/>
          <p14:tracePt t="586364" x="7429500" y="3375025"/>
          <p14:tracePt t="586524" x="7402513" y="3375025"/>
          <p14:tracePt t="586692" x="7259638" y="3429000"/>
          <p14:tracePt t="586872" x="7215188" y="3429000"/>
          <p14:tracePt t="587065" x="7081838" y="3446463"/>
          <p14:tracePt t="587247" x="7037388" y="3446463"/>
          <p14:tracePt t="587414" x="7018338" y="3438525"/>
          <p14:tracePt t="587581" x="7018338" y="3394075"/>
          <p14:tracePt t="587664" x="7018338" y="3384550"/>
          <p14:tracePt t="587836" x="7018338" y="3313113"/>
          <p14:tracePt t="587931" x="7010400" y="3259138"/>
          <p14:tracePt t="588077" x="7010400" y="3268663"/>
          <p14:tracePt t="588296" x="7608888" y="4233863"/>
          <p14:tracePt t="588467" x="7688263" y="4402138"/>
          <p14:tracePt t="588548" x="7697788" y="4554538"/>
          <p14:tracePt t="588711" x="7715250" y="4608513"/>
          <p14:tracePt t="588957" x="7537450" y="4948238"/>
          <p14:tracePt t="589040" x="7483475" y="5027613"/>
          <p14:tracePt t="589204" x="7446963" y="5126038"/>
          <p14:tracePt t="589369" x="7439025" y="5187950"/>
          <p14:tracePt t="589531" x="7412038" y="5180013"/>
          <p14:tracePt t="589698" x="7446963" y="4759325"/>
          <p14:tracePt t="589898" x="7394575" y="3751263"/>
          <p14:tracePt t="590094" x="7242175" y="3295650"/>
          <p14:tracePt t="590197" x="7232650" y="3295650"/>
          <p14:tracePt t="590365" x="7215188" y="3286125"/>
          <p14:tracePt t="590540" x="7143750" y="3278188"/>
          <p14:tracePt t="590718" x="7037388" y="3278188"/>
          <p14:tracePt t="590983" x="7493000" y="3259138"/>
          <p14:tracePt t="591103" x="7786688" y="3286125"/>
          <p14:tracePt t="591343" x="8081963" y="3286125"/>
          <p14:tracePt t="591594" x="7902575" y="3295650"/>
          <p14:tracePt t="591787" x="7421563" y="3349625"/>
          <p14:tracePt t="591954" x="7232650" y="3349625"/>
          <p14:tracePt t="592034" x="7143750" y="3349625"/>
          <p14:tracePt t="592203" x="7054850" y="3357563"/>
          <p14:tracePt t="592394" x="7045325" y="3357563"/>
          <p14:tracePt t="599535" x="6670675" y="3625850"/>
          <p14:tracePt t="599707" x="5564188" y="3983038"/>
          <p14:tracePt t="599791" x="5037138" y="4206875"/>
          <p14:tracePt t="599980" x="4367213" y="5027613"/>
          <p14:tracePt t="600076" x="4276725" y="5143500"/>
          <p14:tracePt t="600735" x="4241800" y="5187950"/>
          <p14:tracePt t="600823" x="4187825" y="5259388"/>
          <p14:tracePt t="601074" x="4179888" y="5286375"/>
          <p14:tracePt t="601495" x="4152900" y="5340350"/>
          <p14:tracePt t="601612" x="4152900" y="5376863"/>
          <p14:tracePt t="601809" x="4143375" y="5402263"/>
          <p14:tracePt t="601989" x="4125913" y="5429250"/>
          <p14:tracePt t="602499" x="4098925" y="5473700"/>
          <p14:tracePt t="602579" x="4089400" y="5492750"/>
          <p14:tracePt t="602741" x="4044950" y="5546725"/>
          <p14:tracePt t="602920" x="4037013" y="5554663"/>
          <p14:tracePt t="604047" x="4037013" y="5537200"/>
          <p14:tracePt t="605288" x="4037013" y="5500688"/>
          <p14:tracePt t="605480" x="4133850" y="5456238"/>
          <p14:tracePt t="605568" x="4160838" y="54387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protocol: MESI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87211"/>
            <a:ext cx="8228012" cy="2140469"/>
          </a:xfrm>
        </p:spPr>
        <p:txBody>
          <a:bodyPr/>
          <a:lstStyle/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61922"/>
                </a:solidFill>
                <a:latin typeface="Calibri"/>
                <a:cs typeface="Arial" charset="0"/>
                <a:sym typeface="Symbol" pitchFamily="18" charset="2"/>
              </a:rPr>
              <a:t>Coherency protocols describe how to handle </a:t>
            </a:r>
            <a:r>
              <a:rPr lang="en-US" dirty="0" smtClean="0">
                <a:latin typeface="+mj-lt"/>
                <a:cs typeface="Arial" charset="0"/>
                <a:sym typeface="Symbol" pitchFamily="18" charset="2"/>
              </a:rPr>
              <a:t>writes and reads in a multi-core system in order to maintain memory coherence</a:t>
            </a:r>
          </a:p>
          <a:p>
            <a:pPr marL="342900" lvl="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Arial" charset="0"/>
                <a:sym typeface="Symbol" pitchFamily="18" charset="2"/>
              </a:rPr>
              <a:t>The most </a:t>
            </a:r>
            <a:r>
              <a:rPr lang="en-US" dirty="0" smtClean="0">
                <a:latin typeface="+mj-lt"/>
                <a:cs typeface="Arial" charset="0"/>
                <a:sym typeface="Symbol" pitchFamily="18" charset="2"/>
              </a:rPr>
              <a:t>famous </a:t>
            </a:r>
            <a:r>
              <a:rPr lang="en-US" dirty="0">
                <a:latin typeface="+mj-lt"/>
                <a:cs typeface="Arial" charset="0"/>
                <a:sym typeface="Symbol" pitchFamily="18" charset="2"/>
              </a:rPr>
              <a:t>one is </a:t>
            </a:r>
            <a:r>
              <a:rPr lang="en-US" b="1" dirty="0" smtClean="0">
                <a:latin typeface="+mj-lt"/>
                <a:cs typeface="Arial" charset="0"/>
                <a:sym typeface="Symbol" pitchFamily="18" charset="2"/>
              </a:rPr>
              <a:t>MESI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+mn-cs"/>
                <a:sym typeface="Symbol" pitchFamily="18" charset="2"/>
              </a:rPr>
              <a:t>D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+mn-cs"/>
                <a:sym typeface="Symbol" pitchFamily="18" charset="2"/>
              </a:rPr>
              <a:t>efine </a:t>
            </a: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+mn-cs"/>
                <a:sym typeface="Symbol" pitchFamily="18" charset="2"/>
              </a:rPr>
              <a:t>the four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+mn-cs"/>
                <a:sym typeface="Symbol" pitchFamily="18" charset="2"/>
              </a:rPr>
              <a:t>possible state of </a:t>
            </a: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+mn-cs"/>
                <a:sym typeface="Symbol" pitchFamily="18" charset="2"/>
              </a:rPr>
              <a:t>a cache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+mn-cs"/>
                <a:sym typeface="Symbol" pitchFamily="18" charset="2"/>
              </a:rPr>
              <a:t>line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+mn-cs"/>
                <a:sym typeface="Symbol" pitchFamily="18" charset="2"/>
              </a:rPr>
              <a:t>Describe transactions from one state to another </a:t>
            </a:r>
            <a:r>
              <a:rPr lang="en-US" sz="2000" kern="1200" dirty="0" smtClean="0">
                <a:solidFill>
                  <a:schemeClr val="bg2"/>
                </a:solidFill>
                <a:latin typeface="Calibri"/>
                <a:ea typeface="+mn-ea"/>
                <a:cs typeface="+mn-cs"/>
                <a:sym typeface="Symbol" pitchFamily="18" charset="2"/>
              </a:rPr>
              <a:t>(next foils)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en-US" sz="20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  <a:sym typeface="Symbol" pitchFamily="18" charset="2"/>
            </a:endParaRPr>
          </a:p>
          <a:p>
            <a:pPr marL="457200" lvl="1" indent="0">
              <a:spcBef>
                <a:spcPct val="20000"/>
              </a:spcBef>
              <a:buNone/>
            </a:pPr>
            <a:endParaRPr lang="en-US" sz="20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  <a:sym typeface="Symbol" pitchFamily="18" charset="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75580"/>
              </p:ext>
            </p:extLst>
          </p:nvPr>
        </p:nvGraphicFramePr>
        <p:xfrm>
          <a:off x="843280" y="3046498"/>
          <a:ext cx="6583680" cy="23992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</a:tblGrid>
              <a:tr h="622031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Is the line valid?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</a:t>
                      </a:r>
                      <a:r>
                        <a:rPr lang="en-US" sz="1600" baseline="0" dirty="0" smtClean="0"/>
                        <a:t> others have this line?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Has</a:t>
                      </a:r>
                      <a:r>
                        <a:rPr lang="en-US" sz="1600" baseline="0" dirty="0" smtClean="0"/>
                        <a:t> it been modified?</a:t>
                      </a:r>
                      <a:endParaRPr lang="ru-RU" sz="1600" dirty="0"/>
                    </a:p>
                  </a:txBody>
                  <a:tcPr/>
                </a:tc>
              </a:tr>
              <a:tr h="44430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</a:t>
                      </a:r>
                      <a:r>
                        <a:rPr lang="en-US" sz="1600" dirty="0" smtClean="0"/>
                        <a:t>nvalid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NA</a:t>
                      </a:r>
                      <a:endParaRPr lang="ru-RU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NA</a:t>
                      </a:r>
                      <a:endParaRPr lang="ru-RU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44430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</a:t>
                      </a:r>
                      <a:r>
                        <a:rPr lang="en-US" sz="1600" dirty="0" smtClean="0"/>
                        <a:t>hared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ru-RU" sz="18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ru-RU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4430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</a:t>
                      </a:r>
                      <a:r>
                        <a:rPr lang="en-US" sz="1600" dirty="0" smtClean="0"/>
                        <a:t>xclusive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ru-RU" sz="1800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ru-RU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ru-RU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4430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</a:t>
                      </a:r>
                      <a:r>
                        <a:rPr lang="en-US" sz="1600" dirty="0" smtClean="0"/>
                        <a:t>odified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ru-RU" sz="1800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ru-RU" sz="180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ru-RU" sz="1800" kern="1200" dirty="0" smtClean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4025" y="5616248"/>
            <a:ext cx="81210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rgbClr val="061922"/>
                </a:solidFill>
                <a:latin typeface="Calibri"/>
                <a:sym typeface="Symbol" pitchFamily="18" charset="2"/>
              </a:rPr>
              <a:t>There is no state when a line is modified and contained by multiple cores</a:t>
            </a:r>
            <a:endParaRPr lang="en-US" sz="2400" b="1" kern="0" dirty="0">
              <a:solidFill>
                <a:srgbClr val="061922"/>
              </a:solidFill>
              <a:latin typeface="Calibri"/>
              <a:sym typeface="Symbol" pitchFamily="18" charset="2"/>
            </a:endParaRPr>
          </a:p>
        </p:txBody>
      </p:sp>
      <p:sp>
        <p:nvSpPr>
          <p:cNvPr id="61" name="Rectangle 54"/>
          <p:cNvSpPr>
            <a:spLocks noChangeArrowheads="1"/>
          </p:cNvSpPr>
          <p:nvPr/>
        </p:nvSpPr>
        <p:spPr bwMode="auto">
          <a:xfrm>
            <a:off x="880110" y="3699093"/>
            <a:ext cx="1576802" cy="366332"/>
          </a:xfrm>
          <a:prstGeom prst="rect">
            <a:avLst/>
          </a:pr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" name="Rectangle 57"/>
          <p:cNvSpPr>
            <a:spLocks noChangeArrowheads="1"/>
          </p:cNvSpPr>
          <p:nvPr/>
        </p:nvSpPr>
        <p:spPr bwMode="auto">
          <a:xfrm>
            <a:off x="5792916" y="3699093"/>
            <a:ext cx="1613313" cy="393954"/>
          </a:xfrm>
          <a:prstGeom prst="rect">
            <a:avLst/>
          </a:prstGeom>
          <a:solidFill>
            <a:srgbClr val="CB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5" name="Rectangle 58"/>
          <p:cNvSpPr>
            <a:spLocks noChangeArrowheads="1"/>
          </p:cNvSpPr>
          <p:nvPr/>
        </p:nvSpPr>
        <p:spPr bwMode="auto">
          <a:xfrm>
            <a:off x="880110" y="4133850"/>
            <a:ext cx="1560746" cy="374488"/>
          </a:xfrm>
          <a:prstGeom prst="rect">
            <a:avLst/>
          </a:pr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8" name="Rectangle 61"/>
          <p:cNvSpPr>
            <a:spLocks noChangeArrowheads="1"/>
          </p:cNvSpPr>
          <p:nvPr/>
        </p:nvSpPr>
        <p:spPr bwMode="auto">
          <a:xfrm>
            <a:off x="5821679" y="4130040"/>
            <a:ext cx="1550671" cy="382645"/>
          </a:xfrm>
          <a:prstGeom prst="rect">
            <a:avLst/>
          </a:prstGeom>
          <a:solidFill>
            <a:srgbClr val="E7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" name="Rectangle 62"/>
          <p:cNvSpPr>
            <a:spLocks noChangeArrowheads="1"/>
          </p:cNvSpPr>
          <p:nvPr/>
        </p:nvSpPr>
        <p:spPr bwMode="auto">
          <a:xfrm>
            <a:off x="880110" y="4591531"/>
            <a:ext cx="1560746" cy="330990"/>
          </a:xfrm>
          <a:prstGeom prst="rect">
            <a:avLst/>
          </a:pr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2" name="Rectangle 65"/>
          <p:cNvSpPr>
            <a:spLocks noChangeArrowheads="1"/>
          </p:cNvSpPr>
          <p:nvPr/>
        </p:nvSpPr>
        <p:spPr bwMode="auto">
          <a:xfrm>
            <a:off x="5821679" y="4606290"/>
            <a:ext cx="1584550" cy="352644"/>
          </a:xfrm>
          <a:prstGeom prst="rect">
            <a:avLst/>
          </a:prstGeom>
          <a:solidFill>
            <a:srgbClr val="CB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3" name="Rectangle 66"/>
          <p:cNvSpPr>
            <a:spLocks noChangeArrowheads="1"/>
          </p:cNvSpPr>
          <p:nvPr/>
        </p:nvSpPr>
        <p:spPr bwMode="auto">
          <a:xfrm>
            <a:off x="880110" y="5033863"/>
            <a:ext cx="1550542" cy="349494"/>
          </a:xfrm>
          <a:prstGeom prst="rect">
            <a:avLst/>
          </a:pr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6" name="Rectangle 69"/>
          <p:cNvSpPr>
            <a:spLocks noChangeArrowheads="1"/>
          </p:cNvSpPr>
          <p:nvPr/>
        </p:nvSpPr>
        <p:spPr bwMode="auto">
          <a:xfrm>
            <a:off x="5821679" y="5052539"/>
            <a:ext cx="1550671" cy="330818"/>
          </a:xfrm>
          <a:prstGeom prst="rect">
            <a:avLst/>
          </a:prstGeom>
          <a:solidFill>
            <a:srgbClr val="E7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7" name="Rectangle 57"/>
          <p:cNvSpPr>
            <a:spLocks noChangeArrowheads="1"/>
          </p:cNvSpPr>
          <p:nvPr/>
        </p:nvSpPr>
        <p:spPr bwMode="auto">
          <a:xfrm>
            <a:off x="4152486" y="3700234"/>
            <a:ext cx="1613313" cy="393954"/>
          </a:xfrm>
          <a:prstGeom prst="rect">
            <a:avLst/>
          </a:prstGeom>
          <a:solidFill>
            <a:srgbClr val="CB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8" name="Rectangle 61"/>
          <p:cNvSpPr>
            <a:spLocks noChangeArrowheads="1"/>
          </p:cNvSpPr>
          <p:nvPr/>
        </p:nvSpPr>
        <p:spPr bwMode="auto">
          <a:xfrm>
            <a:off x="4181249" y="4131181"/>
            <a:ext cx="1550671" cy="382645"/>
          </a:xfrm>
          <a:prstGeom prst="rect">
            <a:avLst/>
          </a:prstGeom>
          <a:solidFill>
            <a:srgbClr val="E7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9" name="Rectangle 65"/>
          <p:cNvSpPr>
            <a:spLocks noChangeArrowheads="1"/>
          </p:cNvSpPr>
          <p:nvPr/>
        </p:nvSpPr>
        <p:spPr bwMode="auto">
          <a:xfrm>
            <a:off x="4181249" y="4607431"/>
            <a:ext cx="1584550" cy="352644"/>
          </a:xfrm>
          <a:prstGeom prst="rect">
            <a:avLst/>
          </a:prstGeom>
          <a:solidFill>
            <a:srgbClr val="CB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0" name="Rectangle 69"/>
          <p:cNvSpPr>
            <a:spLocks noChangeArrowheads="1"/>
          </p:cNvSpPr>
          <p:nvPr/>
        </p:nvSpPr>
        <p:spPr bwMode="auto">
          <a:xfrm>
            <a:off x="4181249" y="5053680"/>
            <a:ext cx="1550671" cy="330818"/>
          </a:xfrm>
          <a:prstGeom prst="rect">
            <a:avLst/>
          </a:prstGeom>
          <a:solidFill>
            <a:srgbClr val="E7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1" name="Rectangle 57"/>
          <p:cNvSpPr>
            <a:spLocks noChangeArrowheads="1"/>
          </p:cNvSpPr>
          <p:nvPr/>
        </p:nvSpPr>
        <p:spPr bwMode="auto">
          <a:xfrm>
            <a:off x="2501852" y="3702903"/>
            <a:ext cx="1613313" cy="393954"/>
          </a:xfrm>
          <a:prstGeom prst="rect">
            <a:avLst/>
          </a:prstGeom>
          <a:solidFill>
            <a:srgbClr val="CB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2" name="Rectangle 61"/>
          <p:cNvSpPr>
            <a:spLocks noChangeArrowheads="1"/>
          </p:cNvSpPr>
          <p:nvPr/>
        </p:nvSpPr>
        <p:spPr bwMode="auto">
          <a:xfrm>
            <a:off x="2530615" y="4133850"/>
            <a:ext cx="1550671" cy="382645"/>
          </a:xfrm>
          <a:prstGeom prst="rect">
            <a:avLst/>
          </a:prstGeom>
          <a:solidFill>
            <a:srgbClr val="E7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3" name="Rectangle 65"/>
          <p:cNvSpPr>
            <a:spLocks noChangeArrowheads="1"/>
          </p:cNvSpPr>
          <p:nvPr/>
        </p:nvSpPr>
        <p:spPr bwMode="auto">
          <a:xfrm>
            <a:off x="2530615" y="4610100"/>
            <a:ext cx="1584550" cy="352644"/>
          </a:xfrm>
          <a:prstGeom prst="rect">
            <a:avLst/>
          </a:prstGeom>
          <a:solidFill>
            <a:srgbClr val="CB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4" name="Rectangle 69"/>
          <p:cNvSpPr>
            <a:spLocks noChangeArrowheads="1"/>
          </p:cNvSpPr>
          <p:nvPr/>
        </p:nvSpPr>
        <p:spPr bwMode="auto">
          <a:xfrm>
            <a:off x="2530615" y="5056349"/>
            <a:ext cx="1550671" cy="330818"/>
          </a:xfrm>
          <a:prstGeom prst="rect">
            <a:avLst/>
          </a:prstGeom>
          <a:solidFill>
            <a:srgbClr val="E7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2518187"/>
      </p:ext>
    </p:extLst>
  </p:cSld>
  <p:clrMapOvr>
    <a:masterClrMapping/>
  </p:clrMapOvr>
  <p:transition advTm="4806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61" grpId="0" animBg="1"/>
      <p:bldP spid="61" grpId="1" animBg="1"/>
      <p:bldP spid="64" grpId="0" animBg="1"/>
      <p:bldP spid="64" grpId="1" animBg="1"/>
      <p:bldP spid="65" grpId="0" animBg="1"/>
      <p:bldP spid="65" grpId="1" animBg="1"/>
      <p:bldP spid="68" grpId="0" animBg="1"/>
      <p:bldP spid="68" grpId="1" animBg="1"/>
      <p:bldP spid="69" grpId="0" animBg="1"/>
      <p:bldP spid="69" grpId="1" animBg="1"/>
      <p:bldP spid="72" grpId="0" animBg="1"/>
      <p:bldP spid="72" grpId="1" animBg="1"/>
      <p:bldP spid="73" grpId="0" animBg="1"/>
      <p:bldP spid="73" grpId="1" animBg="1"/>
      <p:bldP spid="76" grpId="0" animBg="1"/>
      <p:bldP spid="7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</p:bldLst>
  </p:timing>
  <p:extLst>
    <p:ext uri="{3A86A75C-4F4B-4683-9AE1-C65F6400EC91}">
      <p14:laserTraceLst xmlns:p14="http://schemas.microsoft.com/office/powerpoint/2010/main">
        <p14:tracePtLst>
          <p14:tracePt t="1305" x="4268788" y="3009900"/>
          <p14:tracePt t="1385" x="4537075" y="2286000"/>
          <p14:tracePt t="1547" x="4545013" y="2278063"/>
          <p14:tracePt t="2070" x="4330700" y="2044700"/>
          <p14:tracePt t="2263" x="4010025" y="1704975"/>
          <p14:tracePt t="2348" x="3786188" y="1482725"/>
          <p14:tracePt t="2540" x="3660775" y="1366838"/>
          <p14:tracePt t="2772" x="3455988" y="1285875"/>
          <p14:tracePt t="2857" x="3455988" y="1276350"/>
          <p14:tracePt t="3034" x="3438525" y="1276350"/>
          <p14:tracePt t="3344" x="3446463" y="1276350"/>
          <p14:tracePt t="3506" x="2973388" y="1027113"/>
          <p14:tracePt t="3674" x="2938463" y="1017588"/>
          <p14:tracePt t="3841" x="2884488" y="990600"/>
          <p14:tracePt t="4009" x="2874963" y="990600"/>
          <p14:tracePt t="4369" x="2830513" y="982663"/>
          <p14:tracePt t="4536" x="2732088" y="847725"/>
          <p14:tracePt t="4649" x="2724150" y="847725"/>
          <p14:tracePt t="5398" x="2670175" y="847725"/>
          <p14:tracePt t="5580" x="2643188" y="847725"/>
          <p14:tracePt t="5754" x="2608263" y="847725"/>
          <p14:tracePt t="5838" x="2598738" y="847725"/>
          <p14:tracePt t="6113" x="3017838" y="884238"/>
          <p14:tracePt t="6284" x="3348038" y="911225"/>
          <p14:tracePt t="6367" x="3536950" y="938213"/>
          <p14:tracePt t="6558" x="3938588" y="946150"/>
          <p14:tracePt t="6722" x="4160838" y="946150"/>
          <p14:tracePt t="6804" x="4214813" y="938213"/>
          <p14:tracePt t="6974" x="4367213" y="928688"/>
          <p14:tracePt t="7173" x="4500563" y="928688"/>
          <p14:tracePt t="7347" x="4518025" y="919163"/>
          <p14:tracePt t="9262" x="5037138" y="901700"/>
          <p14:tracePt t="9344" x="5214938" y="911225"/>
          <p14:tracePt t="9428" x="5349875" y="928688"/>
          <p14:tracePt t="9608" x="5537200" y="973138"/>
          <p14:tracePt t="9772" x="5653088" y="982663"/>
          <p14:tracePt t="9855" x="5759450" y="973138"/>
          <p14:tracePt t="10036" x="5884863" y="938213"/>
          <p14:tracePt t="10225" x="5921375" y="919163"/>
          <p14:tracePt t="10409" x="5929313" y="919163"/>
          <p14:tracePt t="10609" x="5929313" y="893763"/>
          <p14:tracePt t="10782" x="5911850" y="884238"/>
          <p14:tracePt t="10878" x="5902325" y="884238"/>
          <p14:tracePt t="11266" x="6099175" y="884238"/>
          <p14:tracePt t="11349" x="6135688" y="884238"/>
          <p14:tracePt t="11539" x="6180138" y="884238"/>
          <p14:tracePt t="12860" x="5946775" y="919163"/>
          <p14:tracePt t="13027" x="5564188" y="1036638"/>
          <p14:tracePt t="13229" x="5349875" y="1143000"/>
          <p14:tracePt t="13313" x="5143500" y="1204913"/>
          <p14:tracePt t="13486" x="5027613" y="1241425"/>
          <p14:tracePt t="13709" x="4911725" y="1258888"/>
          <p14:tracePt t="13806" x="4902200" y="1258888"/>
          <p14:tracePt t="13997" x="4840288" y="1295400"/>
          <p14:tracePt t="14177" x="4660900" y="1384300"/>
          <p14:tracePt t="14346" x="4562475" y="1465263"/>
          <p14:tracePt t="14519" x="4456113" y="1581150"/>
          <p14:tracePt t="14685" x="4367213" y="1687513"/>
          <p14:tracePt t="14851" x="4303713" y="1768475"/>
          <p14:tracePt t="15032" x="4286250" y="1803400"/>
          <p14:tracePt t="70978" x="3911600" y="2009775"/>
          <p14:tracePt t="71211" x="2786063" y="2517775"/>
          <p14:tracePt t="71394" x="2384425" y="2608263"/>
          <p14:tracePt t="71571" x="2036763" y="2635250"/>
          <p14:tracePt t="71737" x="1938338" y="2625725"/>
          <p14:tracePt t="71823" x="1866900" y="2589213"/>
          <p14:tracePt t="72001" x="1785938" y="2563813"/>
          <p14:tracePt t="72178" x="1625600" y="2509838"/>
          <p14:tracePt t="72347" x="1554163" y="2509838"/>
          <p14:tracePt t="72553" x="1428750" y="2517775"/>
          <p14:tracePt t="72740" x="1401763" y="2517775"/>
          <p14:tracePt t="73013" x="1473200" y="2517775"/>
          <p14:tracePt t="73194" x="1554163" y="2517775"/>
          <p14:tracePt t="73369" x="1652588" y="2517775"/>
          <p14:tracePt t="73579" x="1803400" y="2517775"/>
          <p14:tracePt t="73782" x="1938338" y="2517775"/>
          <p14:tracePt t="73869" x="2000250" y="2517775"/>
          <p14:tracePt t="74043" x="2133600" y="2509838"/>
          <p14:tracePt t="74224" x="2205038" y="2509838"/>
          <p14:tracePt t="74411" x="2259013" y="2482850"/>
          <p14:tracePt t="74609" x="2303463" y="2482850"/>
          <p14:tracePt t="74810" x="2330450" y="2482850"/>
          <p14:tracePt t="74911" x="2339975" y="2482850"/>
          <p14:tracePt t="75292" x="2339975" y="2509838"/>
          <p14:tracePt t="75633" x="2276475" y="2509838"/>
          <p14:tracePt t="75813" x="2152650" y="2509838"/>
          <p14:tracePt t="75913" x="2017713" y="2509838"/>
          <p14:tracePt t="76122" x="1751013" y="2517775"/>
          <p14:tracePt t="76336" x="1616075" y="2517775"/>
          <p14:tracePt t="76517" x="1554163" y="2517775"/>
          <p14:tracePt t="76689" x="1473200" y="2509838"/>
          <p14:tracePt t="76863" x="1465263" y="2500313"/>
          <p14:tracePt t="77055" x="1544638" y="2500313"/>
          <p14:tracePt t="77256" x="1633538" y="2500313"/>
          <p14:tracePt t="77404" x="1731963" y="2500313"/>
          <p14:tracePt t="77703" x="1982788" y="2544763"/>
          <p14:tracePt t="77850" x="2116138" y="2563813"/>
          <p14:tracePt t="78054" x="2312988" y="2563813"/>
          <p14:tracePt t="78247" x="2384425" y="2563813"/>
          <p14:tracePt t="78342" x="2401888" y="2563813"/>
          <p14:tracePt t="78512" x="2438400" y="2563813"/>
          <p14:tracePt t="78689" x="2473325" y="2554288"/>
          <p14:tracePt t="78871" x="2598738" y="2554288"/>
          <p14:tracePt t="79193" x="2884488" y="2527300"/>
          <p14:tracePt t="79408" x="2938463" y="2527300"/>
          <p14:tracePt t="79554" x="3000375" y="2527300"/>
          <p14:tracePt t="79852" x="3116263" y="2527300"/>
          <p14:tracePt t="80007" x="3187700" y="2527300"/>
          <p14:tracePt t="80218" x="3286125" y="2517775"/>
          <p14:tracePt t="80401" x="3375025" y="2517775"/>
          <p14:tracePt t="80490" x="3446463" y="2517775"/>
          <p14:tracePt t="80577" x="3482975" y="2517775"/>
          <p14:tracePt t="80841" x="3571875" y="2517775"/>
          <p14:tracePt t="80944" x="3581400" y="2509838"/>
          <p14:tracePt t="81130" x="3633788" y="2500313"/>
          <p14:tracePt t="81352" x="3705225" y="2500313"/>
          <p14:tracePt t="81555" x="3768725" y="2500313"/>
          <p14:tracePt t="81733" x="3875088" y="2492375"/>
          <p14:tracePt t="81916" x="3990975" y="2482850"/>
          <p14:tracePt t="82106" x="4143375" y="2473325"/>
          <p14:tracePt t="82210" x="4214813" y="2455863"/>
          <p14:tracePt t="82318" x="4241800" y="2455863"/>
          <p14:tracePt t="83217" x="4438650" y="2465388"/>
          <p14:tracePt t="83396" x="4581525" y="2473325"/>
          <p14:tracePt t="83646" x="4679950" y="2473325"/>
          <p14:tracePt t="83828" x="4759325" y="2482850"/>
          <p14:tracePt t="84025" x="4867275" y="2492375"/>
          <p14:tracePt t="84224" x="4946650" y="2500313"/>
          <p14:tracePt t="84395" x="4992688" y="2500313"/>
          <p14:tracePt t="84566" x="5045075" y="2509838"/>
          <p14:tracePt t="84808" x="5143500" y="2509838"/>
          <p14:tracePt t="84908" x="5187950" y="2509838"/>
          <p14:tracePt t="85101" x="5268913" y="2517775"/>
          <p14:tracePt t="85364" x="5375275" y="2544763"/>
          <p14:tracePt t="85568" x="5438775" y="2544763"/>
          <p14:tracePt t="85756" x="5492750" y="2544763"/>
          <p14:tracePt t="85846" x="5510213" y="2544763"/>
          <p14:tracePt t="86028" x="5554663" y="2544763"/>
          <p14:tracePt t="86216" x="5616575" y="2544763"/>
          <p14:tracePt t="86352" x="5643563" y="2527300"/>
          <p14:tracePt t="86560" x="5688013" y="2517775"/>
          <p14:tracePt t="86767" x="5751513" y="2517775"/>
          <p14:tracePt t="97661" x="4884738" y="2643188"/>
          <p14:tracePt t="97854" x="4572000" y="2706688"/>
          <p14:tracePt t="98111" x="4286250" y="2741613"/>
          <p14:tracePt t="98310" x="4125913" y="2741613"/>
          <p14:tracePt t="98403" x="3983038" y="2741613"/>
          <p14:tracePt t="98607" x="3571875" y="2714625"/>
          <p14:tracePt t="98803" x="3197225" y="2643188"/>
          <p14:tracePt t="98889" x="3160713" y="2625725"/>
          <p14:tracePt t="99061" x="3081338" y="2616200"/>
          <p14:tracePt t="99251" x="2990850" y="2608263"/>
          <p14:tracePt t="99341" x="2928938" y="2608263"/>
          <p14:tracePt t="99430" x="2894013" y="2608263"/>
          <p14:tracePt t="99608" x="2759075" y="2598738"/>
          <p14:tracePt t="99808" x="2687638" y="2589213"/>
          <p14:tracePt t="100465" x="2347913" y="2589213"/>
          <p14:tracePt t="100674" x="2205038" y="2616200"/>
          <p14:tracePt t="100870" x="2027238" y="2643188"/>
          <p14:tracePt t="101067" x="1955800" y="2652713"/>
          <p14:tracePt t="101265" x="1803400" y="2706688"/>
          <p14:tracePt t="101374" x="1751013" y="2732088"/>
          <p14:tracePt t="101621" x="1679575" y="2778125"/>
          <p14:tracePt t="101810" x="1652588" y="2803525"/>
          <p14:tracePt t="101897" x="1652588" y="2822575"/>
          <p14:tracePt t="102075" x="1751013" y="2822575"/>
          <p14:tracePt t="102255" x="1955800" y="2857500"/>
          <p14:tracePt t="102367" x="2179638" y="2857500"/>
          <p14:tracePt t="102661" x="2509838" y="2822575"/>
          <p14:tracePt t="102873" x="2697163" y="2803525"/>
          <p14:tracePt t="103078" x="2732088" y="2803525"/>
          <p14:tracePt t="103264" x="2803525" y="2803525"/>
          <p14:tracePt t="103353" x="2840038" y="2803525"/>
          <p14:tracePt t="103553" x="2919413" y="2803525"/>
          <p14:tracePt t="103741" x="3009900" y="2803525"/>
          <p14:tracePt t="103831" x="3054350" y="2803525"/>
          <p14:tracePt t="104030" x="3143250" y="2803525"/>
          <p14:tracePt t="104237" x="3224213" y="2803525"/>
          <p14:tracePt t="104329" x="3276600" y="2803525"/>
          <p14:tracePt t="104502" x="3357563" y="2803525"/>
          <p14:tracePt t="104681" x="3438525" y="2803525"/>
          <p14:tracePt t="104862" x="3490913" y="2803525"/>
          <p14:tracePt t="104947" x="3517900" y="2803525"/>
          <p14:tracePt t="105154" x="3581400" y="2803525"/>
          <p14:tracePt t="105244" x="3598863" y="2803525"/>
          <p14:tracePt t="105341" x="3625850" y="2803525"/>
          <p14:tracePt t="105517" x="3670300" y="2803525"/>
          <p14:tracePt t="105692" x="3741738" y="2822575"/>
          <p14:tracePt t="105918" x="3813175" y="2830513"/>
          <p14:tracePt t="106131" x="3894138" y="2830513"/>
          <p14:tracePt t="106314" x="4044950" y="2830513"/>
          <p14:tracePt t="106418" x="4116388" y="2830513"/>
          <p14:tracePt t="106627" x="4259263" y="2830513"/>
          <p14:tracePt t="106806" x="4367213" y="2830513"/>
          <p14:tracePt t="106894" x="4402138" y="2830513"/>
          <p14:tracePt t="107072" x="4483100" y="2830513"/>
          <p14:tracePt t="107250" x="4554538" y="2830513"/>
          <p14:tracePt t="107342" x="4572000" y="2830513"/>
          <p14:tracePt t="107516" x="4589463" y="2830513"/>
          <p14:tracePt t="124393" x="4411663" y="2921000"/>
          <p14:tracePt t="124568" x="3751263" y="3259138"/>
          <p14:tracePt t="124749" x="3608388" y="3313113"/>
          <p14:tracePt t="124853" x="3465513" y="3367088"/>
          <p14:tracePt t="125049" x="3357563" y="3384550"/>
          <p14:tracePt t="125236" x="3251200" y="3402013"/>
          <p14:tracePt t="126232" x="3259138" y="3394075"/>
          <p14:tracePt t="126671" x="3268663" y="3384550"/>
          <p14:tracePt t="126917" x="3286125" y="3384550"/>
          <p14:tracePt t="127014" x="3286125" y="3375025"/>
          <p14:tracePt t="127390" x="3303588" y="3375025"/>
          <p14:tracePt t="127588" x="3322638" y="3375025"/>
          <p14:tracePt t="127769" x="3357563" y="3375025"/>
          <p14:tracePt t="127860" x="3384550" y="3384550"/>
          <p14:tracePt t="128035" x="3446463" y="3394075"/>
          <p14:tracePt t="128236" x="3224213" y="3438525"/>
          <p14:tracePt t="128332" x="2830513" y="3482975"/>
          <p14:tracePt t="128509" x="2536825" y="3563938"/>
          <p14:tracePt t="128682" x="2312988" y="3706813"/>
          <p14:tracePt t="128860" x="2268538" y="3795713"/>
          <p14:tracePt t="129033" x="2224088" y="4010025"/>
          <p14:tracePt t="129218" x="2197100" y="4268788"/>
          <p14:tracePt t="129416" x="2197100" y="4349750"/>
          <p14:tracePt t="129646" x="2197100" y="4456113"/>
          <p14:tracePt t="129839" x="2197100" y="4473575"/>
          <p14:tracePt t="130548" x="2133600" y="4687888"/>
          <p14:tracePt t="130727" x="2116138" y="4786313"/>
          <p14:tracePt t="130905" x="2108200" y="4876800"/>
          <p14:tracePt t="131084" x="2098675" y="4938713"/>
          <p14:tracePt t="131265" x="2081213" y="5000625"/>
          <p14:tracePt t="131383" x="2081213" y="5019675"/>
          <p14:tracePt t="131686" x="2081213" y="5135563"/>
          <p14:tracePt t="131846" x="2089150" y="5153025"/>
          <p14:tracePt t="132161" x="2625725" y="4394200"/>
          <p14:tracePt t="132372" x="3071813" y="3733800"/>
          <p14:tracePt t="132590" x="3375025" y="3527425"/>
          <p14:tracePt t="132802" x="3517900" y="3473450"/>
          <p14:tracePt t="132906" x="3581400" y="3455988"/>
          <p14:tracePt t="133106" x="3589338" y="3455988"/>
          <p14:tracePt t="133542" x="3562350" y="3455988"/>
          <p14:tracePt t="133731" x="3438525" y="3465513"/>
          <p14:tracePt t="133911" x="3313113" y="3482975"/>
          <p14:tracePt t="134173" x="3108325" y="3492500"/>
          <p14:tracePt t="134381" x="3000375" y="3500438"/>
          <p14:tracePt t="134626" x="2911475" y="3500438"/>
          <p14:tracePt t="134808" x="2776538" y="3509963"/>
          <p14:tracePt t="134897" x="2759075" y="3509963"/>
          <p14:tracePt t="135091" x="2697163" y="3509963"/>
          <p14:tracePt t="135316" x="2616200" y="3492500"/>
          <p14:tracePt t="135756" x="2643188" y="3492500"/>
          <p14:tracePt t="135847" x="2670175" y="3492500"/>
          <p14:tracePt t="136025" x="2697163" y="3492500"/>
          <p14:tracePt t="136223" x="2705100" y="3492500"/>
          <p14:tracePt t="136543" x="2714625" y="3492500"/>
          <p14:tracePt t="136918" x="2724150" y="3492500"/>
          <p14:tracePt t="138306" x="2741613" y="3492500"/>
          <p14:tracePt t="139915" x="2732088" y="3492500"/>
          <p14:tracePt t="140033" x="2660650" y="3465513"/>
          <p14:tracePt t="140261" x="2589213" y="3465513"/>
          <p14:tracePt t="140372" x="2581275" y="3465513"/>
          <p14:tracePt t="140606" x="2562225" y="3455988"/>
          <p14:tracePt t="141066" x="2643188" y="3455988"/>
          <p14:tracePt t="141282" x="2741613" y="3455988"/>
          <p14:tracePt t="141388" x="2822575" y="3455988"/>
          <p14:tracePt t="141611" x="2938463" y="3455988"/>
          <p14:tracePt t="141820" x="3036888" y="3455988"/>
          <p14:tracePt t="141923" x="3081338" y="3455988"/>
          <p14:tracePt t="142146" x="3197225" y="3455988"/>
          <p14:tracePt t="142361" x="3268663" y="3455988"/>
          <p14:tracePt t="142470" x="3313113" y="3455988"/>
          <p14:tracePt t="142683" x="3419475" y="3455988"/>
          <p14:tracePt t="142929" x="3536950" y="3455988"/>
          <p14:tracePt t="143197" x="3652838" y="3455988"/>
          <p14:tracePt t="143405" x="3670300" y="3455988"/>
          <p14:tracePt t="144616" x="3714750" y="3455988"/>
          <p14:tracePt t="144767" x="3732213" y="3455988"/>
          <p14:tracePt t="144874" x="3741738" y="3455988"/>
          <p14:tracePt t="145073" x="3776663" y="3455988"/>
          <p14:tracePt t="145280" x="3803650" y="3455988"/>
          <p14:tracePt t="145388" x="3822700" y="3455988"/>
          <p14:tracePt t="202680" x="3571875" y="3465513"/>
          <p14:tracePt t="202870" x="3429000" y="3482975"/>
          <p14:tracePt t="203071" x="3251200" y="3465513"/>
          <p14:tracePt t="203322" x="3152775" y="3455988"/>
          <p14:tracePt t="203429" x="3098800" y="3446463"/>
          <p14:tracePt t="203623" x="3054350" y="3438525"/>
          <p14:tracePt t="203732" x="2973388" y="3438525"/>
          <p14:tracePt t="203925" x="2919413" y="3438525"/>
          <p14:tracePt t="204126" x="2786063" y="3438525"/>
          <p14:tracePt t="204341" x="2724150" y="3438525"/>
          <p14:tracePt t="204547" x="2643188" y="3429000"/>
          <p14:tracePt t="204732" x="2633663" y="3429000"/>
          <p14:tracePt t="204940" x="2625725" y="3429000"/>
          <p14:tracePt t="205349" x="2786063" y="3446463"/>
          <p14:tracePt t="205563" x="2946400" y="3446463"/>
          <p14:tracePt t="205862" x="3214688" y="3446463"/>
          <p14:tracePt t="206065" x="3357563" y="3446463"/>
          <p14:tracePt t="206275" x="3544888" y="3446463"/>
          <p14:tracePt t="206422" x="3625850" y="3446463"/>
          <p14:tracePt t="206612" x="3687763" y="3446463"/>
          <p14:tracePt t="206928" x="3697288" y="3438525"/>
          <p14:tracePt t="207229" x="3714750" y="3446463"/>
          <p14:tracePt t="207488" x="3786188" y="3473450"/>
          <p14:tracePt t="207593" x="3795713" y="3473450"/>
          <p14:tracePt t="208718" x="3687763" y="3473450"/>
          <p14:tracePt t="208938" x="3643313" y="3455988"/>
          <p14:tracePt t="209265" x="3679825" y="3455988"/>
          <p14:tracePt t="209359" x="3687763" y="3455988"/>
          <p14:tracePt t="209600" x="3705225" y="3438525"/>
          <p14:tracePt t="209880" x="3724275" y="3446463"/>
          <p14:tracePt t="210159" x="3830638" y="3465513"/>
          <p14:tracePt t="210264" x="3857625" y="3473450"/>
          <p14:tracePt t="210375" x="3867150" y="3473450"/>
          <p14:tracePt t="210560" x="3894138" y="3473450"/>
          <p14:tracePt t="210765" x="3919538" y="3482975"/>
          <p14:tracePt t="210885" x="3929063" y="3482975"/>
          <p14:tracePt t="211213" x="4017963" y="3482975"/>
          <p14:tracePt t="211430" x="4054475" y="3473450"/>
          <p14:tracePt t="211792" x="4054475" y="3446463"/>
          <p14:tracePt t="211884" x="4054475" y="3438525"/>
          <p14:tracePt t="212065" x="4054475" y="3411538"/>
          <p14:tracePt t="212248" x="4054475" y="3375025"/>
          <p14:tracePt t="212459" x="4071938" y="3357563"/>
          <p14:tracePt t="212721" x="4089400" y="3330575"/>
          <p14:tracePt t="212907" x="4108450" y="3330575"/>
          <p14:tracePt t="213282" x="4116388" y="3330575"/>
          <p14:tracePt t="213371" x="4125913" y="3330575"/>
          <p14:tracePt t="213590" x="4143375" y="3330575"/>
          <p14:tracePt t="213751" x="4160838" y="3313113"/>
          <p14:tracePt t="213868" x="4179888" y="3286125"/>
          <p14:tracePt t="214213" x="4224338" y="3214688"/>
          <p14:tracePt t="214354" x="4295775" y="3160713"/>
          <p14:tracePt t="214537" x="4357688" y="3125788"/>
          <p14:tracePt t="214802" x="4483100" y="3089275"/>
          <p14:tracePt t="214913" x="4554538" y="3089275"/>
          <p14:tracePt t="215014" x="4608513" y="3089275"/>
          <p14:tracePt t="215125" x="4670425" y="3081338"/>
          <p14:tracePt t="215235" x="4732338" y="3081338"/>
          <p14:tracePt t="215390" x="4803775" y="3081338"/>
          <p14:tracePt t="215594" x="4867275" y="3081338"/>
          <p14:tracePt t="215861" x="4929188" y="3081338"/>
          <p14:tracePt t="216053" x="4973638" y="3081338"/>
          <p14:tracePt t="216237" x="5027613" y="3081338"/>
          <p14:tracePt t="216429" x="5108575" y="3063875"/>
          <p14:tracePt t="216650" x="5278438" y="3054350"/>
          <p14:tracePt t="216838" x="5429250" y="3054350"/>
          <p14:tracePt t="216931" x="5473700" y="3054350"/>
          <p14:tracePt t="217145" x="5572125" y="3071813"/>
          <p14:tracePt t="217404" x="5653088" y="3152775"/>
          <p14:tracePt t="217624" x="5661025" y="3251200"/>
          <p14:tracePt t="217879" x="5661025" y="3394075"/>
          <p14:tracePt t="218127" x="5616575" y="3482975"/>
          <p14:tracePt t="218430" x="5599113" y="3544888"/>
          <p14:tracePt t="218702" x="5545138" y="3563938"/>
          <p14:tracePt t="218947" x="5465763" y="3563938"/>
          <p14:tracePt t="219147" x="5384800" y="3563938"/>
          <p14:tracePt t="219425" x="5286375" y="3563938"/>
          <p14:tracePt t="219636" x="5232400" y="3563938"/>
          <p14:tracePt t="219823" x="5187950" y="3563938"/>
          <p14:tracePt t="219913" x="5180013" y="3563938"/>
          <p14:tracePt t="220099" x="5160963" y="3563938"/>
          <p14:tracePt t="220381" x="5143500" y="3563938"/>
          <p14:tracePt t="220565" x="5116513" y="3571875"/>
          <p14:tracePt t="220750" x="5099050" y="3571875"/>
          <p14:tracePt t="220930" x="5081588" y="3571875"/>
          <p14:tracePt t="221151" x="5064125" y="3581400"/>
          <p14:tracePt t="221360" x="5037138" y="3581400"/>
          <p14:tracePt t="221560" x="5027613" y="3598863"/>
          <p14:tracePt t="221805" x="5010150" y="3598863"/>
          <p14:tracePt t="222269" x="4992688" y="3598863"/>
          <p14:tracePt t="222377" x="4973638" y="3598863"/>
          <p14:tracePt t="222713" x="4965700" y="3598863"/>
          <p14:tracePt t="223200" x="4956175" y="3598863"/>
          <p14:tracePt t="223584" x="4946650" y="3598863"/>
          <p14:tracePt t="223807" x="4894263" y="3608388"/>
          <p14:tracePt t="223917" x="4875213" y="3608388"/>
          <p14:tracePt t="224107" x="4848225" y="3616325"/>
          <p14:tracePt t="224322" x="4732338" y="3616325"/>
          <p14:tracePt t="224442" x="4643438" y="3625850"/>
          <p14:tracePt t="224648" x="4581525" y="3625850"/>
          <p14:tracePt t="224869" x="4500563" y="3625850"/>
          <p14:tracePt t="225115" x="4367213" y="3589338"/>
          <p14:tracePt t="225353" x="4322763" y="3563938"/>
          <p14:tracePt t="225574" x="4276725" y="3517900"/>
          <p14:tracePt t="225784" x="4276725" y="3473450"/>
          <p14:tracePt t="225908" x="4276725" y="3438525"/>
          <p14:tracePt t="226120" x="4276725" y="3402013"/>
          <p14:tracePt t="226312" x="4276725" y="3367088"/>
          <p14:tracePt t="226424" x="4276725" y="3303588"/>
          <p14:tracePt t="226634" x="4276725" y="3251200"/>
          <p14:tracePt t="226921" x="4313238" y="3224213"/>
          <p14:tracePt t="227150" x="4411663" y="3197225"/>
          <p14:tracePt t="227358" x="4473575" y="3197225"/>
          <p14:tracePt t="227541" x="4554538" y="3187700"/>
          <p14:tracePt t="227768" x="4670425" y="3179763"/>
          <p14:tracePt t="227878" x="4741863" y="3160713"/>
          <p14:tracePt t="228131" x="4857750" y="3152775"/>
          <p14:tracePt t="228284" x="4921250" y="3143250"/>
          <p14:tracePt t="228426" x="4973638" y="3143250"/>
          <p14:tracePt t="228614" x="5037138" y="3143250"/>
          <p14:tracePt t="228840" x="5116513" y="3143250"/>
          <p14:tracePt t="228951" x="5153025" y="3143250"/>
          <p14:tracePt t="229138" x="5224463" y="3135313"/>
          <p14:tracePt t="229237" x="5286375" y="3135313"/>
          <p14:tracePt t="229443" x="5367338" y="3135313"/>
          <p14:tracePt t="229641" x="5421313" y="3135313"/>
          <p14:tracePt t="229847" x="5456238" y="3152775"/>
          <p14:tracePt t="230037" x="5473700" y="3170238"/>
          <p14:tracePt t="230223" x="5492750" y="3197225"/>
          <p14:tracePt t="230432" x="5510213" y="3224213"/>
          <p14:tracePt t="230671" x="5510213" y="3268663"/>
          <p14:tracePt t="230785" x="5510213" y="3286125"/>
          <p14:tracePt t="230940" x="5510213" y="3313113"/>
          <p14:tracePt t="231162" x="5510213" y="3340100"/>
          <p14:tracePt t="231359" x="5500688" y="3367088"/>
          <p14:tracePt t="231579" x="5483225" y="3421063"/>
          <p14:tracePt t="231770" x="5473700" y="3446463"/>
          <p14:tracePt t="231863" x="5465763" y="3465513"/>
          <p14:tracePt t="232061" x="5429250" y="3492500"/>
          <p14:tracePt t="232343" x="5384800" y="3500438"/>
          <p14:tracePt t="232441" x="5349875" y="3500438"/>
          <p14:tracePt t="232645" x="5313363" y="3500438"/>
          <p14:tracePt t="232889" x="5251450" y="3517900"/>
          <p14:tracePt t="233084" x="5207000" y="3536950"/>
          <p14:tracePt t="233287" x="5170488" y="3554413"/>
          <p14:tracePt t="233381" x="5160963" y="3554413"/>
          <p14:tracePt t="233576" x="5126038" y="3554413"/>
          <p14:tracePt t="233763" x="5099050" y="3563938"/>
          <p14:tracePt t="233857" x="5081588" y="3563938"/>
          <p14:tracePt t="234051" x="5054600" y="3571875"/>
          <p14:tracePt t="234241" x="5037138" y="3571875"/>
          <p14:tracePt t="234429" x="5000625" y="3589338"/>
          <p14:tracePt t="234615" x="4956175" y="3608388"/>
          <p14:tracePt t="234805" x="4929188" y="3616325"/>
          <p14:tracePt t="234895" x="4902200" y="3616325"/>
          <p14:tracePt t="235159" x="4875213" y="3625850"/>
          <p14:tracePt t="249453" x="5072063" y="3544888"/>
          <p14:tracePt t="249645" x="5564188" y="3367088"/>
          <p14:tracePt t="249824" x="5643563" y="3367088"/>
          <p14:tracePt t="249917" x="5732463" y="3330575"/>
          <p14:tracePt t="250126" x="5813425" y="3303588"/>
          <p14:tracePt t="250483" x="5840413" y="3152775"/>
          <p14:tracePt t="250775" x="5884863" y="3081338"/>
          <p14:tracePt t="250868" x="5946775" y="3036888"/>
          <p14:tracePt t="251051" x="6018213" y="2992438"/>
          <p14:tracePt t="251147" x="6054725" y="2982913"/>
          <p14:tracePt t="251331" x="6269038" y="2965450"/>
          <p14:tracePt t="251440" x="6384925" y="2965450"/>
          <p14:tracePt t="251592" x="6518275" y="2965450"/>
          <p14:tracePt t="251816" x="6707188" y="2965450"/>
          <p14:tracePt t="251908" x="6769100" y="2965450"/>
          <p14:tracePt t="252090" x="6929438" y="3009900"/>
          <p14:tracePt t="252295" x="7010400" y="3116263"/>
          <p14:tracePt t="252444" x="7037388" y="3286125"/>
          <p14:tracePt t="252636" x="7037388" y="3429000"/>
          <p14:tracePt t="252823" x="7037388" y="3544888"/>
          <p14:tracePt t="252942" x="7010400" y="3598863"/>
          <p14:tracePt t="253139" x="6973888" y="3643313"/>
          <p14:tracePt t="253348" x="6884988" y="3662363"/>
          <p14:tracePt t="253470" x="6778625" y="3662363"/>
          <p14:tracePt t="253661" x="6697663" y="3643313"/>
          <p14:tracePt t="253760" x="6626225" y="3635375"/>
          <p14:tracePt t="253858" x="6589713" y="3635375"/>
          <p14:tracePt t="254047" x="6545263" y="3625850"/>
          <p14:tracePt t="254234" x="6438900" y="3625850"/>
          <p14:tracePt t="254357" x="6394450" y="3625850"/>
          <p14:tracePt t="254667" x="6224588" y="3625850"/>
          <p14:tracePt t="254937" x="6126163" y="3625850"/>
          <p14:tracePt t="255159" x="6027738" y="3625850"/>
          <p14:tracePt t="255344" x="5992813" y="3625850"/>
          <p14:tracePt t="255439" x="5983288" y="3625850"/>
          <p14:tracePt t="255663" x="5956300" y="3625850"/>
          <p14:tracePt t="255930" x="5911850" y="3625850"/>
          <p14:tracePt t="256194" x="5857875" y="3635375"/>
          <p14:tracePt t="256702" x="5849938" y="3643313"/>
          <p14:tracePt t="256919" x="5867400" y="3643313"/>
          <p14:tracePt t="257133" x="5894388" y="3643313"/>
          <p14:tracePt t="257344" x="5921375" y="3625850"/>
          <p14:tracePt t="257444" x="5921375" y="3608388"/>
          <p14:tracePt t="257655" x="5946775" y="3608388"/>
          <p14:tracePt t="257840" x="5965825" y="3608388"/>
          <p14:tracePt t="257928" x="5973763" y="3608388"/>
          <p14:tracePt t="258112" x="6037263" y="3608388"/>
          <p14:tracePt t="258384" x="6188075" y="3581400"/>
          <p14:tracePt t="258686" x="6330950" y="3581400"/>
          <p14:tracePt t="258912" x="6429375" y="3571875"/>
          <p14:tracePt t="259138" x="6500813" y="3563938"/>
          <p14:tracePt t="259342" x="6537325" y="3563938"/>
          <p14:tracePt t="259444" x="6554788" y="3563938"/>
          <p14:tracePt t="259641" x="6572250" y="3563938"/>
          <p14:tracePt t="259842" x="6608763" y="3563938"/>
          <p14:tracePt t="260180" x="6616700" y="3554413"/>
          <p14:tracePt t="260397" x="6626225" y="3554413"/>
          <p14:tracePt t="260614" x="6643688" y="3554413"/>
          <p14:tracePt t="260832" x="6688138" y="3554413"/>
          <p14:tracePt t="260923" x="6697663" y="3554413"/>
          <p14:tracePt t="261116" x="6724650" y="3554413"/>
          <p14:tracePt t="261339" x="6850063" y="3536950"/>
          <p14:tracePt t="261430" x="6858000" y="3536950"/>
          <p14:tracePt t="262074" x="6778625" y="3563938"/>
          <p14:tracePt t="262353" x="6680200" y="3589338"/>
          <p14:tracePt t="262659" x="6500813" y="3608388"/>
          <p14:tracePt t="262940" x="6313488" y="3608388"/>
          <p14:tracePt t="263129" x="6215063" y="3608388"/>
          <p14:tracePt t="263243" x="6180138" y="3598863"/>
          <p14:tracePt t="263356" x="6143625" y="3581400"/>
          <p14:tracePt t="263561" x="6089650" y="3554413"/>
          <p14:tracePt t="263749" x="6000750" y="3465513"/>
          <p14:tracePt t="263957" x="6000750" y="3402013"/>
          <p14:tracePt t="264229" x="5938838" y="3268663"/>
          <p14:tracePt t="264336" x="5938838" y="3251200"/>
          <p14:tracePt t="264442" x="5938838" y="3224213"/>
          <p14:tracePt t="264689" x="5965825" y="3187700"/>
          <p14:tracePt t="264880" x="6027738" y="3179763"/>
          <p14:tracePt t="265070" x="6170613" y="3135313"/>
          <p14:tracePt t="265266" x="6259513" y="3116263"/>
          <p14:tracePt t="265360" x="6313488" y="3108325"/>
          <p14:tracePt t="265556" x="6438900" y="3108325"/>
          <p14:tracePt t="265857" x="6599238" y="3098800"/>
          <p14:tracePt t="266074" x="6697663" y="3098800"/>
          <p14:tracePt t="266268" x="6778625" y="3098800"/>
          <p14:tracePt t="266361" x="6813550" y="3098800"/>
          <p14:tracePt t="266587" x="6894513" y="3143250"/>
          <p14:tracePt t="266806" x="6894513" y="3232150"/>
          <p14:tracePt t="266900" x="6884988" y="3259138"/>
          <p14:tracePt t="267123" x="6850063" y="3384550"/>
          <p14:tracePt t="267327" x="6813550" y="3455988"/>
          <p14:tracePt t="267422" x="6804025" y="3482975"/>
          <p14:tracePt t="267621" x="6759575" y="3536950"/>
          <p14:tracePt t="267809" x="6707188" y="3536950"/>
          <p14:tracePt t="267919" x="6680200" y="3536950"/>
          <p14:tracePt t="268209" x="6572250" y="3536950"/>
          <p14:tracePt t="268433" x="6429375" y="3544888"/>
          <p14:tracePt t="268695" x="6350000" y="3554413"/>
          <p14:tracePt t="268890" x="6296025" y="3563938"/>
          <p14:tracePt t="269091" x="6215063" y="3581400"/>
          <p14:tracePt t="269299" x="6161088" y="3589338"/>
          <p14:tracePt t="269391" x="6116638" y="3608388"/>
          <p14:tracePt t="269582" x="6064250" y="3608388"/>
          <p14:tracePt t="269699" x="6037263" y="3608388"/>
          <p14:tracePt t="269960" x="5965825" y="3608388"/>
          <p14:tracePt t="270090" x="5946775" y="3589338"/>
          <p14:tracePt t="270229" x="5938838" y="3554413"/>
          <p14:tracePt t="270371" x="5938838" y="3482975"/>
          <p14:tracePt t="270564" x="5902325" y="3411538"/>
          <p14:tracePt t="270764" x="5894388" y="3349625"/>
          <p14:tracePt t="270863" x="5894388" y="3322638"/>
          <p14:tracePt t="271050" x="5884863" y="3259138"/>
          <p14:tracePt t="271238" x="5884863" y="3197225"/>
          <p14:tracePt t="271358" x="5894388" y="3179763"/>
          <p14:tracePt t="271613" x="5973763" y="3152775"/>
          <p14:tracePt t="271846" x="6089650" y="3143250"/>
          <p14:tracePt t="271987" x="6207125" y="3125788"/>
          <p14:tracePt t="272180" x="6313488" y="3125788"/>
          <p14:tracePt t="272367" x="6421438" y="3125788"/>
          <p14:tracePt t="272463" x="6456363" y="3125788"/>
          <p14:tracePt t="274465" x="6242050" y="3098800"/>
          <p14:tracePt t="274621" x="5626100" y="3054350"/>
          <p14:tracePt t="274741" x="5313363" y="3054350"/>
          <p14:tracePt t="274861" x="5135563" y="3054350"/>
          <p14:tracePt t="275058" x="4956175" y="3044825"/>
          <p14:tracePt t="275277" x="4705350" y="3027363"/>
          <p14:tracePt t="275387" x="4537075" y="3027363"/>
          <p14:tracePt t="275605" x="4081463" y="3000375"/>
          <p14:tracePt t="275810" x="3625850" y="3071813"/>
          <p14:tracePt t="275951" x="3598863" y="3071813"/>
          <p14:tracePt t="276147" x="3608388" y="3054350"/>
          <p14:tracePt t="276411" x="3276600" y="3187700"/>
          <p14:tracePt t="276682" x="3152775" y="3357563"/>
          <p14:tracePt t="277245" x="2625725" y="3411538"/>
          <p14:tracePt t="277355" x="2482850" y="3421063"/>
          <p14:tracePt t="277584" x="2303463" y="3429000"/>
          <p14:tracePt t="277850" x="2374900" y="3411538"/>
          <p14:tracePt t="278173" x="2312988" y="3429000"/>
          <p14:tracePt t="278367" x="2098675" y="3492500"/>
          <p14:tracePt t="278597" x="1670050" y="3598863"/>
          <p14:tracePt t="278850" x="1598613" y="3598863"/>
          <p14:tracePt t="278944" x="1589088" y="3598863"/>
          <p14:tracePt t="279218" x="1643063" y="3598863"/>
          <p14:tracePt t="279494" x="1652588" y="3589338"/>
          <p14:tracePt t="279946" x="1660525" y="3589338"/>
          <p14:tracePt t="280226" x="1652588" y="3589338"/>
          <p14:tracePt t="280324" x="1652588" y="3581400"/>
          <p14:tracePt t="280422" x="1670050" y="3563938"/>
          <p14:tracePt t="280615" x="1714500" y="3544888"/>
          <p14:tracePt t="280798" x="1758950" y="3517900"/>
          <p14:tracePt t="280895" x="1847850" y="3465513"/>
          <p14:tracePt t="281084" x="1946275" y="3384550"/>
          <p14:tracePt t="281273" x="2536825" y="3044825"/>
          <p14:tracePt t="281363" x="2633663" y="3000375"/>
          <p14:tracePt t="281647" x="2911475" y="2849563"/>
          <p14:tracePt t="281860" x="3133725" y="2741613"/>
          <p14:tracePt t="282055" x="3438525" y="2643188"/>
          <p14:tracePt t="282251" x="3581400" y="2589213"/>
          <p14:tracePt t="282456" x="3848100" y="2473325"/>
          <p14:tracePt t="282682" x="4000500" y="2411413"/>
          <p14:tracePt t="282885" x="4037013" y="2384425"/>
          <p14:tracePt t="283138" x="4179888" y="2322513"/>
          <p14:tracePt t="283338" x="4197350" y="2312988"/>
          <p14:tracePt t="283863" x="4241800" y="2295525"/>
          <p14:tracePt t="284053" x="4295775" y="2259013"/>
          <p14:tracePt t="284243" x="4330700" y="2241550"/>
          <p14:tracePt t="284437" x="4394200" y="2224088"/>
          <p14:tracePt t="284632" x="4419600" y="2224088"/>
          <p14:tracePt t="284882" x="4429125" y="2214563"/>
          <p14:tracePt t="285188" x="4348163" y="2206625"/>
          <p14:tracePt t="285377" x="4340225" y="2206625"/>
          <p14:tracePt t="286169" x="4259263" y="2206625"/>
          <p14:tracePt t="286376" x="4179888" y="2206625"/>
          <p14:tracePt t="286704" x="4081463" y="2206625"/>
          <p14:tracePt t="286893" x="4143375" y="2206625"/>
          <p14:tracePt t="287083" x="4295775" y="2214563"/>
          <p14:tracePt t="287281" x="4419600" y="2214563"/>
          <p14:tracePt t="287376" x="4446588" y="2214563"/>
          <p14:tracePt t="287565" x="4473575" y="2214563"/>
          <p14:tracePt t="287756" x="4491038" y="2214563"/>
          <p14:tracePt t="288298" x="4473575" y="2214563"/>
          <p14:tracePt t="288396" x="4456113" y="2224088"/>
          <p14:tracePt t="288680" x="4170363" y="2286000"/>
          <p14:tracePt t="288946" x="3571875" y="2625725"/>
          <p14:tracePt t="289171" x="2973388" y="3224213"/>
          <p14:tracePt t="289432" x="2714625" y="3527425"/>
          <p14:tracePt t="289650" x="2428875" y="3741738"/>
          <p14:tracePt t="289852" x="2232025" y="3751263"/>
          <p14:tracePt t="289961" x="2098675" y="3805238"/>
          <p14:tracePt t="290159" x="1990725" y="3830638"/>
          <p14:tracePt t="290349" x="1901825" y="3830638"/>
          <p14:tracePt t="290442" x="1884363" y="3830638"/>
          <p14:tracePt t="290638" x="1847850" y="3822700"/>
          <p14:tracePt t="290860" x="1812925" y="3813175"/>
          <p14:tracePt t="291118" x="1758950" y="3813175"/>
          <p14:tracePt t="291356" x="1731963" y="3813175"/>
          <p14:tracePt t="291512" x="1724025" y="3813175"/>
          <p14:tracePt t="291728" x="1670050" y="3813175"/>
          <p14:tracePt t="291843" x="1652588" y="3822700"/>
          <p14:tracePt t="291961" x="1625600" y="3830638"/>
          <p14:tracePt t="292191" x="1598613" y="3849688"/>
          <p14:tracePt t="292381" x="1598613" y="3867150"/>
          <p14:tracePt t="292593" x="1625600" y="3867150"/>
          <p14:tracePt t="292840" x="1660525" y="3840163"/>
          <p14:tracePt t="292947" x="1670050" y="3813175"/>
          <p14:tracePt t="293245" x="1714500" y="3805238"/>
          <p14:tracePt t="296881" x="1714500" y="3822700"/>
          <p14:tracePt t="297093" x="1704975" y="4090988"/>
          <p14:tracePt t="297317" x="1643063" y="4724400"/>
          <p14:tracePt t="297412" x="1643063" y="4830763"/>
          <p14:tracePt t="297626" x="1598613" y="5010150"/>
          <p14:tracePt t="297782" x="1581150" y="5153025"/>
          <p14:tracePt t="297940" x="1571625" y="5162550"/>
          <p14:tracePt t="298283" x="1562100" y="5162550"/>
          <p14:tracePt t="298501" x="1562100" y="5064125"/>
          <p14:tracePt t="298797" x="1608138" y="4438650"/>
          <p14:tracePt t="298891" x="1625600" y="4322763"/>
          <p14:tracePt t="298986" x="1625600" y="4313238"/>
          <p14:tracePt t="299185" x="1643063" y="4233863"/>
          <p14:tracePt t="299312" x="1643063" y="4224338"/>
          <p14:tracePt t="299424" x="1643063" y="4214813"/>
          <p14:tracePt t="299821" x="1679575" y="4170363"/>
          <p14:tracePt t="299943" x="1679575" y="4143375"/>
          <p14:tracePt t="300208" x="1714500" y="4081463"/>
          <p14:tracePt t="300408" x="1714500" y="4071938"/>
          <p14:tracePt t="300654" x="1724025" y="4054475"/>
          <p14:tracePt t="300848" x="1751013" y="3965575"/>
          <p14:tracePt t="300958" x="1751013" y="3948113"/>
          <p14:tracePt t="301251" x="1751013" y="3938588"/>
          <p14:tracePt t="307711" x="2241550" y="3849688"/>
          <p14:tracePt t="307934" x="2589213" y="3840163"/>
          <p14:tracePt t="308158" x="2687638" y="3813175"/>
          <p14:tracePt t="308381" x="2786063" y="3795713"/>
          <p14:tracePt t="308584" x="2822575" y="3795713"/>
          <p14:tracePt t="308783" x="2840038" y="3795713"/>
          <p14:tracePt t="308876" x="2867025" y="3795713"/>
          <p14:tracePt t="309076" x="2884488" y="3795713"/>
          <p14:tracePt t="309278" x="2894013" y="3795713"/>
          <p14:tracePt t="309376" x="2901950" y="3795713"/>
          <p14:tracePt t="309796" x="2911475" y="3795713"/>
          <p14:tracePt t="309921" x="2928938" y="3795713"/>
          <p14:tracePt t="310280" x="2938463" y="3795713"/>
          <p14:tracePt t="310381" x="2946400" y="3795713"/>
          <p14:tracePt t="310582" x="2973388" y="3795713"/>
          <p14:tracePt t="310781" x="3089275" y="3830638"/>
          <p14:tracePt t="310876" x="3268663" y="3867150"/>
          <p14:tracePt t="311093" x="3367088" y="3894138"/>
          <p14:tracePt t="311420" x="2312988" y="3751263"/>
          <p14:tracePt t="311534" x="2054225" y="3751263"/>
          <p14:tracePt t="311786" x="1847850" y="3778250"/>
          <p14:tracePt t="311907" x="1884363" y="3778250"/>
          <p14:tracePt t="312131" x="2259013" y="3778250"/>
          <p14:tracePt t="312343" x="2509838" y="3768725"/>
          <p14:tracePt t="312445" x="2652713" y="3768725"/>
          <p14:tracePt t="312650" x="2786063" y="3778250"/>
          <p14:tracePt t="312950" x="3187700" y="3857625"/>
          <p14:tracePt t="313048" x="3303588" y="3857625"/>
          <p14:tracePt t="313250" x="3517900" y="3857625"/>
          <p14:tracePt t="313445" x="3705225" y="3857625"/>
          <p14:tracePt t="313635" x="3813175" y="3857625"/>
          <p14:tracePt t="313832" x="3919538" y="3840163"/>
          <p14:tracePt t="313943" x="3938588" y="3840163"/>
          <p14:tracePt t="314176" x="3973513" y="3830638"/>
          <p14:tracePt t="319891" x="4303713" y="3822700"/>
          <p14:tracePt t="320143" x="4510088" y="3884613"/>
          <p14:tracePt t="320350" x="4589463" y="3902075"/>
          <p14:tracePt t="320446" x="4598988" y="3902075"/>
          <p14:tracePt t="320705" x="4625975" y="3911600"/>
          <p14:tracePt t="320919" x="4679950" y="3911600"/>
          <p14:tracePt t="321216" x="4741863" y="3921125"/>
          <p14:tracePt t="321332" x="4759325" y="3921125"/>
          <p14:tracePt t="321446" x="4830763" y="3921125"/>
          <p14:tracePt t="321667" x="5116513" y="3921125"/>
          <p14:tracePt t="321916" x="5241925" y="3921125"/>
          <p14:tracePt t="322127" x="5510213" y="3929063"/>
          <p14:tracePt t="322422" x="5795963" y="3929063"/>
          <p14:tracePt t="322622" x="5867400" y="3929063"/>
          <p14:tracePt t="322888" x="5965825" y="3921125"/>
          <p14:tracePt t="323111" x="6037263" y="3902075"/>
          <p14:tracePt t="323338" x="6072188" y="3894138"/>
          <p14:tracePt t="323676" x="6089650" y="3884613"/>
          <p14:tracePt t="324148" x="5992813" y="3857625"/>
          <p14:tracePt t="324270" x="5875338" y="3857625"/>
          <p14:tracePt t="324430" x="5697538" y="3857625"/>
          <p14:tracePt t="324740" x="5411788" y="3857625"/>
          <p14:tracePt t="324948" x="5402263" y="3857625"/>
          <p14:tracePt t="325507" x="5421313" y="3857625"/>
          <p14:tracePt t="325730" x="5680075" y="3759200"/>
          <p14:tracePt t="325928" x="5929313" y="3751263"/>
          <p14:tracePt t="326150" x="6018213" y="3759200"/>
          <p14:tracePt t="326361" x="6089650" y="3786188"/>
          <p14:tracePt t="326455" x="6099175" y="3805238"/>
          <p14:tracePt t="326660" x="6116638" y="3822700"/>
          <p14:tracePt t="326869" x="6135688" y="3822700"/>
          <p14:tracePt t="327061" x="6089650" y="3795713"/>
          <p14:tracePt t="327258" x="6018213" y="3768725"/>
          <p14:tracePt t="327459" x="5867400" y="3741738"/>
          <p14:tracePt t="327651" x="4848225" y="3741738"/>
          <p14:tracePt t="327745" x="4786313" y="3741738"/>
          <p14:tracePt t="327942" x="4732338" y="3741738"/>
          <p14:tracePt t="328136" x="4660900" y="3741738"/>
          <p14:tracePt t="328329" x="4537075" y="3741738"/>
          <p14:tracePt t="328432" x="4456113" y="3751263"/>
          <p14:tracePt t="328635" x="4205288" y="3751263"/>
          <p14:tracePt t="328908" x="4098925" y="3733800"/>
          <p14:tracePt t="329236" x="4330700" y="3778250"/>
          <p14:tracePt t="329394" x="4598988" y="3795713"/>
          <p14:tracePt t="329605" x="4965700" y="3840163"/>
          <p14:tracePt t="329796" x="5429250" y="3894138"/>
          <p14:tracePt t="329893" x="5581650" y="3911600"/>
          <p14:tracePt t="330014" x="5680075" y="3921125"/>
          <p14:tracePt t="330427" x="5911850" y="3902075"/>
          <p14:tracePt t="330621" x="6045200" y="3884613"/>
          <p14:tracePt t="330817" x="6126163" y="3884613"/>
          <p14:tracePt t="331190" x="5911850" y="3849688"/>
          <p14:tracePt t="331405" x="4973638" y="3768725"/>
          <p14:tracePt t="331607" x="4098925" y="3751263"/>
          <p14:tracePt t="331802" x="3500438" y="3714750"/>
          <p14:tracePt t="331902" x="2982913" y="3687763"/>
          <p14:tracePt t="332100" x="2643188" y="3687763"/>
          <p14:tracePt t="332430" x="2705100" y="3706813"/>
          <p14:tracePt t="332658" x="2670175" y="3724275"/>
          <p14:tracePt t="332901" x="2625725" y="3822700"/>
          <p14:tracePt t="333122" x="2598738" y="3876675"/>
          <p14:tracePt t="333387" x="2633663" y="3973513"/>
          <p14:tracePt t="333586" x="2714625" y="4054475"/>
          <p14:tracePt t="333861" x="2732088" y="4064000"/>
          <p14:tracePt t="334426" x="2366963" y="3992563"/>
          <p14:tracePt t="334625" x="1982788" y="3992563"/>
          <p14:tracePt t="334829" x="1973263" y="3992563"/>
          <p14:tracePt t="335237" x="1982788" y="3992563"/>
          <p14:tracePt t="337507" x="1965325" y="4037013"/>
          <p14:tracePt t="337701" x="1866900" y="4170363"/>
          <p14:tracePt t="337915" x="1776413" y="4259263"/>
          <p14:tracePt t="338101" x="1741488" y="4313238"/>
          <p14:tracePt t="338324" x="1679575" y="4330700"/>
          <p14:tracePt t="338485" x="1652588" y="4330700"/>
          <p14:tracePt t="338724" x="1633538" y="4330700"/>
          <p14:tracePt t="339369" x="1652588" y="4330700"/>
          <p14:tracePt t="339606" x="2295525" y="3911600"/>
          <p14:tracePt t="340222" x="3143250" y="3071813"/>
          <p14:tracePt t="340321" x="3581400" y="2778125"/>
          <p14:tracePt t="340807" x="3741738" y="2714625"/>
          <p14:tracePt t="340905" x="3919538" y="2643188"/>
          <p14:tracePt t="341095" x="3965575" y="2635250"/>
          <p14:tracePt t="341388" x="4125913" y="2563813"/>
          <p14:tracePt t="341588" x="4143375" y="2554288"/>
          <p14:tracePt t="341852" x="4303713" y="2509838"/>
          <p14:tracePt t="341953" x="4330700" y="2509838"/>
          <p14:tracePt t="342172" x="4367213" y="2509838"/>
          <p14:tracePt t="342441" x="4394200" y="2509838"/>
          <p14:tracePt t="343175" x="4367213" y="2509838"/>
          <p14:tracePt t="343600" x="4394200" y="2241550"/>
          <p14:tracePt t="343827" x="4438650" y="2135188"/>
          <p14:tracePt t="343928" x="4438650" y="2108200"/>
          <p14:tracePt t="344145" x="4402138" y="2108200"/>
          <p14:tracePt t="344375" x="4340225" y="2125663"/>
          <p14:tracePt t="344588" x="4303713" y="2135188"/>
          <p14:tracePt t="344812" x="4295775" y="2143125"/>
          <p14:tracePt t="344918" x="4286250" y="2152650"/>
          <p14:tracePt t="345130" x="4143375" y="2312988"/>
          <p14:tracePt t="345371" x="3830638" y="2697163"/>
          <p14:tracePt t="345583" x="3500438" y="3036888"/>
          <p14:tracePt t="345792" x="3116263" y="3278188"/>
          <p14:tracePt t="345892" x="2965450" y="3367088"/>
          <p14:tracePt t="346117" x="2714625" y="3608388"/>
          <p14:tracePt t="346369" x="2643188" y="3679825"/>
          <p14:tracePt t="346607" x="2608263" y="3714750"/>
          <p14:tracePt t="347868" x="2608263" y="4108450"/>
          <p14:tracePt t="348131" x="2679700" y="4357688"/>
          <p14:tracePt t="348407" x="2679700" y="4456113"/>
          <p14:tracePt t="348875" x="2759075" y="4465638"/>
          <p14:tracePt t="349070" x="2901950" y="4465638"/>
          <p14:tracePt t="349271" x="2973388" y="4465638"/>
          <p14:tracePt t="349396" x="3044825" y="4429125"/>
          <p14:tracePt t="349695" x="3108325" y="4278313"/>
          <p14:tracePt t="349949" x="3081338" y="4214813"/>
          <p14:tracePt t="350073" x="3009900" y="4162425"/>
          <p14:tracePt t="350374" x="2786063" y="4098925"/>
          <p14:tracePt t="350598" x="2679700" y="4098925"/>
          <p14:tracePt t="350830" x="2625725" y="4098925"/>
          <p14:tracePt t="350950" x="2598738" y="4125913"/>
          <p14:tracePt t="351176" x="2490788" y="4197350"/>
          <p14:tracePt t="351381" x="2446338" y="4251325"/>
          <p14:tracePt t="351577" x="2419350" y="4322763"/>
          <p14:tracePt t="351791" x="2419350" y="4349750"/>
          <p14:tracePt t="351887" x="2438400" y="4349750"/>
          <p14:tracePt t="352085" x="2465388" y="4367213"/>
          <p14:tracePt t="352280" x="2509838" y="4402138"/>
          <p14:tracePt t="352392" x="2527300" y="4421188"/>
          <p14:tracePt t="352586" x="2571750" y="4438650"/>
          <p14:tracePt t="352800" x="2625725" y="4456113"/>
          <p14:tracePt t="352961" x="2660650" y="4465638"/>
          <p14:tracePt t="353079" x="2697163" y="4465638"/>
          <p14:tracePt t="353182" x="2751138" y="4473575"/>
          <p14:tracePt t="353422" x="2803525" y="4473575"/>
          <p14:tracePt t="353557" x="2840038" y="4473575"/>
          <p14:tracePt t="354014" x="2982913" y="4448175"/>
          <p14:tracePt t="354267" x="3214688" y="4429125"/>
          <p14:tracePt t="354370" x="3367088" y="4421188"/>
          <p14:tracePt t="354567" x="3581400" y="4421188"/>
          <p14:tracePt t="354854" x="3786188" y="4438650"/>
          <p14:tracePt t="355002" x="3965575" y="4438650"/>
          <p14:tracePt t="355228" x="4116388" y="4438650"/>
          <p14:tracePt t="355428" x="4205288" y="4429125"/>
          <p14:tracePt t="355622" x="4259263" y="4429125"/>
          <p14:tracePt t="355830" x="4322763" y="4429125"/>
          <p14:tracePt t="355988" x="4340225" y="4429125"/>
          <p14:tracePt t="356214" x="4340225" y="4421188"/>
          <p14:tracePt t="358119" x="4340225" y="4448175"/>
          <p14:tracePt t="359246" x="4491038" y="4448175"/>
          <p14:tracePt t="359527" x="4643438" y="4438650"/>
          <p14:tracePt t="359676" x="4687888" y="4421188"/>
          <p14:tracePt t="359903" x="4714875" y="4367213"/>
          <p14:tracePt t="360118" x="4714875" y="4206875"/>
          <p14:tracePt t="360315" x="4660900" y="4098925"/>
          <p14:tracePt t="360432" x="4625975" y="4071938"/>
          <p14:tracePt t="360552" x="4572000" y="4037013"/>
          <p14:tracePt t="360760" x="4438650" y="4027488"/>
          <p14:tracePt t="360957" x="4303713" y="4027488"/>
          <p14:tracePt t="361157" x="4224338" y="4044950"/>
          <p14:tracePt t="361261" x="4197350" y="4071938"/>
          <p14:tracePt t="361467" x="4071938" y="4143375"/>
          <p14:tracePt t="361664" x="3965575" y="4241800"/>
          <p14:tracePt t="361953" x="3983038" y="4367213"/>
          <p14:tracePt t="362076" x="4037013" y="4492625"/>
          <p14:tracePt t="362311" x="4133850" y="4598988"/>
          <p14:tracePt t="362409" x="4214813" y="4635500"/>
          <p14:tracePt t="362606" x="4411663" y="4635500"/>
          <p14:tracePt t="362824" x="4500563" y="4625975"/>
          <p14:tracePt t="362940" x="4581525" y="4591050"/>
          <p14:tracePt t="363165" x="4724400" y="4527550"/>
          <p14:tracePt t="363365" x="4795838" y="4483100"/>
          <p14:tracePt t="363476" x="4848225" y="4448175"/>
          <p14:tracePt t="363707" x="5000625" y="4394200"/>
          <p14:tracePt t="363937" x="5116513" y="4376738"/>
          <p14:tracePt t="364145" x="5170488" y="4376738"/>
          <p14:tracePt t="364350" x="5224463" y="4367213"/>
          <p14:tracePt t="364445" x="5251450" y="4367213"/>
          <p14:tracePt t="366480" x="5295900" y="4367213"/>
          <p14:tracePt t="366683" x="5411788" y="4367213"/>
          <p14:tracePt t="366881" x="5564188" y="4411663"/>
          <p14:tracePt t="367142" x="5616575" y="4411663"/>
          <p14:tracePt t="367362" x="5670550" y="4411663"/>
          <p14:tracePt t="367472" x="5697538" y="4411663"/>
          <p14:tracePt t="367670" x="5778500" y="4421188"/>
          <p14:tracePt t="367867" x="5822950" y="4438650"/>
          <p14:tracePt t="367978" x="5840413" y="4465638"/>
          <p14:tracePt t="368210" x="5875338" y="4483100"/>
          <p14:tracePt t="368405" x="5929313" y="4510088"/>
          <p14:tracePt t="368608" x="6081713" y="4545013"/>
          <p14:tracePt t="368807" x="6126163" y="4545013"/>
          <p14:tracePt t="368906" x="6161088" y="4545013"/>
          <p14:tracePt t="369116" x="6232525" y="4500563"/>
          <p14:tracePt t="369347" x="6269038" y="4429125"/>
          <p14:tracePt t="369450" x="6269038" y="4394200"/>
          <p14:tracePt t="369656" x="6269038" y="4349750"/>
          <p14:tracePt t="369919" x="6259513" y="4278313"/>
          <p14:tracePt t="370115" x="6215063" y="4224338"/>
          <p14:tracePt t="370337" x="6135688" y="4143375"/>
          <p14:tracePt t="370448" x="6099175" y="4108450"/>
          <p14:tracePt t="370640" x="6037263" y="4098925"/>
          <p14:tracePt t="370780" x="5983288" y="4098925"/>
          <p14:tracePt t="370896" x="5956300" y="4098925"/>
          <p14:tracePt t="371140" x="5867400" y="4152900"/>
          <p14:tracePt t="371351" x="5741988" y="4268788"/>
          <p14:tracePt t="371461" x="5715000" y="4286250"/>
          <p14:tracePt t="371784" x="5697538" y="4367213"/>
          <p14:tracePt t="371894" x="5697538" y="4394200"/>
          <p14:tracePt t="372313" x="5732463" y="4394200"/>
          <p14:tracePt t="372414" x="5741988" y="4402138"/>
          <p14:tracePt t="372607" x="5803900" y="4429125"/>
          <p14:tracePt t="372808" x="5894388" y="4483100"/>
          <p14:tracePt t="372907" x="5911850" y="4492625"/>
          <p14:tracePt t="373127" x="5956300" y="4537075"/>
          <p14:tracePt t="373342" x="6037263" y="4564063"/>
          <p14:tracePt t="373438" x="6116638" y="4564063"/>
          <p14:tracePt t="373629" x="6188075" y="4564063"/>
          <p14:tracePt t="375168" x="5108575" y="4429125"/>
          <p14:tracePt t="375370" x="3894138" y="4349750"/>
          <p14:tracePt t="375470" x="3295650" y="4305300"/>
          <p14:tracePt t="375671" x="2955925" y="4305300"/>
          <p14:tracePt t="376164" x="2687638" y="4510088"/>
          <p14:tracePt t="376362" x="2339975" y="4616450"/>
          <p14:tracePt t="376459" x="2224088" y="4635500"/>
          <p14:tracePt t="376659" x="2133600" y="4697413"/>
          <p14:tracePt t="376853" x="2071688" y="4724400"/>
          <p14:tracePt t="376962" x="2062163" y="4724400"/>
          <p14:tracePt t="377165" x="2009775" y="4741863"/>
          <p14:tracePt t="377431" x="1919288" y="4759325"/>
          <p14:tracePt t="377738" x="1884363" y="4759325"/>
          <p14:tracePt t="377948" x="1874838" y="4759325"/>
          <p14:tracePt t="378963" x="1911350" y="4724400"/>
          <p14:tracePt t="379190" x="1919288" y="4662488"/>
          <p14:tracePt t="379478" x="1901825" y="4598988"/>
          <p14:tracePt t="379704" x="1776413" y="4483100"/>
          <p14:tracePt t="379930" x="1741488" y="4483100"/>
          <p14:tracePt t="380158" x="1562100" y="4411663"/>
          <p14:tracePt t="380849" x="1581150" y="4411663"/>
          <p14:tracePt t="380947" x="1598613" y="4411663"/>
          <p14:tracePt t="381169" x="1697038" y="4465638"/>
          <p14:tracePt t="381331" x="1795463" y="4537075"/>
          <p14:tracePt t="381479" x="1839913" y="4581525"/>
          <p14:tracePt t="381678" x="1893888" y="4643438"/>
          <p14:tracePt t="381874" x="1911350" y="4670425"/>
          <p14:tracePt t="382085" x="1857375" y="4697413"/>
          <p14:tracePt t="382277" x="1803400" y="4697413"/>
          <p14:tracePt t="400384" x="1776413" y="4840288"/>
          <p14:tracePt t="400579" x="1776413" y="5162550"/>
          <p14:tracePt t="400777" x="1776413" y="5241925"/>
          <p14:tracePt t="401004" x="1758950" y="5286375"/>
          <p14:tracePt t="401215" x="1741488" y="5295900"/>
          <p14:tracePt t="402258" x="1741488" y="5268913"/>
          <p14:tracePt t="402486" x="1751013" y="5251450"/>
          <p14:tracePt t="415204" x="1938338" y="5251450"/>
          <p14:tracePt t="415408" x="2205038" y="5259388"/>
          <p14:tracePt t="415608" x="2554288" y="5259388"/>
          <p14:tracePt t="415709" x="2670175" y="5251450"/>
          <p14:tracePt t="415997" x="2982913" y="5180013"/>
          <p14:tracePt t="416291" x="3125788" y="5162550"/>
          <p14:tracePt t="416400" x="3205163" y="5153025"/>
          <p14:tracePt t="416602" x="3419475" y="5135563"/>
          <p14:tracePt t="416825" x="3670300" y="5116513"/>
          <p14:tracePt t="416935" x="3776663" y="5108575"/>
          <p14:tracePt t="417208" x="3938588" y="5081588"/>
          <p14:tracePt t="417412" x="4027488" y="5072063"/>
          <p14:tracePt t="417699" x="4143375" y="5072063"/>
          <p14:tracePt t="417898" x="4224338" y="5064125"/>
          <p14:tracePt t="418124" x="4348163" y="5045075"/>
          <p14:tracePt t="418424" x="4438650" y="5027613"/>
          <p14:tracePt t="418571" x="4510088" y="5010150"/>
          <p14:tracePt t="418710" x="4572000" y="5000625"/>
          <p14:tracePt t="418951" x="4679950" y="5019675"/>
          <p14:tracePt t="419153" x="4741863" y="5099050"/>
          <p14:tracePt t="419372" x="4751388" y="5197475"/>
          <p14:tracePt t="419531" x="4751388" y="5259388"/>
          <p14:tracePt t="419735" x="4697413" y="5367338"/>
          <p14:tracePt t="419961" x="4625975" y="5421313"/>
          <p14:tracePt t="420231" x="4527550" y="5456238"/>
          <p14:tracePt t="420468" x="4348163" y="5465763"/>
          <p14:tracePt t="420688" x="4276725" y="5448300"/>
          <p14:tracePt t="420789" x="4224338" y="5421313"/>
          <p14:tracePt t="420899" x="4170363" y="5394325"/>
          <p14:tracePt t="421216" x="4125913" y="5322888"/>
          <p14:tracePt t="421429" x="4125913" y="5197475"/>
          <p14:tracePt t="421627" x="4179888" y="5091113"/>
          <p14:tracePt t="421862" x="4259263" y="5037138"/>
          <p14:tracePt t="421973" x="4303713" y="5019675"/>
          <p14:tracePt t="422192" x="4375150" y="5019675"/>
          <p14:tracePt t="422391" x="4456113" y="5019675"/>
          <p14:tracePt t="422591" x="4527550" y="5027613"/>
          <p14:tracePt t="422790" x="4697413" y="5116513"/>
          <p14:tracePt t="422891" x="4929188" y="5187950"/>
          <p14:tracePt t="423093" x="5187950" y="5214938"/>
          <p14:tracePt t="423295" x="5367338" y="5224463"/>
          <p14:tracePt t="423398" x="5492750" y="5224463"/>
          <p14:tracePt t="423624" x="5581650" y="5207000"/>
          <p14:tracePt t="423862" x="5670550" y="5207000"/>
          <p14:tracePt t="423962" x="5724525" y="5207000"/>
          <p14:tracePt t="424161" x="5778500" y="5187950"/>
          <p14:tracePt t="424258" x="5795963" y="5187950"/>
          <p14:tracePt t="424473" x="5849938" y="5197475"/>
          <p14:tracePt t="424672" x="5884863" y="5197475"/>
          <p14:tracePt t="424876" x="5911850" y="5207000"/>
          <p14:tracePt t="425176" x="5894388" y="5207000"/>
          <p14:tracePt t="425480" x="5786438" y="5207000"/>
          <p14:tracePt t="425810" x="5653088" y="5187950"/>
          <p14:tracePt t="425957" x="5599113" y="5187950"/>
          <p14:tracePt t="426173" x="5492750" y="5180013"/>
          <p14:tracePt t="426375" x="5421313" y="5180013"/>
          <p14:tracePt t="426472" x="5411788" y="5180013"/>
          <p14:tracePt t="426890" x="5402263" y="5180013"/>
          <p14:tracePt t="427099" x="5384800" y="5197475"/>
          <p14:tracePt t="462430" x="4795838" y="5707063"/>
          <p14:tracePt t="462633" x="4510088" y="5903913"/>
          <p14:tracePt t="462882" x="4375150" y="6091238"/>
          <p14:tracePt t="463041" x="4375150" y="6081713"/>
          <p14:tracePt t="463287" x="4375150" y="60721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7110505" y="1513516"/>
            <a:ext cx="1439643" cy="1479764"/>
            <a:chOff x="6168130" y="1307789"/>
            <a:chExt cx="1227763" cy="1479764"/>
          </a:xfrm>
        </p:grpSpPr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6168130" y="1307789"/>
              <a:ext cx="1227763" cy="1479764"/>
            </a:xfrm>
            <a:prstGeom prst="rect">
              <a:avLst/>
            </a:prstGeom>
            <a:solidFill>
              <a:srgbClr val="CCFFCC"/>
            </a:solidFill>
            <a:ln w="28575" algn="ctr">
              <a:noFill/>
              <a:miter lim="800000"/>
              <a:headEnd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91440" rIns="0" bIns="0"/>
            <a:lstStyle/>
            <a:p>
              <a:pPr algn="ctr"/>
              <a:endParaRPr lang="en-US" sz="2000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286464" y="1679763"/>
              <a:ext cx="995122" cy="1005459"/>
              <a:chOff x="6286464" y="1809556"/>
              <a:chExt cx="995122" cy="87566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Rectangle 6"/>
              <p:cNvSpPr>
                <a:spLocks noChangeArrowheads="1"/>
              </p:cNvSpPr>
              <p:nvPr/>
            </p:nvSpPr>
            <p:spPr bwMode="auto">
              <a:xfrm>
                <a:off x="6286464" y="1812713"/>
                <a:ext cx="995122" cy="872509"/>
              </a:xfrm>
              <a:prstGeom prst="rect">
                <a:avLst/>
              </a:prstGeom>
              <a:solidFill>
                <a:srgbClr val="CCECFF"/>
              </a:solidFill>
              <a:ln w="28575" algn="ctr">
                <a:noFill/>
                <a:miter lim="800000"/>
                <a:headEnd/>
                <a:tailEnd type="none" w="sm" len="sm"/>
              </a:ln>
            </p:spPr>
            <p:txBody>
              <a:bodyPr wrap="none" lIns="0" tIns="0" rIns="0" bIns="0" anchor="ctr" anchorCtr="1"/>
              <a:lstStyle/>
              <a:p>
                <a:pPr algn="ctr"/>
                <a:endParaRPr lang="en-US" sz="2000" dirty="0">
                  <a:latin typeface="+mj-lt"/>
                  <a:cs typeface="Arial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361156" y="1809556"/>
                <a:ext cx="838200" cy="64633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</a:rPr>
                  <a:t>Local</a:t>
                </a:r>
              </a:p>
              <a:p>
                <a:pPr lvl="0"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</a:rPr>
                  <a:t>Cache</a:t>
                </a: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6414508" y="1307789"/>
              <a:ext cx="7314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000" dirty="0">
                  <a:solidFill>
                    <a:srgbClr val="A6CE39">
                      <a:lumMod val="50000"/>
                    </a:srgbClr>
                  </a:solidFill>
                  <a:latin typeface="Calibri"/>
                </a:rPr>
                <a:t>Core </a:t>
              </a:r>
              <a:r>
                <a:rPr lang="en-US" sz="2000" dirty="0" smtClean="0">
                  <a:solidFill>
                    <a:srgbClr val="A6CE39">
                      <a:lumMod val="50000"/>
                    </a:srgbClr>
                  </a:solidFill>
                  <a:latin typeface="Calibri"/>
                </a:rPr>
                <a:t>1</a:t>
              </a:r>
              <a:endParaRPr lang="en-US" sz="2000" dirty="0">
                <a:solidFill>
                  <a:srgbClr val="A6CE39">
                    <a:lumMod val="50000"/>
                  </a:srgbClr>
                </a:solidFill>
                <a:latin typeface="Calibri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4025" y="193678"/>
            <a:ext cx="8229600" cy="889000"/>
          </a:xfrm>
        </p:spPr>
        <p:txBody>
          <a:bodyPr/>
          <a:lstStyle/>
          <a:p>
            <a:r>
              <a:rPr lang="en-US" dirty="0" smtClean="0"/>
              <a:t>MESI Operating Example</a:t>
            </a:r>
            <a:endParaRPr lang="ru-RU" dirty="0"/>
          </a:p>
        </p:txBody>
      </p:sp>
      <p:grpSp>
        <p:nvGrpSpPr>
          <p:cNvPr id="7" name="Group 6"/>
          <p:cNvGrpSpPr/>
          <p:nvPr/>
        </p:nvGrpSpPr>
        <p:grpSpPr>
          <a:xfrm>
            <a:off x="5521911" y="1513516"/>
            <a:ext cx="1439643" cy="1479764"/>
            <a:chOff x="6168130" y="1307789"/>
            <a:chExt cx="1227763" cy="1479764"/>
          </a:xfrm>
        </p:grpSpPr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6168130" y="1307789"/>
              <a:ext cx="1227763" cy="1479764"/>
            </a:xfrm>
            <a:prstGeom prst="rect">
              <a:avLst/>
            </a:prstGeom>
            <a:solidFill>
              <a:srgbClr val="CCFFCC"/>
            </a:solidFill>
            <a:ln w="28575" algn="ctr">
              <a:noFill/>
              <a:miter lim="800000"/>
              <a:headEnd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91440" rIns="0" bIns="0"/>
            <a:lstStyle/>
            <a:p>
              <a:pPr algn="ctr"/>
              <a:endParaRPr lang="en-US" sz="2000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286464" y="1679763"/>
              <a:ext cx="995122" cy="1005459"/>
              <a:chOff x="6286464" y="1809556"/>
              <a:chExt cx="995122" cy="87566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6286464" y="1812713"/>
                <a:ext cx="995122" cy="872509"/>
              </a:xfrm>
              <a:prstGeom prst="rect">
                <a:avLst/>
              </a:prstGeom>
              <a:solidFill>
                <a:srgbClr val="CCECFF"/>
              </a:solidFill>
              <a:ln w="28575" algn="ctr">
                <a:noFill/>
                <a:miter lim="800000"/>
                <a:headEnd/>
                <a:tailEnd type="none" w="sm" len="sm"/>
              </a:ln>
            </p:spPr>
            <p:txBody>
              <a:bodyPr wrap="none" lIns="0" tIns="0" rIns="0" bIns="0" anchor="ctr" anchorCtr="1"/>
              <a:lstStyle/>
              <a:p>
                <a:pPr algn="ctr"/>
                <a:endParaRPr lang="en-US" sz="2000" dirty="0">
                  <a:latin typeface="+mj-lt"/>
                  <a:cs typeface="Arial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361156" y="1809556"/>
                <a:ext cx="838200" cy="64633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</a:rPr>
                  <a:t>Local</a:t>
                </a:r>
              </a:p>
              <a:p>
                <a:pPr lvl="0"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</a:rPr>
                  <a:t>Cache</a:t>
                </a: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6351389" y="1307789"/>
              <a:ext cx="8577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000" dirty="0">
                  <a:solidFill>
                    <a:srgbClr val="A6CE39">
                      <a:lumMod val="50000"/>
                    </a:srgbClr>
                  </a:solidFill>
                  <a:latin typeface="Calibri"/>
                </a:rPr>
                <a:t>Core 0</a:t>
              </a:r>
            </a:p>
          </p:txBody>
        </p:sp>
      </p:grpSp>
      <p:sp>
        <p:nvSpPr>
          <p:cNvPr id="8" name="Line 17"/>
          <p:cNvSpPr>
            <a:spLocks noChangeShapeType="1"/>
          </p:cNvSpPr>
          <p:nvPr/>
        </p:nvSpPr>
        <p:spPr bwMode="auto">
          <a:xfrm>
            <a:off x="6258486" y="3038459"/>
            <a:ext cx="0" cy="32315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lg"/>
            <a:tailEnd type="triangle" w="med" len="lg"/>
          </a:ln>
        </p:spPr>
        <p:txBody>
          <a:bodyPr wrap="none" lIns="0" tIns="0" rIns="0" bIns="0" anchor="ctr"/>
          <a:lstStyle/>
          <a:p>
            <a:endParaRPr lang="en-US" sz="2000">
              <a:latin typeface="+mj-lt"/>
            </a:endParaRPr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7772169" y="3038459"/>
            <a:ext cx="0" cy="32315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lg"/>
            <a:tailEnd type="triangle" w="med" len="lg"/>
          </a:ln>
        </p:spPr>
        <p:txBody>
          <a:bodyPr wrap="none" lIns="0" tIns="0" rIns="0" bIns="0" anchor="ctr"/>
          <a:lstStyle/>
          <a:p>
            <a:endParaRPr lang="en-US" sz="2000">
              <a:latin typeface="+mj-lt"/>
            </a:endParaRPr>
          </a:p>
        </p:txBody>
      </p:sp>
      <p:sp>
        <p:nvSpPr>
          <p:cNvPr id="10" name="Line 19"/>
          <p:cNvSpPr>
            <a:spLocks noChangeShapeType="1"/>
          </p:cNvSpPr>
          <p:nvPr/>
        </p:nvSpPr>
        <p:spPr bwMode="auto">
          <a:xfrm>
            <a:off x="7038484" y="4167752"/>
            <a:ext cx="0" cy="32315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lg"/>
            <a:tailEnd type="triangle" w="med" len="lg"/>
          </a:ln>
        </p:spPr>
        <p:txBody>
          <a:bodyPr wrap="none" lIns="0" tIns="0" rIns="0" bIns="0" anchor="ctr"/>
          <a:lstStyle/>
          <a:p>
            <a:endParaRPr lang="en-US" sz="200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722239" y="4490903"/>
            <a:ext cx="2632493" cy="840193"/>
            <a:chOff x="6385618" y="4561102"/>
            <a:chExt cx="2245054" cy="8401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6385618" y="4561102"/>
              <a:ext cx="2245054" cy="840193"/>
            </a:xfrm>
            <a:prstGeom prst="rect">
              <a:avLst/>
            </a:prstGeom>
            <a:solidFill>
              <a:srgbClr val="99CCFF"/>
            </a:solidFill>
            <a:ln w="28575" algn="ctr">
              <a:noFill/>
              <a:miter lim="800000"/>
              <a:headEnd/>
              <a:tailEnd type="none" w="sm" len="sm"/>
            </a:ln>
          </p:spPr>
          <p:txBody>
            <a:bodyPr wrap="none" lIns="0" tIns="0" rIns="0" bIns="0" anchor="ctr" anchorCtr="1"/>
            <a:lstStyle/>
            <a:p>
              <a:pPr algn="ctr"/>
              <a:endParaRPr lang="en-US" sz="2000" dirty="0">
                <a:latin typeface="+mj-lt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671377" y="4561102"/>
              <a:ext cx="1673535" cy="4001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lang="en-US" sz="2000" dirty="0">
                  <a:solidFill>
                    <a:schemeClr val="accent3"/>
                  </a:solidFill>
                  <a:latin typeface="Calibri"/>
                </a:rPr>
                <a:t>Main Memory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22239" y="3390842"/>
            <a:ext cx="2632493" cy="775563"/>
            <a:chOff x="6385618" y="3115266"/>
            <a:chExt cx="2245054" cy="7755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6385618" y="3115266"/>
              <a:ext cx="2245054" cy="775563"/>
            </a:xfrm>
            <a:prstGeom prst="rect">
              <a:avLst/>
            </a:prstGeom>
            <a:solidFill>
              <a:srgbClr val="FFCC99"/>
            </a:solidFill>
            <a:ln w="28575" algn="ctr">
              <a:noFill/>
              <a:miter lim="800000"/>
              <a:headEnd/>
              <a:tailEnd type="none" w="sm" len="sm"/>
            </a:ln>
          </p:spPr>
          <p:txBody>
            <a:bodyPr wrap="none" lIns="0" tIns="0" rIns="0" bIns="0" anchor="t" anchorCtr="1"/>
            <a:lstStyle/>
            <a:p>
              <a:pPr algn="ctr"/>
              <a:endParaRPr lang="en-US" sz="2000" dirty="0" smtClean="0">
                <a:latin typeface="+mj-lt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08181" y="3115266"/>
              <a:ext cx="1599925" cy="4001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Shared Cache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6429619" y="4909513"/>
            <a:ext cx="1086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X] ≡ </a:t>
            </a:r>
            <a:r>
              <a:rPr lang="en-US" sz="1600" kern="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25</a:t>
            </a:r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endParaRPr lang="ru-RU" sz="1600" dirty="0"/>
          </a:p>
        </p:txBody>
      </p:sp>
      <p:sp>
        <p:nvSpPr>
          <p:cNvPr id="28" name="Rectangle 27"/>
          <p:cNvSpPr/>
          <p:nvPr/>
        </p:nvSpPr>
        <p:spPr>
          <a:xfrm>
            <a:off x="7465962" y="2497534"/>
            <a:ext cx="1082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X]</a:t>
            </a:r>
            <a:r>
              <a:rPr lang="en-US" sz="8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≡</a:t>
            </a:r>
            <a:r>
              <a:rPr lang="en-US" sz="8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lang="en-US" sz="1600" kern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35</a:t>
            </a:r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endParaRPr lang="ru-RU" sz="1600" dirty="0"/>
          </a:p>
        </p:txBody>
      </p:sp>
      <p:sp>
        <p:nvSpPr>
          <p:cNvPr id="36" name="Rectangle 35"/>
          <p:cNvSpPr/>
          <p:nvPr/>
        </p:nvSpPr>
        <p:spPr>
          <a:xfrm>
            <a:off x="5864925" y="2497534"/>
            <a:ext cx="1082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X]</a:t>
            </a:r>
            <a:r>
              <a:rPr lang="en-US" sz="8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≡</a:t>
            </a:r>
            <a:r>
              <a:rPr lang="en-US" sz="8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lang="en-US" sz="1600" kern="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25</a:t>
            </a:r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endParaRPr lang="ru-RU" sz="1600" dirty="0"/>
          </a:p>
        </p:txBody>
      </p:sp>
      <p:sp>
        <p:nvSpPr>
          <p:cNvPr id="40" name="Rectangle 39"/>
          <p:cNvSpPr/>
          <p:nvPr/>
        </p:nvSpPr>
        <p:spPr>
          <a:xfrm>
            <a:off x="6429619" y="3734496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X] ≡ </a:t>
            </a:r>
            <a:r>
              <a:rPr lang="en-US" sz="1600" kern="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25</a:t>
            </a:r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endParaRPr lang="ru-RU" sz="1600" dirty="0"/>
          </a:p>
        </p:txBody>
      </p:sp>
      <p:sp>
        <p:nvSpPr>
          <p:cNvPr id="50" name="Rectangle 49"/>
          <p:cNvSpPr/>
          <p:nvPr/>
        </p:nvSpPr>
        <p:spPr>
          <a:xfrm>
            <a:off x="396952" y="1379223"/>
            <a:ext cx="4831947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4213" lvl="0" indent="-342900">
              <a:spcBef>
                <a:spcPts val="2400"/>
              </a:spcBef>
              <a:buFont typeface="+mj-lt"/>
              <a:buAutoNum type="arabicPeriod"/>
            </a:pPr>
            <a:r>
              <a:rPr lang="en-US" sz="20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Memory: </a:t>
            </a:r>
            <a:r>
              <a:rPr lang="en-US" sz="2000" kern="0" dirty="0" err="1">
                <a:solidFill>
                  <a:srgbClr val="00428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sz="20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 ≡ </a:t>
            </a:r>
            <a:r>
              <a:rPr lang="en-US" sz="2000" kern="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25</a:t>
            </a:r>
            <a:r>
              <a:rPr lang="en-US" sz="2000" kern="0" dirty="0" smtClean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 </a:t>
            </a:r>
            <a:endParaRPr lang="en-US" sz="2000" kern="0" dirty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  <a:p>
            <a:pPr marL="684213" lvl="0" indent="-342900">
              <a:spcBef>
                <a:spcPts val="2400"/>
              </a:spcBef>
              <a:buFont typeface="+mj-lt"/>
              <a:buAutoNum type="arabicPeriod"/>
            </a:pPr>
            <a:r>
              <a:rPr lang="en-US" sz="20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Core 0: a = </a:t>
            </a:r>
            <a:r>
              <a:rPr lang="en-US" sz="2000" kern="0" dirty="0" err="1">
                <a:solidFill>
                  <a:srgbClr val="00428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sz="20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 </a:t>
            </a:r>
            <a:r>
              <a:rPr lang="en-US" sz="2000" kern="0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# 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a = </a:t>
            </a:r>
            <a:r>
              <a:rPr lang="en-US" sz="2000" kern="0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25</a:t>
            </a:r>
          </a:p>
          <a:p>
            <a:pPr marL="684213" lvl="0" indent="-342900">
              <a:spcBef>
                <a:spcPts val="2400"/>
              </a:spcBef>
              <a:buFont typeface="+mj-lt"/>
              <a:buAutoNum type="arabicPeriod"/>
            </a:pPr>
            <a:r>
              <a:rPr lang="en-US" sz="20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Core </a:t>
            </a:r>
            <a:r>
              <a:rPr lang="en-US" sz="2000" kern="0" dirty="0" smtClean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0: </a:t>
            </a:r>
            <a:r>
              <a:rPr lang="en-US" sz="2000" kern="0" dirty="0" err="1">
                <a:solidFill>
                  <a:srgbClr val="00428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sz="20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 ≡ </a:t>
            </a:r>
            <a:r>
              <a:rPr lang="en-US" sz="2000" kern="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3</a:t>
            </a:r>
            <a:r>
              <a:rPr lang="en-US" sz="2000" kern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5</a:t>
            </a:r>
          </a:p>
          <a:p>
            <a:pPr marL="684213" indent="-342900">
              <a:spcBef>
                <a:spcPts val="2400"/>
              </a:spcBef>
              <a:buFont typeface="+mj-lt"/>
              <a:buAutoNum type="arabicPeriod"/>
            </a:pPr>
            <a:r>
              <a:rPr lang="en-US" sz="20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Core 1: b </a:t>
            </a:r>
            <a:r>
              <a:rPr lang="en-US" sz="20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= </a:t>
            </a:r>
            <a:r>
              <a:rPr lang="en-US" sz="2000" kern="0" dirty="0" err="1">
                <a:solidFill>
                  <a:srgbClr val="00428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sz="20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</a:t>
            </a:r>
            <a:r>
              <a:rPr lang="en-US" sz="2000" kern="0" dirty="0" smtClean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] 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# </a:t>
            </a:r>
            <a:r>
              <a:rPr lang="en-US" sz="2000" kern="0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b </a:t>
            </a:r>
            <a:r>
              <a:rPr lang="en-US" sz="2000" kern="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= 3</a:t>
            </a:r>
            <a:r>
              <a:rPr lang="en-US" sz="2000" kern="0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5</a:t>
            </a:r>
            <a:endParaRPr lang="en-US" sz="2000" kern="0" dirty="0" smtClean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  <a:p>
            <a:pPr marL="1143000" lvl="1" indent="-346075">
              <a:spcBef>
                <a:spcPts val="600"/>
              </a:spcBef>
              <a:buFont typeface="+mj-lt"/>
              <a:buAutoNum type="alphaLcPeriod"/>
            </a:pPr>
            <a:r>
              <a:rPr lang="en-US" sz="20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Snoop [X]</a:t>
            </a:r>
          </a:p>
          <a:p>
            <a:pPr marL="1600200" lvl="2" indent="-346075">
              <a:spcBef>
                <a:spcPts val="600"/>
              </a:spcBef>
              <a:buFont typeface="+mj-lt"/>
              <a:buAutoNum type="romanLcPeriod"/>
            </a:pPr>
            <a:r>
              <a:rPr lang="en-US" sz="20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Core 0 </a:t>
            </a:r>
            <a:r>
              <a:rPr lang="en-US" sz="2000" kern="0" dirty="0" err="1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writeback</a:t>
            </a:r>
            <a:r>
              <a:rPr lang="en-US" sz="20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[X]</a:t>
            </a:r>
          </a:p>
          <a:p>
            <a:pPr marL="685800" lvl="0" indent="-346075">
              <a:spcBef>
                <a:spcPts val="2400"/>
              </a:spcBef>
              <a:buFont typeface="+mj-lt"/>
              <a:buAutoNum type="arabicPeriod"/>
            </a:pPr>
            <a:r>
              <a:rPr lang="en-US" sz="20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Core 1: </a:t>
            </a:r>
            <a:r>
              <a:rPr lang="en-US" sz="2000" kern="0" dirty="0" err="1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sz="20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 </a:t>
            </a:r>
            <a:r>
              <a:rPr lang="en-US" sz="20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≡ </a:t>
            </a:r>
            <a:r>
              <a:rPr lang="en-US" sz="2000" kern="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4</a:t>
            </a:r>
            <a:r>
              <a:rPr lang="en-US" sz="2000" kern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5</a:t>
            </a:r>
            <a:endParaRPr lang="en-US" sz="2000" kern="0" dirty="0" smtClean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  <a:p>
            <a:pPr marL="1143000" lvl="1" indent="-346075">
              <a:spcBef>
                <a:spcPts val="600"/>
              </a:spcBef>
              <a:buFont typeface="+mj-lt"/>
              <a:buAutoNum type="alphaLcPeriod"/>
            </a:pPr>
            <a:r>
              <a:rPr lang="en-US" sz="20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Request ownership for </a:t>
            </a:r>
            <a:r>
              <a:rPr lang="en-US" sz="20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</a:t>
            </a:r>
          </a:p>
          <a:p>
            <a:pPr marL="1600200" lvl="2" indent="-346075">
              <a:spcBef>
                <a:spcPts val="600"/>
              </a:spcBef>
              <a:buFont typeface="+mj-lt"/>
              <a:buAutoNum type="romanLcPeriod"/>
            </a:pPr>
            <a:r>
              <a:rPr lang="en-US" sz="20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Core 0 </a:t>
            </a:r>
            <a:r>
              <a:rPr lang="en-US" sz="20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invalidate </a:t>
            </a:r>
            <a:r>
              <a:rPr lang="en-US" sz="20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</a:t>
            </a:r>
            <a:r>
              <a:rPr lang="en-US" sz="20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]</a:t>
            </a:r>
          </a:p>
          <a:p>
            <a:pPr marL="1600200" lvl="2" indent="-344488">
              <a:spcBef>
                <a:spcPts val="600"/>
              </a:spcBef>
              <a:buFont typeface="+mj-lt"/>
              <a:buAutoNum type="romanLcPeriod"/>
            </a:pPr>
            <a:endParaRPr lang="en-US" sz="2000" kern="0" dirty="0">
              <a:latin typeface="Consolas" panose="020B0609020204030204" pitchFamily="49" charset="0"/>
              <a:cs typeface="Consolas" panose="020B0609020204030204" pitchFamily="49" charset="0"/>
              <a:sym typeface="Symbol" pitchFamily="18" charset="2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515072" y="2546216"/>
            <a:ext cx="264238" cy="246221"/>
          </a:xfrm>
          <a:prstGeom prst="rect">
            <a:avLst/>
          </a:prstGeom>
          <a:solidFill>
            <a:srgbClr val="CCECFF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00" kern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35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429619" y="4909513"/>
            <a:ext cx="1086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X] ≡ </a:t>
            </a:r>
            <a:r>
              <a:rPr lang="en-US" sz="1600" kern="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25</a:t>
            </a:r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endParaRPr lang="ru-RU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7472441" y="3778623"/>
            <a:ext cx="688628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</a:t>
            </a:r>
            <a:r>
              <a:rPr lang="en-US" sz="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0)</a:t>
            </a:r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23594" y="2562416"/>
            <a:ext cx="234811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723594" y="2562416"/>
            <a:ext cx="234811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198140" y="3778623"/>
            <a:ext cx="264238" cy="246221"/>
          </a:xfrm>
          <a:prstGeom prst="rect">
            <a:avLst/>
          </a:prstGeom>
          <a:solidFill>
            <a:srgbClr val="FFCC99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00" kern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35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515072" y="2553192"/>
            <a:ext cx="264238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kern="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35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472441" y="2497534"/>
            <a:ext cx="5212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</a:t>
            </a:r>
            <a:endParaRPr lang="ru-RU" dirty="0"/>
          </a:p>
        </p:txBody>
      </p:sp>
      <p:sp>
        <p:nvSpPr>
          <p:cNvPr id="64" name="TextBox 63"/>
          <p:cNvSpPr txBox="1"/>
          <p:nvPr/>
        </p:nvSpPr>
        <p:spPr>
          <a:xfrm>
            <a:off x="7472441" y="3778623"/>
            <a:ext cx="688628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(1,</a:t>
            </a:r>
            <a:r>
              <a:rPr lang="en-US" sz="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30259" y="2567740"/>
            <a:ext cx="234811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720204" y="2562415"/>
            <a:ext cx="234811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472441" y="2497534"/>
            <a:ext cx="5212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</a:t>
            </a:r>
            <a:endParaRPr lang="ru-RU" dirty="0"/>
          </a:p>
        </p:txBody>
      </p:sp>
      <p:sp>
        <p:nvSpPr>
          <p:cNvPr id="68" name="TextBox 67"/>
          <p:cNvSpPr txBox="1"/>
          <p:nvPr/>
        </p:nvSpPr>
        <p:spPr>
          <a:xfrm>
            <a:off x="5720204" y="2562415"/>
            <a:ext cx="234811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72441" y="3778623"/>
            <a:ext cx="688628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(0,</a:t>
            </a:r>
            <a:r>
              <a:rPr lang="en-US" sz="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869266" y="2498080"/>
            <a:ext cx="5212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kern="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[X]</a:t>
            </a:r>
            <a:endParaRPr lang="ru-RU" dirty="0">
              <a:solidFill>
                <a:srgbClr val="061922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30259" y="2567740"/>
            <a:ext cx="234811" cy="24622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ru-RU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118906" y="2543854"/>
            <a:ext cx="264238" cy="246221"/>
          </a:xfrm>
          <a:prstGeom prst="rect">
            <a:avLst/>
          </a:prstGeom>
          <a:solidFill>
            <a:srgbClr val="CCECFF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00" kern="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45</a:t>
            </a:r>
            <a:endParaRPr lang="ru-RU" dirty="0">
              <a:solidFill>
                <a:srgbClr val="00B05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8251113"/>
      </p:ext>
    </p:extLst>
  </p:cSld>
  <p:clrMapOvr>
    <a:masterClrMapping/>
  </p:clrMapOvr>
  <p:transition advTm="8111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00399 -0.03218 L 0.00538 -0.05972 L 0.00399 -0.16991 L 0.00191 -0.20718 L -0.01407 -0.24283 L -0.0441 -0.26945 L -0.06945 -0.29792 L -0.07136 -0.32454 L -0.06875 -0.35116 " pathEditMode="relative" rAng="0" ptsTypes="AAAAAAAAAA">
                                      <p:cBhvr>
                                        <p:cTn id="30" dur="2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-175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7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5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75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7" presetClass="emph" presetSubtype="0" repeatCount="2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7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17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17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7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00121 0.02569 L 0.0033 0.06111 L 0.0026 0.11458 L 0.00399 0.16713 L 0.00399 0.16713 " pathEditMode="relative" ptsTypes="AAAAAA">
                                      <p:cBhvr>
                                        <p:cTn id="9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100"/>
                            </p:stCondLst>
                            <p:childTnLst>
                              <p:par>
                                <p:cTn id="100" presetID="26" presetClass="emph" presetSubtype="0" repeatCount="2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3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17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 0.16736 L -0.02482 0.1618 L -0.05868 0.14861 L -0.09062 0.11921 L -0.12204 0.10046 L -0.1493 0.07199 L -0.16336 0.04907 L -0.17204 0.01597 L -0.17257 -0.0007 " pathEditMode="relative" ptsTypes="AAAAAAAAA">
                                      <p:cBhvr>
                                        <p:cTn id="10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4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35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175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40741E-6 L -0.01268 0.01666 L -0.01927 0.03796 L -0.01268 0.06921 L 0.00937 0.09143 L 0.03194 0.11087 L 0.05677 0.12962 L 0.07396 0.14282 L 0.07743 0.16157 L 0.07812 0.17847 " pathEditMode="relative" ptsTypes="AAAAAAAAAA">
                                      <p:cBhvr>
                                        <p:cTn id="13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17847 L 0.10069 0.16157 L 0.11527 0.1375 L 0.12274 0.10625 L 0.12465 0.06898 L 0.13541 0.05393 L 0.15677 0.04328 L 0.16875 0.03171 L 0.16996 0.01481 L 0.17343 0.00069 L 0.17343 0.00069 " pathEditMode="relative" ptsTypes="AAAAAAAAAAA">
                                      <p:cBhvr>
                                        <p:cTn id="14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6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7" presetClass="emph" presetSubtype="0" repeatCount="2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17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8" dur="17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17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7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7" presetClass="emph" presetSubtype="0" repeatCount="200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17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8" dur="17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" dur="17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17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7" presetClass="emph" presetSubtype="0" repeatCount="200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175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6" dur="175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7" dur="175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75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7" presetClass="emph" presetSubtype="0" repeatCount="200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17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8" dur="17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9" dur="17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7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111E-6 L 0.00122 0.02569 L 0.0033 0.06111 L 0.0026 0.11458 L 0.00399 0.16713 L 0.00399 0.16736 " pathEditMode="relative" rAng="0" ptsTypes="AAAAAA">
                                      <p:cBhvr>
                                        <p:cTn id="20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8356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100"/>
                            </p:stCondLst>
                            <p:childTnLst>
                              <p:par>
                                <p:cTn id="207" presetID="27" presetClass="emph" presetSubtype="0" repeatCount="200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" dur="20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9" dur="20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0" dur="20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20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0.16736 L -0.02483 0.1618 L -0.05868 0.14861 L -0.09063 0.11921 L -0.12205 0.10046 L -0.14931 0.07199 L -0.16337 0.04907 L -0.17205 0.01597 L -0.17257 -0.0007 " pathEditMode="relative" rAng="0" ptsTypes="AAAAAAAAA">
                                      <p:cBhvr>
                                        <p:cTn id="22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37" y="-8403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4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600"/>
                            </p:stCondLst>
                            <p:childTnLst>
                              <p:par>
                                <p:cTn id="232" presetID="27" presetClass="emph" presetSubtype="0" repeatCount="2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175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4" dur="175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5" dur="175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175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L 0.01163 0.04213 L 0.02604 0.06968 L 0.05313 0.09699 L 0.07986 0.11551 L 0.09809 0.13033 L 0.11875 0.14375 L 0.14584 0.15996 L 0.16042 0.16088 " pathEditMode="relative" ptsTypes="AAAAAAAAA">
                                      <p:cBhvr>
                                        <p:cTn id="24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100"/>
                            </p:stCondLst>
                            <p:childTnLst>
                              <p:par>
                                <p:cTn id="2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600"/>
                            </p:stCondLst>
                            <p:childTnLst>
                              <p:par>
                                <p:cTn id="252" presetID="27" presetClass="emph" presetSubtype="0" repeatCount="2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175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4" dur="175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5" dur="175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175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72 0.15903 L 0.16962 0.1368 L 0.17969 0.10301 L 0.17691 0.05486 L 0.1757 1.11111E-6 " pathEditMode="relative" rAng="0" ptsTypes="AAAAA">
                                      <p:cBhvr>
                                        <p:cTn id="26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7963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2000"/>
                            </p:stCondLst>
                            <p:childTnLst>
                              <p:par>
                                <p:cTn id="2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7" presetClass="emph" presetSubtype="0" repeatCount="200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2" dur="175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3" dur="175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4" dur="175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175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200"/>
                            </p:stCondLst>
                            <p:childTnLst>
                              <p:par>
                                <p:cTn id="2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8" grpId="0"/>
      <p:bldP spid="36" grpId="0"/>
      <p:bldP spid="36" grpId="1"/>
      <p:bldP spid="40" grpId="0"/>
      <p:bldP spid="51" grpId="0" animBg="1"/>
      <p:bldP spid="55" grpId="0" build="allAtOnce"/>
      <p:bldP spid="55" grpId="1" build="allAtOnce"/>
      <p:bldP spid="56" grpId="0" animBg="1"/>
      <p:bldP spid="56" grpId="1" animBg="1"/>
      <p:bldP spid="56" grpId="2" animBg="1"/>
      <p:bldP spid="57" grpId="0" animBg="1"/>
      <p:bldP spid="57" grpId="1" animBg="1"/>
      <p:bldP spid="58" grpId="0" animBg="1"/>
      <p:bldP spid="58" grpId="1" animBg="1"/>
      <p:bldP spid="59" grpId="0" animBg="1"/>
      <p:bldP spid="60" grpId="0"/>
      <p:bldP spid="60" grpId="2"/>
      <p:bldP spid="60" grpId="3"/>
      <p:bldP spid="60" grpId="4"/>
      <p:bldP spid="60" grpId="5"/>
      <p:bldP spid="60" grpId="6"/>
      <p:bldP spid="63" grpId="0"/>
      <p:bldP spid="63" grpId="1"/>
      <p:bldP spid="63" grpId="2"/>
      <p:bldP spid="63" grpId="3"/>
      <p:bldP spid="63" grpId="4"/>
      <p:bldP spid="63" grpId="5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7" grpId="0"/>
      <p:bldP spid="67" grpId="1"/>
      <p:bldP spid="67" grpId="2"/>
      <p:bldP spid="67" grpId="3"/>
      <p:bldP spid="67" grpId="4"/>
      <p:bldP spid="67" grpId="5"/>
      <p:bldP spid="68" grpId="0" animBg="1"/>
      <p:bldP spid="68" grpId="1" animBg="1"/>
      <p:bldP spid="71" grpId="0" animBg="1"/>
      <p:bldP spid="71" grpId="1" animBg="1"/>
      <p:bldP spid="70" grpId="0"/>
      <p:bldP spid="70" grpId="1"/>
      <p:bldP spid="70" grpId="2"/>
      <p:bldP spid="70" grpId="3"/>
      <p:bldP spid="70" grpId="4"/>
      <p:bldP spid="70" grpId="5"/>
      <p:bldP spid="72" grpId="0" animBg="1"/>
      <p:bldP spid="72" grpId="1" animBg="1"/>
      <p:bldP spid="73" grpId="0" animBg="1"/>
    </p:bldLst>
  </p:timing>
  <p:extLst>
    <p:ext uri="{3A86A75C-4F4B-4683-9AE1-C65F6400EC91}">
      <p14:laserTraceLst xmlns:p14="http://schemas.microsoft.com/office/powerpoint/2010/main">
        <p14:tracePtLst>
          <p14:tracePt t="29172" x="5000625" y="5741988"/>
          <p14:tracePt t="29448" x="6000750" y="5313363"/>
          <p14:tracePt t="29622" x="6653213" y="5126038"/>
          <p14:tracePt t="29956" x="7089775" y="5000625"/>
          <p14:tracePt t="30179" x="7108825" y="5000625"/>
          <p14:tracePt t="30389" x="7116763" y="5027613"/>
          <p14:tracePt t="30600" x="7116763" y="5045075"/>
          <p14:tracePt t="30702" x="7116763" y="5081588"/>
          <p14:tracePt t="30913" x="7099300" y="5126038"/>
          <p14:tracePt t="31117" x="7089775" y="5197475"/>
          <p14:tracePt t="31368" x="7089775" y="5278438"/>
          <p14:tracePt t="31578" x="7170738" y="5349875"/>
          <p14:tracePt t="31681" x="7224713" y="5367338"/>
          <p14:tracePt t="31942" x="7375525" y="5384800"/>
          <p14:tracePt t="32173" x="7483475" y="5376863"/>
          <p14:tracePt t="32381" x="7500938" y="5357813"/>
          <p14:tracePt t="32588" x="7518400" y="5330825"/>
          <p14:tracePt t="32691" x="7527925" y="5305425"/>
          <p14:tracePt t="32906" x="7527925" y="5286375"/>
          <p14:tracePt t="33113" x="7527925" y="5268913"/>
          <p14:tracePt t="33218" x="7527925" y="5259388"/>
          <p14:tracePt t="38171" x="6921500" y="5180013"/>
          <p14:tracePt t="38314" x="6670675" y="5126038"/>
          <p14:tracePt t="38441" x="6564313" y="5072063"/>
          <p14:tracePt t="38650" x="6108700" y="4867275"/>
          <p14:tracePt t="38884" x="5402263" y="4322763"/>
          <p14:tracePt t="39151" x="4965700" y="3973513"/>
          <p14:tracePt t="39923" x="4724400" y="3778250"/>
          <p14:tracePt t="40133" x="4483100" y="3554413"/>
          <p14:tracePt t="40346" x="4313238" y="3438525"/>
          <p14:tracePt t="40452" x="4170363" y="3330575"/>
          <p14:tracePt t="40614" x="4054475" y="3278188"/>
          <p14:tracePt t="40834" x="3857625" y="3197225"/>
          <p14:tracePt t="40939" x="3776663" y="3160713"/>
          <p14:tracePt t="41160" x="3598863" y="3081338"/>
          <p14:tracePt t="41289" x="3438525" y="2992438"/>
          <p14:tracePt t="41517" x="3330575" y="2938463"/>
          <p14:tracePt t="41622" x="3295650" y="2901950"/>
          <p14:tracePt t="41845" x="3197225" y="2849563"/>
          <p14:tracePt t="42076" x="3081338" y="2803525"/>
          <p14:tracePt t="42265" x="3000375" y="2768600"/>
          <p14:tracePt t="42511" x="2911475" y="2732088"/>
          <p14:tracePt t="42720" x="2803525" y="2679700"/>
          <p14:tracePt t="42829" x="2768600" y="2660650"/>
          <p14:tracePt t="43061" x="2724150" y="2625725"/>
          <p14:tracePt t="43194" x="2705100" y="2608263"/>
          <p14:tracePt t="43446" x="2679700" y="2581275"/>
          <p14:tracePt t="43655" x="2660650" y="2571750"/>
          <p14:tracePt t="43913" x="2643188" y="2536825"/>
          <p14:tracePt t="44147" x="2633663" y="2509838"/>
          <p14:tracePt t="44360" x="2625725" y="2482850"/>
          <p14:tracePt t="44710" x="2652713" y="2492375"/>
          <p14:tracePt t="44932" x="2679700" y="2492375"/>
          <p14:tracePt t="45143" x="2687638" y="2482850"/>
          <p14:tracePt t="45253" x="2697163" y="2482850"/>
          <p14:tracePt t="45706" x="2759075" y="2492375"/>
          <p14:tracePt t="46024" x="2840038" y="2492375"/>
          <p14:tracePt t="46130" x="2867025" y="2492375"/>
          <p14:tracePt t="46355" x="3036888" y="2492375"/>
          <p14:tracePt t="46618" x="3187700" y="2492375"/>
          <p14:tracePt t="46839" x="3367088" y="2492375"/>
          <p14:tracePt t="47085" x="3490913" y="2492375"/>
          <p14:tracePt t="47211" x="3500438" y="2492375"/>
          <p14:tracePt t="47454" x="3554413" y="2492375"/>
          <p14:tracePt t="47682" x="3625850" y="2492375"/>
          <p14:tracePt t="47900" x="3714750" y="2500313"/>
          <p14:tracePt t="48105" x="3786188" y="2500313"/>
          <p14:tracePt t="48205" x="3822700" y="2500313"/>
          <p14:tracePt t="48415" x="3911600" y="2500313"/>
          <p14:tracePt t="48518" x="3938588" y="2500313"/>
          <p14:tracePt t="48640" x="4017963" y="2500313"/>
          <p14:tracePt t="48854" x="4071938" y="2500313"/>
          <p14:tracePt t="48988" x="4108450" y="2500313"/>
          <p14:tracePt t="49135" x="4205288" y="2517775"/>
          <p14:tracePt t="49345" x="4313238" y="2527300"/>
          <p14:tracePt t="49560" x="4348163" y="2536825"/>
          <p14:tracePt t="60525" x="4732338" y="2536825"/>
          <p14:tracePt t="60645" x="4902200" y="2554288"/>
          <p14:tracePt t="60888" x="5099050" y="2589213"/>
          <p14:tracePt t="61140" x="5251450" y="2635250"/>
          <p14:tracePt t="61370" x="5367338" y="2687638"/>
          <p14:tracePt t="61620" x="5554663" y="2714625"/>
          <p14:tracePt t="61839" x="5643563" y="2724150"/>
          <p14:tracePt t="62074" x="5759450" y="2724150"/>
          <p14:tracePt t="62182" x="5786438" y="2724150"/>
          <p14:tracePt t="62475" x="5857875" y="2732088"/>
          <p14:tracePt t="62656" x="5911850" y="2732088"/>
          <p14:tracePt t="62933" x="5929313" y="2732088"/>
          <p14:tracePt t="63150" x="5956300" y="2732088"/>
          <p14:tracePt t="63381" x="5983288" y="2732088"/>
          <p14:tracePt t="63534" x="6000750" y="2732088"/>
          <p14:tracePt t="63654" x="6018213" y="2732088"/>
          <p14:tracePt t="63864" x="6081713" y="2732088"/>
          <p14:tracePt t="64156" x="6421438" y="2759075"/>
          <p14:tracePt t="64392" x="6518275" y="2759075"/>
          <p14:tracePt t="64624" x="6635750" y="2724150"/>
          <p14:tracePt t="64873" x="6572250" y="2928938"/>
          <p14:tracePt t="65080" x="6527800" y="3251200"/>
          <p14:tracePt t="65186" x="6518275" y="3367088"/>
          <p14:tracePt t="65420" x="6492875" y="3544888"/>
          <p14:tracePt t="65669" x="6492875" y="3635375"/>
          <p14:tracePt t="65898" x="6500813" y="3697288"/>
          <p14:tracePt t="66131" x="6500813" y="3706813"/>
          <p14:tracePt t="66354" x="6510338" y="3706813"/>
          <p14:tracePt t="66562" x="6518275" y="3714750"/>
          <p14:tracePt t="67166" x="6537325" y="3733800"/>
          <p14:tracePt t="67401" x="6572250" y="3768725"/>
          <p14:tracePt t="67651" x="6589713" y="3795713"/>
          <p14:tracePt t="67887" x="6599238" y="3805238"/>
          <p14:tracePt t="68212" x="6589713" y="3795713"/>
          <p14:tracePt t="68443" x="6572250" y="3778250"/>
          <p14:tracePt t="68650" x="6545263" y="3768725"/>
          <p14:tracePt t="68877" x="6350000" y="3733800"/>
          <p14:tracePt t="69225" x="6037263" y="3679825"/>
          <p14:tracePt t="69460" x="5421313" y="3616325"/>
          <p14:tracePt t="69696" x="5241925" y="3581400"/>
          <p14:tracePt t="69913" x="5054600" y="3571875"/>
          <p14:tracePt t="70845" x="5081588" y="3571875"/>
          <p14:tracePt t="71153" x="5089525" y="3571875"/>
          <p14:tracePt t="84522" x="5616575" y="3517900"/>
          <p14:tracePt t="84642" x="5670550" y="3517900"/>
          <p14:tracePt t="84940" x="6000750" y="3554413"/>
          <p14:tracePt t="85057" x="6188075" y="3608388"/>
          <p14:tracePt t="85184" x="6350000" y="3643313"/>
          <p14:tracePt t="85538" x="6626225" y="3687763"/>
          <p14:tracePt t="85661" x="6688138" y="3687763"/>
          <p14:tracePt t="85782" x="6804025" y="3706813"/>
          <p14:tracePt t="86002" x="7010400" y="3724275"/>
          <p14:tracePt t="86148" x="7099300" y="3759200"/>
          <p14:tracePt t="86445" x="7242175" y="3830638"/>
          <p14:tracePt t="86668" x="7313613" y="3876675"/>
          <p14:tracePt t="86883" x="7385050" y="3929063"/>
          <p14:tracePt t="87092" x="7421563" y="3965575"/>
          <p14:tracePt t="87199" x="7439025" y="3992563"/>
          <p14:tracePt t="87432" x="7456488" y="4000500"/>
          <p14:tracePt t="87673" x="7466013" y="4000500"/>
          <p14:tracePt t="87891" x="7473950" y="4000500"/>
          <p14:tracePt t="88098" x="7510463" y="4000500"/>
          <p14:tracePt t="88439" x="7527925" y="4000500"/>
          <p14:tracePt t="88643" x="7545388" y="4000500"/>
          <p14:tracePt t="88889" x="7581900" y="4000500"/>
          <p14:tracePt t="89094" x="7589838" y="4000500"/>
          <p14:tracePt t="89613" x="7616825" y="4000500"/>
          <p14:tracePt t="89771" x="7643813" y="4019550"/>
          <p14:tracePt t="90067" x="7680325" y="4019550"/>
          <p14:tracePt t="90172" x="7688263" y="4019550"/>
          <p14:tracePt t="90394" x="7707313" y="4019550"/>
          <p14:tracePt t="91468" x="7707313" y="4027488"/>
          <p14:tracePt t="91684" x="7707313" y="4037013"/>
          <p14:tracePt t="92870" x="7688263" y="4037013"/>
          <p14:tracePt t="93043" x="7581900" y="4064000"/>
          <p14:tracePt t="93164" x="7456488" y="4108450"/>
          <p14:tracePt t="93384" x="7232650" y="4125913"/>
          <p14:tracePt t="93697" x="6867525" y="4116388"/>
          <p14:tracePt t="93808" x="6769100" y="4081463"/>
          <p14:tracePt t="94022" x="6751638" y="4064000"/>
          <p14:tracePt t="94529" x="6831013" y="4108450"/>
          <p14:tracePt t="94647" x="6840538" y="4143375"/>
          <p14:tracePt t="94876" x="6867525" y="4224338"/>
          <p14:tracePt t="95089" x="6875463" y="4286250"/>
          <p14:tracePt t="95194" x="6875463" y="4313238"/>
          <p14:tracePt t="95413" x="6875463" y="4322763"/>
          <p14:tracePt t="95638" x="6884988" y="4330700"/>
          <p14:tracePt t="96111" x="6894513" y="4402138"/>
          <p14:tracePt t="96229" x="6894513" y="4421188"/>
          <p14:tracePt t="96978" x="6902450" y="4384675"/>
          <p14:tracePt t="97233" x="6983413" y="4251325"/>
          <p14:tracePt t="97541" x="7180263" y="4071938"/>
          <p14:tracePt t="97646" x="7224713" y="4044950"/>
          <p14:tracePt t="97908" x="7340600" y="4000500"/>
          <p14:tracePt t="98119" x="7421563" y="3973513"/>
          <p14:tracePt t="98253" x="7429500" y="3973513"/>
          <p14:tracePt t="98476" x="7456488" y="3973513"/>
          <p14:tracePt t="98686" x="7483475" y="3973513"/>
          <p14:tracePt t="99018" x="7510463" y="3973513"/>
          <p14:tracePt t="99135" x="7518400" y="3973513"/>
          <p14:tracePt t="99687" x="7537450" y="3973513"/>
          <p14:tracePt t="103409" x="7564438" y="3973513"/>
          <p14:tracePt t="103642" x="7589838" y="3973513"/>
          <p14:tracePt t="103874" x="7626350" y="3973513"/>
          <p14:tracePt t="103999" x="7635875" y="3992563"/>
          <p14:tracePt t="104124" x="7661275" y="4019550"/>
          <p14:tracePt t="104353" x="7688263" y="4037013"/>
          <p14:tracePt t="104578" x="7688263" y="4064000"/>
          <p14:tracePt t="104685" x="7697788" y="4064000"/>
          <p14:tracePt t="105516" x="7697788" y="4054475"/>
          <p14:tracePt t="106496" x="7697788" y="4044950"/>
          <p14:tracePt t="107061" x="7697788" y="4037013"/>
          <p14:tracePt t="107545" x="7697788" y="4027488"/>
          <p14:tracePt t="107871" x="7661275" y="4027488"/>
          <p14:tracePt t="108112" x="7412038" y="4027488"/>
          <p14:tracePt t="108244" x="7296150" y="4027488"/>
          <p14:tracePt t="108359" x="7170738" y="4044950"/>
          <p14:tracePt t="108570" x="7180263" y="4044950"/>
          <p14:tracePt t="108697" x="7286625" y="4064000"/>
          <p14:tracePt t="109001" x="6867525" y="4064000"/>
          <p14:tracePt t="109241" x="7161213" y="4098925"/>
          <p14:tracePt t="109670" x="6929438" y="4054475"/>
          <p14:tracePt t="109929" x="7259638" y="4054475"/>
          <p14:tracePt t="110091" x="7170738" y="4054475"/>
          <p14:tracePt t="110211" x="6938963" y="4019550"/>
          <p14:tracePt t="110556" x="7108825" y="4019550"/>
          <p14:tracePt t="110671" x="7161213" y="4019550"/>
          <p14:tracePt t="110992" x="7161213" y="4000500"/>
          <p14:tracePt t="111206" x="7135813" y="3992563"/>
          <p14:tracePt t="111578" x="7054850" y="3921125"/>
          <p14:tracePt t="111746" x="6796088" y="3643313"/>
          <p14:tracePt t="112034" x="6653213" y="3536950"/>
          <p14:tracePt t="112144" x="6643688" y="3517900"/>
          <p14:tracePt t="112366" x="6554788" y="3438525"/>
          <p14:tracePt t="112485" x="6510338" y="3394075"/>
          <p14:tracePt t="112796" x="6500813" y="3384550"/>
          <p14:tracePt t="113212" x="6438900" y="3295650"/>
          <p14:tracePt t="113741" x="6492875" y="3303588"/>
          <p14:tracePt t="114046" x="7018338" y="3313113"/>
          <p14:tracePt t="114213" x="7126288" y="3313113"/>
          <p14:tracePt t="114465" x="7259638" y="3322638"/>
          <p14:tracePt t="114687" x="7313613" y="3322638"/>
          <p14:tracePt t="114908" x="7385050" y="3322638"/>
          <p14:tracePt t="115133" x="7483475" y="3322638"/>
          <p14:tracePt t="115371" x="7564438" y="3322638"/>
          <p14:tracePt t="115585" x="7589838" y="3322638"/>
          <p14:tracePt t="115687" x="7608888" y="3322638"/>
          <p14:tracePt t="115902" x="7661275" y="3322638"/>
          <p14:tracePt t="116853" x="7643813" y="3349625"/>
          <p14:tracePt t="117074" x="7643813" y="3367088"/>
          <p14:tracePt t="118451" x="7635875" y="3384550"/>
          <p14:tracePt t="118670" x="7635875" y="3446463"/>
          <p14:tracePt t="118885" x="7635875" y="3492500"/>
          <p14:tracePt t="119119" x="7635875" y="3563938"/>
          <p14:tracePt t="119258" x="7635875" y="3589338"/>
          <p14:tracePt t="119470" x="7635875" y="3643313"/>
          <p14:tracePt t="119729" x="7643813" y="3687763"/>
          <p14:tracePt t="119963" x="7643813" y="3724275"/>
          <p14:tracePt t="120206" x="7643813" y="3733800"/>
          <p14:tracePt t="121011" x="7608888" y="3741738"/>
          <p14:tracePt t="121512" x="7608888" y="3759200"/>
          <p14:tracePt t="121736" x="7599363" y="3813175"/>
          <p14:tracePt t="121991" x="7599363" y="3857625"/>
          <p14:tracePt t="122426" x="7581900" y="3929063"/>
          <p14:tracePt t="122695" x="7581900" y="3973513"/>
          <p14:tracePt t="122915" x="7581900" y="4010025"/>
          <p14:tracePt t="123177" x="7581900" y="4019550"/>
          <p14:tracePt t="123394" x="7581900" y="4027488"/>
          <p14:tracePt t="123669" x="7599363" y="4037013"/>
          <p14:tracePt t="123915" x="7616825" y="4037013"/>
          <p14:tracePt t="124146" x="7661275" y="4037013"/>
          <p14:tracePt t="124270" x="7680325" y="4037013"/>
          <p14:tracePt t="124551" x="7697788" y="4027488"/>
          <p14:tracePt t="124668" x="7707313" y="4019550"/>
          <p14:tracePt t="125464" x="7643813" y="4019550"/>
          <p14:tracePt t="125683" x="7608888" y="4019550"/>
          <p14:tracePt t="125918" x="7581900" y="4019550"/>
          <p14:tracePt t="126181" x="7608888" y="4019550"/>
          <p14:tracePt t="126439" x="7697788" y="3992563"/>
          <p14:tracePt t="126651" x="7715250" y="3992563"/>
          <p14:tracePt t="126910" x="7742238" y="3992563"/>
          <p14:tracePt t="127224" x="7670800" y="4019550"/>
          <p14:tracePt t="127344" x="7635875" y="4019550"/>
          <p14:tracePt t="127588" x="7626350" y="4019550"/>
          <p14:tracePt t="127904" x="7643813" y="4019550"/>
          <p14:tracePt t="128117" x="7661275" y="4019550"/>
          <p14:tracePt t="128227" x="7670800" y="4019550"/>
          <p14:tracePt t="128454" x="7688263" y="4019550"/>
          <p14:tracePt t="128677" x="7715250" y="4000500"/>
          <p14:tracePt t="131146" x="7707313" y="3983038"/>
          <p14:tracePt t="131366" x="7269163" y="3795713"/>
          <p14:tracePt t="131673" x="6778625" y="3563938"/>
          <p14:tracePt t="131988" x="7269163" y="3706813"/>
          <p14:tracePt t="132255" x="7518400" y="3805238"/>
          <p14:tracePt t="132605" x="7751763" y="3911600"/>
          <p14:tracePt t="132739" x="7804150" y="3929063"/>
          <p14:tracePt t="132966" x="7939088" y="3948113"/>
          <p14:tracePt t="133199" x="7974013" y="3948113"/>
          <p14:tracePt t="133315" x="7974013" y="3965575"/>
          <p14:tracePt t="134113" x="7697788" y="3805238"/>
          <p14:tracePt t="134289" x="7207250" y="3589338"/>
          <p14:tracePt t="134518" x="6564313" y="3340100"/>
          <p14:tracePt t="134648" x="6323013" y="3232150"/>
          <p14:tracePt t="134901" x="6224588" y="3206750"/>
          <p14:tracePt t="135154" x="6161088" y="3197225"/>
          <p14:tracePt t="135373" x="6064250" y="3197225"/>
          <p14:tracePt t="140685" x="6018213" y="3054350"/>
          <p14:tracePt t="140908" x="5992813" y="2894013"/>
          <p14:tracePt t="141125" x="5983288" y="2874963"/>
          <p14:tracePt t="141703" x="6010275" y="2874963"/>
          <p14:tracePt t="141963" x="6027738" y="2874963"/>
          <p14:tracePt t="142183" x="6037263" y="2874963"/>
          <p14:tracePt t="142613" x="6045200" y="2867025"/>
          <p14:tracePt t="143913" x="6054725" y="2849563"/>
          <p14:tracePt t="145141" x="6045200" y="2849563"/>
          <p14:tracePt t="145423" x="5929313" y="2813050"/>
          <p14:tracePt t="145885" x="6180138" y="2911475"/>
          <p14:tracePt t="146102" x="6688138" y="3241675"/>
          <p14:tracePt t="146205" x="6751638" y="3330575"/>
          <p14:tracePt t="146313" x="6831013" y="3421063"/>
          <p14:tracePt t="146443" x="7037388" y="3581400"/>
          <p14:tracePt t="146687" x="7197725" y="3679825"/>
          <p14:tracePt t="146922" x="7259638" y="3687763"/>
          <p14:tracePt t="147100" x="7358063" y="3687763"/>
          <p14:tracePt t="147234" x="7510463" y="3706813"/>
          <p14:tracePt t="147450" x="7626350" y="3751263"/>
          <p14:tracePt t="147709" x="7661275" y="3778250"/>
          <p14:tracePt t="147962" x="7688263" y="3849688"/>
          <p14:tracePt t="148132" x="7688263" y="3857625"/>
          <p14:tracePt t="148431" x="7626350" y="3795713"/>
          <p14:tracePt t="148728" x="7232650" y="3527425"/>
          <p14:tracePt t="148984" x="6813550" y="3375025"/>
          <p14:tracePt t="149138" x="6751638" y="3357563"/>
          <p14:tracePt t="149394" x="6492875" y="3160713"/>
          <p14:tracePt t="149636" x="6350000" y="3027363"/>
          <p14:tracePt t="149952" x="6303963" y="2894013"/>
          <p14:tracePt t="150181" x="6278563" y="2857500"/>
          <p14:tracePt t="150396" x="6259513" y="2795588"/>
          <p14:tracePt t="150609" x="6259513" y="2759075"/>
          <p14:tracePt t="151188" x="6259513" y="2786063"/>
          <p14:tracePt t="151425" x="6259513" y="2795588"/>
          <p14:tracePt t="151639" x="6350000" y="2928938"/>
          <p14:tracePt t="151878" x="7207250" y="3608388"/>
          <p14:tracePt t="152119" x="7493000" y="3751263"/>
          <p14:tracePt t="152728" x="7599363" y="3805238"/>
          <p14:tracePt t="152946" x="7680325" y="3830638"/>
          <p14:tracePt t="153192" x="7759700" y="3849688"/>
          <p14:tracePt t="153410" x="7947025" y="3849688"/>
          <p14:tracePt t="153626" x="8018463" y="3849688"/>
          <p14:tracePt t="153972" x="7759700" y="3822700"/>
          <p14:tracePt t="154142" x="7616825" y="3822700"/>
          <p14:tracePt t="154582" x="7840663" y="3857625"/>
          <p14:tracePt t="154809" x="7983538" y="3876675"/>
          <p14:tracePt t="155040" x="7921625" y="3867150"/>
          <p14:tracePt t="155144" x="7867650" y="3857625"/>
          <p14:tracePt t="155369" x="7680325" y="3822700"/>
          <p14:tracePt t="155583" x="7616825" y="3822700"/>
          <p14:tracePt t="155689" x="7394575" y="3830638"/>
          <p14:tracePt t="155934" x="7385050" y="3830638"/>
          <p14:tracePt t="156358" x="7340600" y="3778250"/>
          <p14:tracePt t="156582" x="7116763" y="3598863"/>
          <p14:tracePt t="156690" x="6938963" y="3473450"/>
          <p14:tracePt t="156904" x="6823075" y="3394075"/>
          <p14:tracePt t="157149" x="6707188" y="3303588"/>
          <p14:tracePt t="157376" x="6670675" y="3268663"/>
          <p14:tracePt t="157673" x="6510338" y="3081338"/>
          <p14:tracePt t="157905" x="6456363" y="2965450"/>
          <p14:tracePt t="158123" x="6429375" y="2894013"/>
          <p14:tracePt t="158247" x="6421438" y="2894013"/>
          <p14:tracePt t="158464" x="6421438" y="2874963"/>
          <p14:tracePt t="158718" x="6402388" y="2849563"/>
          <p14:tracePt t="159664" x="6384925" y="2822575"/>
          <p14:tracePt t="159916" x="6384925" y="2813050"/>
          <p14:tracePt t="160173" x="6350000" y="2813050"/>
          <p14:tracePt t="160424" x="6215063" y="2795588"/>
          <p14:tracePt t="160661" x="6099175" y="2778125"/>
          <p14:tracePt t="161041" x="6010275" y="2759075"/>
          <p14:tracePt t="161468" x="5973763" y="2759075"/>
          <p14:tracePt t="161693" x="5921375" y="2786063"/>
          <p14:tracePt t="161917" x="5857875" y="2759075"/>
          <p14:tracePt t="162144" x="5803900" y="2679700"/>
          <p14:tracePt t="162258" x="5786438" y="2635250"/>
          <p14:tracePt t="162502" x="5732463" y="2500313"/>
          <p14:tracePt t="162734" x="5786438" y="2473325"/>
          <p14:tracePt t="162946" x="5813425" y="2473325"/>
          <p14:tracePt t="163158" x="5875338" y="2473325"/>
          <p14:tracePt t="163376" x="5938838" y="2517775"/>
          <p14:tracePt t="163610" x="5965825" y="2554288"/>
          <p14:tracePt t="163732" x="5983288" y="2581275"/>
          <p14:tracePt t="163957" x="6000750" y="2652713"/>
          <p14:tracePt t="164219" x="6000750" y="2724150"/>
          <p14:tracePt t="164463" x="6000750" y="2840038"/>
          <p14:tracePt t="164570" x="5983288" y="2857500"/>
          <p14:tracePt t="164690" x="5965825" y="2874963"/>
          <p14:tracePt t="164981" x="5894388" y="2901950"/>
          <p14:tracePt t="165211" x="5822950" y="2874963"/>
          <p14:tracePt t="165521" x="5741988" y="2849563"/>
          <p14:tracePt t="165651" x="5715000" y="2822575"/>
          <p14:tracePt t="165953" x="5670550" y="2714625"/>
          <p14:tracePt t="166088" x="5670550" y="2679700"/>
          <p14:tracePt t="166222" x="5670550" y="2635250"/>
          <p14:tracePt t="166521" x="5688013" y="2581275"/>
          <p14:tracePt t="166636" x="5715000" y="2571750"/>
          <p14:tracePt t="166848" x="5732463" y="2571750"/>
          <p14:tracePt t="167166" x="5741988" y="2563813"/>
          <p14:tracePt t="167531" x="5778500" y="2554288"/>
          <p14:tracePt t="167876" x="5795963" y="2554288"/>
          <p14:tracePt t="168189" x="5830888" y="2544763"/>
          <p14:tracePt t="168449" x="5830888" y="2536825"/>
          <p14:tracePt t="168589" x="5840413" y="2536825"/>
          <p14:tracePt t="168713" x="5867400" y="2536825"/>
          <p14:tracePt t="168941" x="5884863" y="2536825"/>
          <p14:tracePt t="169179" x="5911850" y="2536825"/>
          <p14:tracePt t="169427" x="5938838" y="2544763"/>
          <p14:tracePt t="169668" x="5965825" y="2563813"/>
          <p14:tracePt t="169853" x="5983288" y="2598738"/>
          <p14:tracePt t="170103" x="5983288" y="2635250"/>
          <p14:tracePt t="170252" x="6010275" y="2679700"/>
          <p14:tracePt t="170383" x="6010275" y="2697163"/>
          <p14:tracePt t="170644" x="6010275" y="2768600"/>
          <p14:tracePt t="170839" x="6108700" y="2822575"/>
          <p14:tracePt t="171141" x="6330950" y="2867025"/>
          <p14:tracePt t="171375" x="7215188" y="2867025"/>
          <p14:tracePt t="171541" x="7707313" y="2849563"/>
          <p14:tracePt t="171666" x="8054975" y="2849563"/>
          <p14:tracePt t="171928" x="8304213" y="2840038"/>
          <p14:tracePt t="172225" x="8224838" y="2830513"/>
          <p14:tracePt t="172338" x="7929563" y="2786063"/>
          <p14:tracePt t="172561" x="7564438" y="2759075"/>
          <p14:tracePt t="172692" x="7358063" y="2732088"/>
          <p14:tracePt t="172939" x="6875463" y="2714625"/>
          <p14:tracePt t="173234" x="6527800" y="2724150"/>
          <p14:tracePt t="173500" x="6357938" y="2768600"/>
          <p14:tracePt t="173728" x="6010275" y="2849563"/>
          <p14:tracePt t="173838" x="5813425" y="2867025"/>
          <p14:tracePt t="174065" x="5572125" y="2867025"/>
          <p14:tracePt t="174233" x="5554663" y="2867025"/>
          <p14:tracePt t="174518" x="5438775" y="2857500"/>
          <p14:tracePt t="174654" x="5357813" y="2849563"/>
          <p14:tracePt t="174903" x="5295900" y="2840038"/>
          <p14:tracePt t="175112" x="5259388" y="2830513"/>
          <p14:tracePt t="175214" x="5232400" y="2830513"/>
          <p14:tracePt t="175435" x="5232400" y="2822575"/>
          <p14:tracePt t="182061" x="4929188" y="2822575"/>
          <p14:tracePt t="182250" x="4527550" y="2822575"/>
          <p14:tracePt t="182550" x="4251325" y="2822575"/>
          <p14:tracePt t="182687" x="4170363" y="2822575"/>
          <p14:tracePt t="182926" x="4152900" y="2822575"/>
          <p14:tracePt t="183734" x="4071938" y="2822575"/>
          <p14:tracePt t="184474" x="4062413" y="2822575"/>
          <p14:tracePt t="184661" x="4062413" y="2830513"/>
          <p14:tracePt t="184919" x="4027488" y="2840038"/>
          <p14:tracePt t="185466" x="4027488" y="2849563"/>
          <p14:tracePt t="185710" x="4027488" y="2867025"/>
          <p14:tracePt t="188624" x="4044950" y="2867025"/>
          <p14:tracePt t="188729" x="4116388" y="2867025"/>
          <p14:tracePt t="189052" x="4554538" y="2803525"/>
          <p14:tracePt t="189187" x="4902200" y="2768600"/>
          <p14:tracePt t="189442" x="5232400" y="2724150"/>
          <p14:tracePt t="189666" x="5322888" y="2724150"/>
          <p14:tracePt t="189888" x="5330825" y="2724150"/>
          <p14:tracePt t="190509" x="5340350" y="2724150"/>
          <p14:tracePt t="190668" x="5367338" y="2714625"/>
          <p14:tracePt t="190814" x="5411788" y="2714625"/>
          <p14:tracePt t="191137" x="5429250" y="2714625"/>
          <p14:tracePt t="198732" x="5483225" y="2706688"/>
          <p14:tracePt t="198978" x="5626100" y="2616200"/>
          <p14:tracePt t="199151" x="5688013" y="2554288"/>
          <p14:tracePt t="199473" x="5724525" y="2420938"/>
          <p14:tracePt t="199692" x="5768975" y="2411413"/>
          <p14:tracePt t="199917" x="5830888" y="2393950"/>
          <p14:tracePt t="200139" x="5911850" y="2374900"/>
          <p14:tracePt t="200381" x="5992813" y="2374900"/>
          <p14:tracePt t="200601" x="6064250" y="2411413"/>
          <p14:tracePt t="200714" x="6099175" y="2428875"/>
          <p14:tracePt t="200943" x="6170613" y="2517775"/>
          <p14:tracePt t="201167" x="6170613" y="2643188"/>
          <p14:tracePt t="201388" x="6170613" y="2778125"/>
          <p14:tracePt t="201515" x="6143625" y="2830513"/>
          <p14:tracePt t="201749" x="6099175" y="2911475"/>
          <p14:tracePt t="201859" x="6081713" y="2928938"/>
          <p14:tracePt t="202095" x="5992813" y="2946400"/>
          <p14:tracePt t="202264" x="5911850" y="2946400"/>
          <p14:tracePt t="202483" x="5803900" y="2946400"/>
          <p14:tracePt t="202643" x="5697538" y="2911475"/>
          <p14:tracePt t="202932" x="5608638" y="2813050"/>
          <p14:tracePt t="203157" x="5608638" y="2803525"/>
          <p14:tracePt t="253257" x="5000625" y="3152775"/>
          <p14:tracePt t="253519" x="3330575" y="3554413"/>
          <p14:tracePt t="253755" x="3062288" y="3563938"/>
          <p14:tracePt t="254032" x="2884488" y="3589338"/>
          <p14:tracePt t="254299" x="2894013" y="3589338"/>
          <p14:tracePt t="254556" x="2973388" y="3589338"/>
          <p14:tracePt t="254666" x="3071813" y="3598863"/>
          <p14:tracePt t="254887" x="3133725" y="3608388"/>
          <p14:tracePt t="263959" x="2616200" y="3608388"/>
          <p14:tracePt t="264231" x="2152650" y="3544888"/>
          <p14:tracePt t="264457" x="2017713" y="3544888"/>
          <p14:tracePt t="264684" x="1938338" y="3527425"/>
          <p14:tracePt t="264937" x="1955800" y="3527425"/>
          <p14:tracePt t="265201" x="2044700" y="3536950"/>
          <p14:tracePt t="265471" x="2205038" y="3536950"/>
          <p14:tracePt t="265692" x="2295525" y="3536950"/>
          <p14:tracePt t="265917" x="2366963" y="3536950"/>
          <p14:tracePt t="266206" x="2455863" y="3536950"/>
          <p14:tracePt t="266431" x="2500313" y="3536950"/>
          <p14:tracePt t="266558" x="2527300" y="3536950"/>
          <p14:tracePt t="266672" x="2544763" y="3536950"/>
          <p14:tracePt t="266918" x="2598738" y="3536950"/>
          <p14:tracePt t="267141" x="2625725" y="3536950"/>
          <p14:tracePt t="267270" x="2652713" y="3536950"/>
          <p14:tracePt t="267515" x="2679700" y="3536950"/>
          <p14:tracePt t="267750" x="2687638" y="3536950"/>
          <p14:tracePt t="268167" x="2697163" y="3536950"/>
          <p14:tracePt t="268672" x="2697163" y="3527425"/>
          <p14:tracePt t="269029" x="2089150" y="3500438"/>
          <p14:tracePt t="269247" x="1982788" y="3500438"/>
          <p14:tracePt t="269474" x="1901825" y="3500438"/>
          <p14:tracePt t="269696" x="1990725" y="3500438"/>
          <p14:tracePt t="269946" x="2322513" y="3500438"/>
          <p14:tracePt t="270213" x="2527300" y="3517900"/>
          <p14:tracePt t="270325" x="2625725" y="3527425"/>
          <p14:tracePt t="270553" x="2830513" y="3536950"/>
          <p14:tracePt t="270665" x="2938463" y="3544888"/>
          <p14:tracePt t="270917" x="3089275" y="3589338"/>
          <p14:tracePt t="271060" x="3152775" y="3598863"/>
          <p14:tracePt t="271216" x="3170238" y="3598863"/>
          <p14:tracePt t="275505" x="2813050" y="3598863"/>
          <p14:tracePt t="275825" x="2598738" y="3571875"/>
          <p14:tracePt t="276061" x="2384425" y="3554413"/>
          <p14:tracePt t="276172" x="2322513" y="3554413"/>
          <p14:tracePt t="276396" x="2170113" y="3544888"/>
          <p14:tracePt t="276647" x="2125663" y="3544888"/>
          <p14:tracePt t="276779" x="2116138" y="3536950"/>
          <p14:tracePt t="277535" x="2197100" y="3536950"/>
          <p14:tracePt t="277661" x="2251075" y="3536950"/>
          <p14:tracePt t="277891" x="2357438" y="3544888"/>
          <p14:tracePt t="278014" x="2401888" y="3554413"/>
          <p14:tracePt t="278237" x="2554288" y="3554413"/>
          <p14:tracePt t="278470" x="2982913" y="3608388"/>
          <p14:tracePt t="278702" x="3170238" y="3652838"/>
          <p14:tracePt t="279055" x="3357563" y="3652838"/>
          <p14:tracePt t="279165" x="3394075" y="3652838"/>
          <p14:tracePt t="279398" x="3419475" y="3652838"/>
          <p14:tracePt t="279637" x="3446463" y="3643313"/>
          <p14:tracePt t="280203" x="3446463" y="3625850"/>
          <p14:tracePt t="283179" x="3571875" y="3598863"/>
          <p14:tracePt t="283420" x="3660775" y="3589338"/>
          <p14:tracePt t="283548" x="3705225" y="3581400"/>
          <p14:tracePt t="283725" x="3884613" y="3554413"/>
          <p14:tracePt t="284096" x="4384675" y="3492500"/>
          <p14:tracePt t="284261" x="4537075" y="3438525"/>
          <p14:tracePt t="287258" x="4679950" y="3446463"/>
          <p14:tracePt t="287493" x="4973638" y="3446463"/>
          <p14:tracePt t="287644" x="5108575" y="3446463"/>
          <p14:tracePt t="287826" x="5126038" y="3446463"/>
          <p14:tracePt t="291515" x="4259263" y="3544888"/>
          <p14:tracePt t="291641" x="4197350" y="3544888"/>
          <p14:tracePt t="291781" x="4125913" y="3544888"/>
          <p14:tracePt t="292039" x="3848100" y="3563938"/>
          <p14:tracePt t="292159" x="3741738" y="3581400"/>
          <p14:tracePt t="292380" x="3652838" y="3581400"/>
          <p14:tracePt t="292605" x="3571875" y="3589338"/>
          <p14:tracePt t="292717" x="3482975" y="3608388"/>
          <p14:tracePt t="292946" x="3367088" y="3643313"/>
          <p14:tracePt t="293181" x="3295650" y="3662363"/>
          <p14:tracePt t="293310" x="3224213" y="3679825"/>
          <p14:tracePt t="293636" x="3143250" y="3679825"/>
          <p14:tracePt t="293769" x="3098800" y="3687763"/>
          <p14:tracePt t="294002" x="3027363" y="3697288"/>
          <p14:tracePt t="294232" x="3009900" y="3697288"/>
          <p14:tracePt t="294684" x="3143250" y="3411538"/>
          <p14:tracePt t="295014" x="3536950" y="2778125"/>
          <p14:tracePt t="295255" x="3660775" y="2598738"/>
          <p14:tracePt t="295486" x="3813175" y="2446338"/>
          <p14:tracePt t="295729" x="3830638" y="2438400"/>
          <p14:tracePt t="295970" x="3830638" y="2446338"/>
          <p14:tracePt t="296221" x="3830638" y="2455863"/>
          <p14:tracePt t="296669" x="3840163" y="2465388"/>
          <p14:tracePt t="297097" x="3840163" y="2492375"/>
          <p14:tracePt t="297312" x="3840163" y="2500313"/>
          <p14:tracePt t="297642" x="3759200" y="2544763"/>
          <p14:tracePt t="297748" x="3732213" y="2589213"/>
          <p14:tracePt t="297861" x="3536950" y="2803525"/>
          <p14:tracePt t="297971" x="3419475" y="2955925"/>
          <p14:tracePt t="298200" x="3286125" y="3143250"/>
          <p14:tracePt t="298458" x="3152775" y="3375025"/>
          <p14:tracePt t="298681" x="3081338" y="3581400"/>
          <p14:tracePt t="298939" x="3027363" y="3662363"/>
          <p14:tracePt t="299065" x="3009900" y="3679825"/>
          <p14:tracePt t="299192" x="2965450" y="3786188"/>
          <p14:tracePt t="299438" x="2955925" y="3795713"/>
          <p14:tracePt t="327768" x="4017963" y="3446463"/>
          <p14:tracePt t="328072" x="4473575" y="3340100"/>
          <p14:tracePt t="328185" x="4598988" y="3349625"/>
          <p14:tracePt t="328525" x="5116513" y="3492500"/>
          <p14:tracePt t="328712" x="5303838" y="3544888"/>
          <p14:tracePt t="329075" x="5670550" y="3581400"/>
          <p14:tracePt t="329231" x="5840413" y="3581400"/>
          <p14:tracePt t="329944" x="6259513" y="3563938"/>
          <p14:tracePt t="330232" x="6421438" y="3563938"/>
          <p14:tracePt t="330353" x="6492875" y="3563938"/>
          <p14:tracePt t="330605" x="6751638" y="3598863"/>
          <p14:tracePt t="330718" x="6875463" y="3598863"/>
          <p14:tracePt t="330976" x="7153275" y="3616325"/>
          <p14:tracePt t="331242" x="7323138" y="3652838"/>
          <p14:tracePt t="331474" x="7412038" y="3652838"/>
          <p14:tracePt t="331621" x="7466013" y="3652838"/>
          <p14:tracePt t="331815" x="7518400" y="3670300"/>
          <p14:tracePt t="332116" x="7564438" y="3687763"/>
          <p14:tracePt t="332248" x="7572375" y="3697288"/>
          <p14:tracePt t="332475" x="7589838" y="3724275"/>
          <p14:tracePt t="332583" x="7599363" y="3724275"/>
          <p14:tracePt t="333084" x="7608888" y="3733800"/>
          <p14:tracePt t="333683" x="7608888" y="3741738"/>
          <p14:tracePt t="335938" x="7554913" y="3741738"/>
          <p14:tracePt t="336185" x="7394575" y="3778250"/>
          <p14:tracePt t="336307" x="7313613" y="3805238"/>
          <p14:tracePt t="336534" x="7232650" y="3822700"/>
          <p14:tracePt t="336764" x="7170738" y="3849688"/>
          <p14:tracePt t="337104" x="7153275" y="3857625"/>
          <p14:tracePt t="337231" x="7135813" y="3876675"/>
          <p14:tracePt t="337536" x="7099300" y="3894138"/>
          <p14:tracePt t="338959" x="7099300" y="3876675"/>
          <p14:tracePt t="339563" x="7108825" y="3876675"/>
          <p14:tracePt t="343125" x="7518400" y="3714750"/>
          <p14:tracePt t="343330" x="7616825" y="3714750"/>
          <p14:tracePt t="343599" x="7653338" y="3714750"/>
          <p14:tracePt t="343768" x="7680325" y="3724275"/>
          <p14:tracePt t="343999" x="7680325" y="3733800"/>
          <p14:tracePt t="344238" x="7697788" y="3733800"/>
          <p14:tracePt t="344498" x="7840663" y="3652838"/>
          <p14:tracePt t="344672" x="7885113" y="3652838"/>
          <p14:tracePt t="344955" x="7947025" y="3652838"/>
          <p14:tracePt t="345256" x="7966075" y="3679825"/>
          <p14:tracePt t="345485" x="7974013" y="3733800"/>
          <p14:tracePt t="345748" x="7974013" y="3759200"/>
          <p14:tracePt t="346594" x="7939088" y="3714750"/>
          <p14:tracePt t="346722" x="7858125" y="3616325"/>
          <p14:tracePt t="346988" x="7813675" y="3616325"/>
          <p14:tracePt t="347226" x="7778750" y="3635375"/>
          <p14:tracePt t="347466" x="7715250" y="3687763"/>
          <p14:tracePt t="347696" x="7688263" y="3706813"/>
          <p14:tracePt t="347698" x="7688263" y="3714750"/>
          <p14:tracePt t="347925" x="7661275" y="3733800"/>
          <p14:tracePt t="348689" x="7661275" y="3751263"/>
          <p14:tracePt t="349152" x="7661275" y="3759200"/>
          <p14:tracePt t="351602" x="7653338" y="3759200"/>
          <p14:tracePt t="351759" x="7643813" y="3741738"/>
          <p14:tracePt t="351993" x="7572375" y="3687763"/>
          <p14:tracePt t="352327" x="7323138" y="3589338"/>
          <p14:tracePt t="352587" x="7224713" y="3563938"/>
          <p14:tracePt t="352716" x="7126288" y="3509963"/>
          <p14:tracePt t="352976" x="7018338" y="3455988"/>
          <p14:tracePt t="353222" x="6911975" y="3402013"/>
          <p14:tracePt t="353476" x="6875463" y="3394075"/>
          <p14:tracePt t="353718" x="6867525" y="3394075"/>
          <p14:tracePt t="353954" x="6946900" y="3429000"/>
          <p14:tracePt t="354211" x="7242175" y="3589338"/>
          <p14:tracePt t="354476" x="7323138" y="3662363"/>
          <p14:tracePt t="354607" x="7412038" y="3741738"/>
          <p14:tracePt t="354736" x="7439025" y="3778250"/>
          <p14:tracePt t="354987" x="7466013" y="3805238"/>
          <p14:tracePt t="355237" x="7500938" y="3805238"/>
          <p14:tracePt t="355478" x="7518400" y="3805238"/>
          <p14:tracePt t="357431" x="7518400" y="3795713"/>
          <p14:tracePt t="357721" x="7510463" y="3786188"/>
          <p14:tracePt t="358181" x="7500938" y="3786188"/>
          <p14:tracePt t="358468" x="7473950" y="3778250"/>
          <p14:tracePt t="358704" x="7456488" y="3778250"/>
          <p14:tracePt t="359044" x="7446963" y="3778250"/>
          <p14:tracePt t="359275" x="7439025" y="3778250"/>
          <p14:tracePt t="359527" x="7421563" y="3759200"/>
          <p14:tracePt t="359790" x="7394575" y="3759200"/>
          <p14:tracePt t="360029" x="7375525" y="3741738"/>
          <p14:tracePt t="360254" x="7286625" y="3687763"/>
          <p14:tracePt t="360509" x="7242175" y="3670300"/>
          <p14:tracePt t="360743" x="7153275" y="3598863"/>
          <p14:tracePt t="361217" x="7143750" y="3598863"/>
          <p14:tracePt t="364528" x="7116763" y="3598863"/>
          <p14:tracePt t="364755" x="7099300" y="3598863"/>
          <p14:tracePt t="365033" x="7010400" y="3598863"/>
          <p14:tracePt t="365260" x="6956425" y="3598863"/>
          <p14:tracePt t="365650" x="6875463" y="3598863"/>
          <p14:tracePt t="365848" x="6850063" y="3598863"/>
          <p14:tracePt t="366168" x="6831013" y="3635375"/>
          <p14:tracePt t="370280" x="7027863" y="3608388"/>
          <p14:tracePt t="370513" x="7296150" y="3608388"/>
          <p14:tracePt t="370747" x="7394575" y="3581400"/>
          <p14:tracePt t="370984" x="7473950" y="3571875"/>
          <p14:tracePt t="371292" x="7483475" y="3571875"/>
          <p14:tracePt t="371689" x="7350125" y="3581400"/>
          <p14:tracePt t="371940" x="7153275" y="3581400"/>
          <p14:tracePt t="372178" x="7081838" y="3581400"/>
          <p14:tracePt t="372435" x="6813550" y="3598863"/>
          <p14:tracePt t="372668" x="6769100" y="3571875"/>
          <p14:tracePt t="372783" x="6643688" y="3563938"/>
          <p14:tracePt t="380737" x="6823075" y="3625850"/>
          <p14:tracePt t="381057" x="7153275" y="3768725"/>
          <p14:tracePt t="381194" x="7224713" y="3795713"/>
          <p14:tracePt t="381443" x="7385050" y="3813175"/>
          <p14:tracePt t="381740" x="7564438" y="3813175"/>
          <p14:tracePt t="383193" x="7527925" y="3805238"/>
          <p14:tracePt t="383446" x="7456488" y="3795713"/>
          <p14:tracePt t="383675" x="7313613" y="3741738"/>
          <p14:tracePt t="383928" x="7099300" y="3662363"/>
          <p14:tracePt t="384215" x="6850063" y="3473450"/>
          <p14:tracePt t="384510" x="6724650" y="3375025"/>
          <p14:tracePt t="384745" x="6661150" y="3322638"/>
          <p14:tracePt t="384746" x="6661150" y="3313113"/>
          <p14:tracePt t="384880" x="6537325" y="3251200"/>
          <p14:tracePt t="385018" x="6492875" y="3224213"/>
          <p14:tracePt t="385255" x="6492875" y="3214688"/>
          <p14:tracePt t="385608" x="6384925" y="3125788"/>
          <p14:tracePt t="385737" x="6367463" y="3108325"/>
          <p14:tracePt t="385991" x="6323013" y="3071813"/>
          <p14:tracePt t="386295" x="6224588" y="3017838"/>
          <p14:tracePt t="386550" x="6197600" y="2992438"/>
          <p14:tracePt t="390194" x="6081713" y="2955925"/>
          <p14:tracePt t="390437" x="6072188" y="2955925"/>
          <p14:tracePt t="390678" x="6064250" y="2955925"/>
          <p14:tracePt t="395604" x="5894388" y="2982913"/>
          <p14:tracePt t="395773" x="5840413" y="2982913"/>
          <p14:tracePt t="396052" x="6018213" y="2982913"/>
          <p14:tracePt t="396249" x="6384925" y="2965450"/>
          <p14:tracePt t="396426" x="6732588" y="2955925"/>
          <p14:tracePt t="396704" x="6804025" y="2946400"/>
          <p14:tracePt t="396973" x="6796088" y="2946400"/>
          <p14:tracePt t="397316" x="6786563" y="3027363"/>
          <p14:tracePt t="397593" x="6778625" y="3268663"/>
          <p14:tracePt t="397753" x="6778625" y="3330575"/>
          <p14:tracePt t="398025" x="6778625" y="3473450"/>
          <p14:tracePt t="398282" x="6778625" y="3517900"/>
          <p14:tracePt t="399116" x="6778625" y="3500438"/>
          <p14:tracePt t="399259" x="6769100" y="3482975"/>
          <p14:tracePt t="399460" x="6732588" y="3438525"/>
          <p14:tracePt t="399753" x="6643688" y="3322638"/>
          <p14:tracePt t="400008" x="6527800" y="3197225"/>
          <p14:tracePt t="400283" x="6411913" y="3063875"/>
          <p14:tracePt t="400527" x="6394450" y="3036888"/>
          <p14:tracePt t="400695" x="6357938" y="2992438"/>
          <p14:tracePt t="400953" x="6357938" y="2973388"/>
          <p14:tracePt t="401193" x="6357938" y="2946400"/>
          <p14:tracePt t="404723" x="6357938" y="2965450"/>
          <p14:tracePt t="404988" x="6429375" y="3063875"/>
          <p14:tracePt t="405251" x="6465888" y="3143250"/>
          <p14:tracePt t="405500" x="6510338" y="3187700"/>
          <p14:tracePt t="405776" x="6456363" y="3135313"/>
          <p14:tracePt t="405899" x="6367463" y="3044825"/>
          <p14:tracePt t="406146" x="6259513" y="2965450"/>
          <p14:tracePt t="406287" x="6251575" y="2955925"/>
          <p14:tracePt t="406597" x="6207125" y="2874963"/>
          <p14:tracePt t="406945" x="6207125" y="2840038"/>
          <p14:tracePt t="407086" x="6207125" y="2830513"/>
          <p14:tracePt t="407738" x="6161088" y="2840038"/>
          <p14:tracePt t="407991" x="6045200" y="2840038"/>
          <p14:tracePt t="408317" x="5929313" y="2822575"/>
          <p14:tracePt t="408579" x="5867400" y="2803525"/>
          <p14:tracePt t="410645" x="5875338" y="2795588"/>
          <p14:tracePt t="410761" x="5911850" y="2795588"/>
          <p14:tracePt t="411000" x="5983288" y="2795588"/>
          <p14:tracePt t="411241" x="6072188" y="2795588"/>
          <p14:tracePt t="411479" x="6116638" y="2803525"/>
          <p14:tracePt t="411724" x="6116638" y="2813050"/>
          <p14:tracePt t="412177" x="6108700" y="2830513"/>
          <p14:tracePt t="417666" x="5643563" y="2992438"/>
          <p14:tracePt t="417777" x="5483225" y="3044825"/>
          <p14:tracePt t="418006" x="5340350" y="3108325"/>
          <p14:tracePt t="418158" x="5108575" y="3268663"/>
          <p14:tracePt t="418300" x="4992688" y="3349625"/>
          <p14:tracePt t="418534" x="4884738" y="3455988"/>
          <p14:tracePt t="418647" x="4840288" y="3517900"/>
          <p14:tracePt t="418766" x="4786313" y="3571875"/>
          <p14:tracePt t="419109" x="4714875" y="3652838"/>
          <p14:tracePt t="419259" x="4660900" y="3679825"/>
          <p14:tracePt t="419507" x="4581525" y="3751263"/>
          <p14:tracePt t="419685" x="4537075" y="3786188"/>
          <p14:tracePt t="419954" x="4483100" y="3830638"/>
          <p14:tracePt t="420276" x="4394200" y="3921125"/>
          <p14:tracePt t="420520" x="4348163" y="3973513"/>
          <p14:tracePt t="420772" x="4295775" y="4044950"/>
          <p14:tracePt t="421028" x="4276725" y="4081463"/>
          <p14:tracePt t="421705" x="4276725" y="4071938"/>
          <p14:tracePt t="422058" x="3983038" y="3956050"/>
          <p14:tracePt t="422295" x="3768725" y="3938588"/>
          <p14:tracePt t="422749" x="2822575" y="3983038"/>
          <p14:tracePt t="423033" x="2374900" y="3973513"/>
          <p14:tracePt t="423192" x="2347913" y="3973513"/>
          <p14:tracePt t="423466" x="2268538" y="3929063"/>
          <p14:tracePt t="423691" x="2214563" y="3902075"/>
          <p14:tracePt t="424229" x="2224088" y="3911600"/>
          <p14:tracePt t="424546" x="2232025" y="3911600"/>
          <p14:tracePt t="424775" x="2259013" y="3911600"/>
          <p14:tracePt t="425012" x="2295525" y="3902075"/>
          <p14:tracePt t="425242" x="2303463" y="3902075"/>
          <p14:tracePt t="426053" x="2232025" y="3921125"/>
          <p14:tracePt t="426293" x="2276475" y="3921125"/>
          <p14:tracePt t="426529" x="2347913" y="3921125"/>
          <p14:tracePt t="426774" x="2536825" y="3921125"/>
          <p14:tracePt t="427004" x="2598738" y="3921125"/>
          <p14:tracePt t="427236" x="2608263" y="3921125"/>
          <p14:tracePt t="427474" x="2687638" y="3921125"/>
          <p14:tracePt t="427786" x="2741613" y="3921125"/>
          <p14:tracePt t="427964" x="2751138" y="3902075"/>
          <p14:tracePt t="428198" x="2214563" y="3965575"/>
          <p14:tracePt t="428464" x="2062163" y="3965575"/>
          <p14:tracePt t="428692" x="2679700" y="3973513"/>
          <p14:tracePt t="428981" x="2536825" y="3902075"/>
          <p14:tracePt t="429247" x="2867025" y="3884613"/>
          <p14:tracePt t="429517" x="3197225" y="3992563"/>
          <p14:tracePt t="429706" x="3330575" y="4019550"/>
          <p14:tracePt t="429838" x="3375025" y="4037013"/>
          <p14:tracePt t="430089" x="3411538" y="4064000"/>
          <p14:tracePt t="430203" x="3419475" y="4071938"/>
          <p14:tracePt t="430534" x="3482975" y="4081463"/>
          <p14:tracePt t="430771" x="3490913" y="4081463"/>
          <p14:tracePt t="431005" x="3527425" y="4081463"/>
          <p14:tracePt t="431327" x="3643313" y="4081463"/>
          <p14:tracePt t="431592" x="3741738" y="4081463"/>
          <p14:tracePt t="431758" x="3803650" y="4081463"/>
          <p14:tracePt t="431991" x="3822700" y="4081463"/>
          <p14:tracePt t="432285" x="3830638" y="4071938"/>
          <p14:tracePt t="432403" x="3830638" y="4064000"/>
          <p14:tracePt t="432744" x="3857625" y="4044950"/>
          <p14:tracePt t="433001" x="3990975" y="4000500"/>
          <p14:tracePt t="433242" x="4170363" y="3938588"/>
          <p14:tracePt t="433501" x="4616450" y="3706813"/>
          <p14:tracePt t="433748" x="4902200" y="3482975"/>
          <p14:tracePt t="433995" x="5054600" y="3313113"/>
          <p14:tracePt t="434254" x="5180013" y="3152775"/>
          <p14:tracePt t="434510" x="5313363" y="3027363"/>
          <p14:tracePt t="434757" x="5322888" y="3017838"/>
          <p14:tracePt t="435000" x="5421313" y="2973388"/>
          <p14:tracePt t="435248" x="5446713" y="2965450"/>
          <p14:tracePt t="435487" x="5465763" y="2946400"/>
          <p14:tracePt t="435608" x="5500688" y="2928938"/>
          <p14:tracePt t="435724" x="5527675" y="2911475"/>
          <p14:tracePt t="435855" x="5564188" y="2901950"/>
          <p14:tracePt t="436115" x="5608638" y="2874963"/>
          <p14:tracePt t="436232" x="5626100" y="2874963"/>
          <p14:tracePt t="453692" x="6259513" y="2955925"/>
          <p14:tracePt t="454019" x="6902450" y="2894013"/>
          <p14:tracePt t="454251" x="7108825" y="2857500"/>
          <p14:tracePt t="454515" x="7367588" y="2786063"/>
          <p14:tracePt t="454707" x="7466013" y="2759075"/>
          <p14:tracePt t="454961" x="7537450" y="2751138"/>
          <p14:tracePt t="455230" x="7589838" y="2741613"/>
          <p14:tracePt t="455575" x="7599363" y="2741613"/>
          <p14:tracePt t="455954" x="7599363" y="2732088"/>
          <p14:tracePt t="456197" x="7589838" y="2732088"/>
          <p14:tracePt t="456331" x="7572375" y="2732088"/>
          <p14:tracePt t="456702" x="7564438" y="2732088"/>
          <p14:tracePt t="457216" x="7564438" y="2724150"/>
          <p14:tracePt t="458235" x="7554913" y="2724150"/>
          <p14:tracePt t="458725" x="7545388" y="2724150"/>
          <p14:tracePt t="459751" x="7466013" y="2724150"/>
          <p14:tracePt t="460039" x="7394575" y="2724150"/>
          <p14:tracePt t="460279" x="7323138" y="2724150"/>
          <p14:tracePt t="460518" x="7304088" y="2724150"/>
          <p14:tracePt t="463152" x="7500938" y="3125788"/>
          <p14:tracePt t="463272" x="7564438" y="3259138"/>
          <p14:tracePt t="463589" x="7786688" y="3554413"/>
          <p14:tracePt t="463751" x="7823200" y="3643313"/>
          <p14:tracePt t="463993" x="7850188" y="3670300"/>
          <p14:tracePt t="464229" x="7858125" y="3697288"/>
          <p14:tracePt t="468171" x="7850188" y="3697288"/>
          <p14:tracePt t="468518" x="7759700" y="3706813"/>
          <p14:tracePt t="468764" x="7278688" y="3840163"/>
          <p14:tracePt t="469032" x="7108825" y="3857625"/>
          <p14:tracePt t="469305" x="7054850" y="3857625"/>
          <p14:tracePt t="469425" x="7045325" y="3857625"/>
          <p14:tracePt t="470934" x="6635750" y="3571875"/>
          <p14:tracePt t="471391" x="6251575" y="3197225"/>
          <p14:tracePt t="471786" x="6108700" y="3036888"/>
          <p14:tracePt t="472028" x="6064250" y="3009900"/>
          <p14:tracePt t="472144" x="6000750" y="2955925"/>
          <p14:tracePt t="472261" x="5973763" y="2921000"/>
          <p14:tracePt t="472534" x="5965825" y="2911475"/>
          <p14:tracePt t="473046" x="6296025" y="2901950"/>
          <p14:tracePt t="473203" x="6537325" y="2857500"/>
          <p14:tracePt t="473454" x="6911975" y="2849563"/>
          <p14:tracePt t="473784" x="7143750" y="2822575"/>
          <p14:tracePt t="474020" x="7232650" y="2813050"/>
          <p14:tracePt t="474255" x="7278688" y="2803525"/>
          <p14:tracePt t="474489" x="7304088" y="2803525"/>
          <p14:tracePt t="477310" x="6778625" y="2849563"/>
          <p14:tracePt t="477676" x="6232525" y="2849563"/>
          <p14:tracePt t="477791" x="6089650" y="2849563"/>
          <p14:tracePt t="478026" x="5875338" y="2849563"/>
          <p14:tracePt t="478290" x="5384800" y="2822575"/>
          <p14:tracePt t="478564" x="4518025" y="2955925"/>
          <p14:tracePt t="478819" x="4179888" y="3044825"/>
          <p14:tracePt t="478942" x="4027488" y="3125788"/>
          <p14:tracePt t="479220" x="3867150" y="3179763"/>
          <p14:tracePt t="479412" x="3803650" y="3197225"/>
          <p14:tracePt t="479659" x="3803650" y="3143250"/>
          <p14:tracePt t="479777" x="3724275" y="3044825"/>
          <p14:tracePt t="480011" x="3633788" y="2982913"/>
          <p14:tracePt t="480351" x="3554413" y="2911475"/>
          <p14:tracePt t="481197" x="3554413" y="2921000"/>
          <p14:tracePt t="481459" x="3554413" y="2928938"/>
          <p14:tracePt t="482006" x="3608388" y="2874963"/>
          <p14:tracePt t="482252" x="3687763" y="2732088"/>
          <p14:tracePt t="482574" x="3759200" y="2625725"/>
          <p14:tracePt t="482720" x="3867150" y="2536825"/>
          <p14:tracePt t="482984" x="3822700" y="2608263"/>
          <p14:tracePt t="483115" x="3751263" y="2697163"/>
          <p14:tracePt t="483235" x="3633788" y="2849563"/>
          <p14:tracePt t="483473" x="3536950" y="3063875"/>
          <p14:tracePt t="483709" x="3465513" y="3232150"/>
          <p14:tracePt t="483944" x="3455988" y="3251200"/>
          <p14:tracePt t="484183" x="3411538" y="3295650"/>
          <p14:tracePt t="484301" x="3402013" y="3303588"/>
          <p14:tracePt t="484802" x="3384550" y="3330575"/>
          <p14:tracePt t="485039" x="3143250" y="3517900"/>
          <p14:tracePt t="485296" x="2938463" y="3751263"/>
          <p14:tracePt t="485619" x="2813050" y="3902075"/>
          <p14:tracePt t="485749" x="2803525" y="3929063"/>
          <p14:tracePt t="486146" x="2803525" y="3911600"/>
          <p14:tracePt t="486632" x="2803525" y="3894138"/>
          <p14:tracePt t="487674" x="2803525" y="3884613"/>
          <p14:tracePt t="488279" x="2803525" y="3876675"/>
          <p14:tracePt t="490774" x="2803525" y="3867150"/>
          <p14:tracePt t="492053" x="2803525" y="3849688"/>
          <p14:tracePt t="492301" x="2803525" y="3840163"/>
          <p14:tracePt t="492828" x="2803525" y="3830638"/>
          <p14:tracePt t="493007" x="2813050" y="3830638"/>
          <p14:tracePt t="493544" x="2813050" y="3867150"/>
          <p14:tracePt t="493695" x="2857500" y="3973513"/>
          <p14:tracePt t="493971" x="2973388" y="4125913"/>
          <p14:tracePt t="494276" x="2973388" y="4135438"/>
          <p14:tracePt t="494535" x="3000375" y="4152900"/>
          <p14:tracePt t="495291" x="2990850" y="4152900"/>
          <p14:tracePt t="495674" x="2982913" y="4152900"/>
          <p14:tracePt t="495802" x="2973388" y="4152900"/>
          <p14:tracePt t="496161" x="2938463" y="4152900"/>
          <p14:tracePt t="496277" x="2759075" y="4152900"/>
          <p14:tracePt t="496610" x="2517775" y="4152900"/>
          <p14:tracePt t="496740" x="2589213" y="4152900"/>
          <p14:tracePt t="497058" x="2724150" y="4152900"/>
          <p14:tracePt t="497199" x="2751138" y="4152900"/>
          <p14:tracePt t="497448" x="2759075" y="4152900"/>
          <p14:tracePt t="508035" x="2660650" y="4349750"/>
          <p14:tracePt t="508273" x="2527300" y="4545013"/>
          <p14:tracePt t="508517" x="2490788" y="4635500"/>
          <p14:tracePt t="508760" x="2455863" y="4706938"/>
          <p14:tracePt t="509004" x="2455863" y="4733925"/>
          <p14:tracePt t="509300" x="2490788" y="4741863"/>
          <p14:tracePt t="509614" x="2697163" y="4714875"/>
          <p14:tracePt t="509757" x="2759075" y="4714875"/>
          <p14:tracePt t="510023" x="3089275" y="4733925"/>
          <p14:tracePt t="510259" x="3322638" y="4751388"/>
          <p14:tracePt t="510498" x="3562350" y="4751388"/>
          <p14:tracePt t="510621" x="3679825" y="4733925"/>
          <p14:tracePt t="510741" x="3705225" y="4733925"/>
          <p14:tracePt t="510979" x="3795713" y="4697413"/>
          <p14:tracePt t="511272" x="3803650" y="4687888"/>
          <p14:tracePt t="511953" x="4133850" y="4572000"/>
          <p14:tracePt t="512263" x="4956175" y="4162425"/>
          <p14:tracePt t="512653" x="5643563" y="3687763"/>
          <p14:tracePt t="512840" x="6045200" y="3394075"/>
          <p14:tracePt t="513133" x="6108700" y="3349625"/>
          <p14:tracePt t="513251" x="6269038" y="3251200"/>
          <p14:tracePt t="513548" x="6330950" y="3206750"/>
          <p14:tracePt t="529305" x="6465888" y="3089275"/>
          <p14:tracePt t="529732" x="7037388" y="2697163"/>
          <p14:tracePt t="530050" x="7313613" y="2643188"/>
          <p14:tracePt t="530205" x="7439025" y="2598738"/>
          <p14:tracePt t="530531" x="7500938" y="2589213"/>
          <p14:tracePt t="531058" x="7493000" y="2554288"/>
          <p14:tracePt t="531325" x="7473950" y="2527300"/>
          <p14:tracePt t="531798" x="7456488" y="2527300"/>
          <p14:tracePt t="531922" x="7446963" y="2527300"/>
          <p14:tracePt t="564810" x="7010400" y="2741613"/>
          <p14:tracePt t="565057" x="5965825" y="3421063"/>
          <p14:tracePt t="565212" x="5527675" y="3857625"/>
          <p14:tracePt t="565515" x="5010150" y="4259263"/>
          <p14:tracePt t="565868" x="4803775" y="4330700"/>
          <p14:tracePt t="566168" x="4633913" y="4411663"/>
          <p14:tracePt t="566356" x="4589463" y="4429125"/>
          <p14:tracePt t="567075" x="4259263" y="4670425"/>
          <p14:tracePt t="567332" x="3848100" y="5027613"/>
          <p14:tracePt t="567476" x="3768725" y="5099050"/>
          <p14:tracePt t="567729" x="3705225" y="5162550"/>
          <p14:tracePt t="567968" x="3660775" y="5197475"/>
          <p14:tracePt t="568252" x="3625850" y="5207000"/>
          <p14:tracePt t="568505" x="3544888" y="5207000"/>
          <p14:tracePt t="568744" x="3394075" y="5207000"/>
          <p14:tracePt t="568981" x="3313113" y="5214938"/>
          <p14:tracePt t="569221" x="3214688" y="5233988"/>
          <p14:tracePt t="569486" x="3133725" y="5241925"/>
          <p14:tracePt t="569765" x="2990850" y="5251450"/>
          <p14:tracePt t="569960" x="2867025" y="5251450"/>
          <p14:tracePt t="570218" x="2795588" y="5251450"/>
          <p14:tracePt t="570471" x="2705100" y="5251450"/>
          <p14:tracePt t="570709" x="2660650" y="5251450"/>
          <p14:tracePt t="571679" x="2687638" y="5268913"/>
          <p14:tracePt t="571797" x="2697163" y="5268913"/>
          <p14:tracePt t="572039" x="2705100" y="5268913"/>
          <p14:tracePt t="572280" x="2714625" y="5268913"/>
          <p14:tracePt t="598784" x="3125788" y="5037138"/>
          <p14:tracePt t="599205" x="5510213" y="3894138"/>
          <p14:tracePt t="599385" x="5564188" y="3884613"/>
          <p14:tracePt t="599760" x="5813425" y="3768725"/>
          <p14:tracePt t="600007" x="6224588" y="3500438"/>
          <p14:tracePt t="600318" x="6411913" y="3384550"/>
          <p14:tracePt t="600454" x="6653213" y="3224213"/>
          <p14:tracePt t="600767" x="6946900" y="3000375"/>
          <p14:tracePt t="601058" x="7143750" y="2928938"/>
          <p14:tracePt t="601309" x="7170738" y="2921000"/>
          <p14:tracePt t="601585" x="7197725" y="2901950"/>
          <p14:tracePt t="601772" x="7224713" y="2894013"/>
          <p14:tracePt t="602049" x="7251700" y="2894013"/>
          <p14:tracePt t="602527" x="7269163" y="2874963"/>
          <p14:tracePt t="602774" x="7251700" y="2874963"/>
          <p14:tracePt t="603021" x="7466013" y="2803525"/>
          <p14:tracePt t="603303" x="7412038" y="2803525"/>
          <p14:tracePt t="603618" x="7402513" y="2803525"/>
          <p14:tracePt t="603821" x="7331075" y="2822575"/>
          <p14:tracePt t="604599" x="7340600" y="2822575"/>
          <p14:tracePt t="605241" x="7429500" y="3000375"/>
          <p14:tracePt t="605499" x="7581900" y="3278188"/>
          <p14:tracePt t="605754" x="7680325" y="3465513"/>
          <p14:tracePt t="606003" x="7724775" y="3635375"/>
          <p14:tracePt t="606245" x="7724775" y="3706813"/>
          <p14:tracePt t="606491" x="7724775" y="3751263"/>
          <p14:tracePt t="606730" x="7724775" y="3778250"/>
          <p14:tracePt t="607011" x="7724775" y="3795713"/>
          <p14:tracePt t="607263" x="7707313" y="3795713"/>
          <p14:tracePt t="608275" x="7707313" y="3786188"/>
          <p14:tracePt t="628639" x="7608888" y="3759200"/>
          <p14:tracePt t="628813" x="7599363" y="3751263"/>
          <p14:tracePt t="629179" x="7608888" y="3751263"/>
          <p14:tracePt t="629362" x="7626350" y="3751263"/>
          <p14:tracePt t="629691" x="7697788" y="3778250"/>
          <p14:tracePt t="629870" x="7732713" y="3805238"/>
          <p14:tracePt t="630125" x="7769225" y="3840163"/>
          <p14:tracePt t="630832" x="7751763" y="3830638"/>
          <p14:tracePt t="631101" x="7707313" y="3822700"/>
          <p14:tracePt t="631232" x="7707313" y="3813175"/>
          <p14:tracePt t="631478" x="7688263" y="3813175"/>
          <p14:tracePt t="631727" x="7680325" y="3813175"/>
          <p14:tracePt t="632135" x="7661275" y="3813175"/>
          <p14:tracePt t="632743" x="7661275" y="3786188"/>
          <p14:tracePt t="632989" x="7653338" y="3768725"/>
          <p14:tracePt t="633241" x="7616825" y="3768725"/>
          <p14:tracePt t="633500" x="7589838" y="3795713"/>
          <p14:tracePt t="633804" x="7545388" y="3822700"/>
          <p14:tracePt t="634061" x="7545388" y="3849688"/>
          <p14:tracePt t="634363" x="7545388" y="3876675"/>
          <p14:tracePt t="634681" x="7545388" y="3894138"/>
          <p14:tracePt t="634837" x="7564438" y="3911600"/>
          <p14:tracePt t="635087" x="7564438" y="3929063"/>
          <p14:tracePt t="635356" x="7572375" y="3956050"/>
          <p14:tracePt t="635737" x="7581900" y="3956050"/>
          <p14:tracePt t="636258" x="7589838" y="3956050"/>
          <p14:tracePt t="637335" x="7581900" y="3956050"/>
          <p14:tracePt t="655222" x="7616825" y="3867150"/>
          <p14:tracePt t="655442" x="7626350" y="3813175"/>
          <p14:tracePt t="655652" x="7670800" y="3706813"/>
          <p14:tracePt t="655808" x="7688263" y="3662363"/>
          <p14:tracePt t="656094" x="7715250" y="3589338"/>
          <p14:tracePt t="660589" x="7715250" y="3741738"/>
          <p14:tracePt t="660839" x="7697788" y="3830638"/>
          <p14:tracePt t="660969" x="7688263" y="3867150"/>
          <p14:tracePt t="661229" x="7680325" y="3876675"/>
          <p14:tracePt t="661785" x="7661275" y="3902075"/>
          <p14:tracePt t="662056" x="7653338" y="3973513"/>
          <p14:tracePt t="662303" x="7643813" y="4037013"/>
          <p14:tracePt t="662430" x="7643813" y="4044950"/>
          <p14:tracePt t="662726" x="7635875" y="4054475"/>
          <p14:tracePt t="662852" x="7635875" y="4064000"/>
          <p14:tracePt t="663105" x="7635875" y="4090988"/>
          <p14:tracePt t="663228" x="7626350" y="4090988"/>
          <p14:tracePt t="663603" x="7608888" y="4071938"/>
          <p14:tracePt t="663770" x="7581900" y="4037013"/>
          <p14:tracePt t="664128" x="7581900" y="4027488"/>
          <p14:tracePt t="664655" x="7581900" y="4044950"/>
          <p14:tracePt t="664851" x="7599363" y="4044950"/>
          <p14:tracePt t="665184" x="7599363" y="4054475"/>
          <p14:tracePt t="665666" x="7608888" y="4054475"/>
          <p14:tracePt t="668178" x="7643813" y="4044950"/>
          <p14:tracePt t="668308" x="7688263" y="4044950"/>
          <p14:tracePt t="668634" x="7715250" y="4044950"/>
          <p14:tracePt t="668752" x="7688263" y="4054475"/>
          <p14:tracePt t="669280" x="7661275" y="4054475"/>
          <p14:tracePt t="675291" x="7707313" y="3652838"/>
          <p14:tracePt t="675570" x="7751763" y="3375025"/>
          <p14:tracePt t="675854" x="7769225" y="3251200"/>
          <p14:tracePt t="676098" x="7759700" y="3206750"/>
          <p14:tracePt t="676368" x="7715250" y="3108325"/>
          <p14:tracePt t="676634" x="7653338" y="3017838"/>
          <p14:tracePt t="676768" x="7635875" y="3017838"/>
          <p14:tracePt t="677036" x="7537450" y="3009900"/>
          <p14:tracePt t="677281" x="7500938" y="3000375"/>
          <p14:tracePt t="677603" x="7429500" y="2982913"/>
          <p14:tracePt t="677851" x="7439025" y="2982913"/>
          <p14:tracePt t="678104" x="7446963" y="2973388"/>
          <p14:tracePt t="682757" x="7296150" y="2992438"/>
          <p14:tracePt t="683070" x="7054850" y="3000375"/>
          <p14:tracePt t="683404" x="6884988" y="2965450"/>
          <p14:tracePt t="683828" x="6635750" y="2911475"/>
          <p14:tracePt t="684046" x="6589713" y="2894013"/>
          <p14:tracePt t="684353" x="6581775" y="2884488"/>
          <p14:tracePt t="684603" x="6581775" y="2874963"/>
          <p14:tracePt t="685256" x="6589713" y="2874963"/>
          <p14:tracePt t="688200" x="6616700" y="3063875"/>
          <p14:tracePt t="688325" x="6643688" y="3232150"/>
          <p14:tracePt t="688578" x="6715125" y="3411538"/>
          <p14:tracePt t="688833" x="6786563" y="3554413"/>
          <p14:tracePt t="689086" x="6902450" y="3635375"/>
          <p14:tracePt t="689340" x="7000875" y="3687763"/>
          <p14:tracePt t="689592" x="7089775" y="3733800"/>
          <p14:tracePt t="689751" x="7161213" y="3795713"/>
          <p14:tracePt t="690027" x="7207250" y="3822700"/>
          <p14:tracePt t="690274" x="7224713" y="3830638"/>
          <p14:tracePt t="690526" x="7224713" y="3840163"/>
          <p14:tracePt t="692290" x="7126288" y="3805238"/>
          <p14:tracePt t="692570" x="7018338" y="3759200"/>
          <p14:tracePt t="692821" x="6929438" y="3714750"/>
          <p14:tracePt t="692955" x="6902450" y="3697288"/>
          <p14:tracePt t="693139" x="6875463" y="3687763"/>
          <p14:tracePt t="693271" x="6831013" y="3635375"/>
          <p14:tracePt t="693519" x="6796088" y="3581400"/>
          <p14:tracePt t="693772" x="6786563" y="3581400"/>
          <p14:tracePt t="694527" x="6823075" y="3581400"/>
          <p14:tracePt t="694814" x="6840538" y="3608388"/>
          <p14:tracePt t="695079" x="6858000" y="3616325"/>
          <p14:tracePt t="695285" x="6858000" y="3625850"/>
          <p14:tracePt t="695628" x="6786563" y="3571875"/>
          <p14:tracePt t="695756" x="6697663" y="3492500"/>
          <p14:tracePt t="696052" x="6616700" y="3446463"/>
          <p14:tracePt t="696299" x="6616700" y="3438525"/>
          <p14:tracePt t="696640" x="7000875" y="3438525"/>
          <p14:tracePt t="696776" x="7232650" y="3429000"/>
          <p14:tracePt t="697029" x="7358063" y="3402013"/>
          <p14:tracePt t="697305" x="7510463" y="3349625"/>
          <p14:tracePt t="697583" x="7527925" y="3340100"/>
          <p14:tracePt t="697852" x="7581900" y="3313113"/>
          <p14:tracePt t="698163" x="7599363" y="3232150"/>
          <p14:tracePt t="698307" x="7616825" y="3197225"/>
          <p14:tracePt t="698566" x="7616825" y="3125788"/>
          <p14:tracePt t="698841" x="7626350" y="3017838"/>
          <p14:tracePt t="699171" x="7643813" y="2946400"/>
          <p14:tracePt t="699312" x="7643813" y="2921000"/>
          <p14:tracePt t="699560" x="7643813" y="2901950"/>
          <p14:tracePt t="702868" x="7643813" y="2911475"/>
          <p14:tracePt t="703115" x="7653338" y="2965450"/>
          <p14:tracePt t="703374" x="7653338" y="3116263"/>
          <p14:tracePt t="703666" x="7564438" y="3563938"/>
          <p14:tracePt t="703842" x="7446963" y="3724275"/>
          <p14:tracePt t="704139" x="7323138" y="3759200"/>
          <p14:tracePt t="704276" x="7232650" y="3778250"/>
          <p14:tracePt t="704567" x="7018338" y="3751263"/>
          <p14:tracePt t="704777" x="6875463" y="3608388"/>
          <p14:tracePt t="705066" x="6697663" y="3303588"/>
          <p14:tracePt t="705205" x="6661150" y="3206750"/>
          <p14:tracePt t="705364" x="6643688" y="3044825"/>
          <p14:tracePt t="705612" x="6626225" y="2946400"/>
          <p14:tracePt t="706110" x="6616700" y="2946400"/>
          <p14:tracePt t="706720" x="5894388" y="3108325"/>
          <p14:tracePt t="706841" x="5483225" y="3224213"/>
          <p14:tracePt t="707098" x="4751388" y="3465513"/>
          <p14:tracePt t="707350" x="4589463" y="3517900"/>
          <p14:tracePt t="707727" x="4518025" y="3517900"/>
          <p14:tracePt t="707898" x="4510088" y="3517900"/>
          <p14:tracePt t="708235" x="4510088" y="3509963"/>
          <p14:tracePt t="727489" x="4340225" y="3527425"/>
          <p14:tracePt t="727816" x="3803650" y="3687763"/>
          <p14:tracePt t="728090" x="3660775" y="3706813"/>
          <p14:tracePt t="728300" x="3554413" y="3706813"/>
          <p14:tracePt t="728615" x="3357563" y="3706813"/>
          <p14:tracePt t="728759" x="3295650" y="3714750"/>
          <p14:tracePt t="729012" x="3205163" y="3714750"/>
          <p14:tracePt t="729195" x="3116263" y="3751263"/>
          <p14:tracePt t="729342" x="3089275" y="3751263"/>
          <p14:tracePt t="729628" x="3071813" y="3778250"/>
          <p14:tracePt t="729778" x="3062288" y="3778250"/>
          <p14:tracePt t="730042" x="3044825" y="3778250"/>
          <p14:tracePt t="730321" x="3009900" y="3778250"/>
          <p14:tracePt t="730593" x="3000375" y="3778250"/>
          <p14:tracePt t="757785" x="5197475" y="3670300"/>
          <p14:tracePt t="758052" x="6286500" y="3697288"/>
          <p14:tracePt t="758332" x="6742113" y="3706813"/>
          <p14:tracePt t="758586" x="7072313" y="3706813"/>
          <p14:tracePt t="758860" x="7313613" y="3706813"/>
          <p14:tracePt t="759110" x="7385050" y="3714750"/>
          <p14:tracePt t="759363" x="7385050" y="3733800"/>
          <p14:tracePt t="759803" x="6983413" y="3786188"/>
          <p14:tracePt t="760090" x="6099175" y="3973513"/>
          <p14:tracePt t="760282" x="5608638" y="4143375"/>
          <p14:tracePt t="760566" x="5349875" y="4305300"/>
          <p14:tracePt t="761180" x="4714875" y="4706938"/>
          <p14:tracePt t="761309" x="4527550" y="4805363"/>
          <p14:tracePt t="761631" x="4429125" y="4867275"/>
          <p14:tracePt t="761803" x="4384675" y="4894263"/>
          <p14:tracePt t="762062" x="4322763" y="4921250"/>
          <p14:tracePt t="762419" x="4241800" y="4956175"/>
          <p14:tracePt t="762675" x="4214813" y="4956175"/>
          <p14:tracePt t="762834" x="4214813" y="4965700"/>
          <p14:tracePt t="763119" x="4205288" y="4965700"/>
          <p14:tracePt t="763247" x="4197350" y="4965700"/>
          <p14:tracePt t="763598" x="4143375" y="4973638"/>
          <p14:tracePt t="763859" x="4071938" y="5010150"/>
          <p14:tracePt t="764151" x="4044950" y="5019675"/>
          <p14:tracePt t="764305" x="4027488" y="5027613"/>
          <p14:tracePt t="764602" x="4017963" y="5037138"/>
          <p14:tracePt t="771279" x="4857750" y="4187825"/>
          <p14:tracePt t="771683" x="4419600" y="4608513"/>
          <p14:tracePt t="771817" x="4313238" y="4687888"/>
          <p14:tracePt t="772092" x="4081463" y="4938713"/>
          <p14:tracePt t="772282" x="4062413" y="4956175"/>
          <p14:tracePt t="772640" x="4044950" y="4965700"/>
          <p14:tracePt t="805274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MESI State Diagram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492055" y="4523490"/>
            <a:ext cx="1993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R – read</a:t>
            </a:r>
          </a:p>
          <a:p>
            <a:r>
              <a:rPr lang="en-US" dirty="0" smtClean="0">
                <a:latin typeface="+mj-lt"/>
              </a:rPr>
              <a:t>W – write</a:t>
            </a:r>
          </a:p>
          <a:p>
            <a:r>
              <a:rPr lang="en-US" dirty="0" smtClean="0">
                <a:latin typeface="+mj-lt"/>
              </a:rPr>
              <a:t>S – line shared</a:t>
            </a:r>
          </a:p>
          <a:p>
            <a:r>
              <a:rPr lang="en-US" dirty="0" smtClean="0">
                <a:latin typeface="+mj-lt"/>
              </a:rPr>
              <a:t>!S – line not shared</a:t>
            </a:r>
            <a:endParaRPr lang="ru-RU" dirty="0" smtClean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92055" y="5723819"/>
            <a:ext cx="2435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SN – snoop</a:t>
            </a:r>
          </a:p>
          <a:p>
            <a:r>
              <a:rPr lang="en-US" dirty="0" smtClean="0">
                <a:latin typeface="+mj-lt"/>
              </a:rPr>
              <a:t>RO –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request ownership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1531254" y="1871368"/>
            <a:ext cx="975768" cy="8840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ru-RU" sz="2800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531254" y="4557459"/>
            <a:ext cx="975768" cy="8840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endParaRPr lang="ru-RU" sz="2800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587282" y="4557459"/>
            <a:ext cx="975768" cy="8840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endParaRPr lang="ru-RU" sz="2800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587282" y="1871368"/>
            <a:ext cx="975768" cy="8840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ru-RU" sz="2800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075166" y="1229298"/>
            <a:ext cx="961731" cy="1084085"/>
            <a:chOff x="5075166" y="1229298"/>
            <a:chExt cx="961731" cy="1084085"/>
          </a:xfrm>
        </p:grpSpPr>
        <p:cxnSp>
          <p:nvCxnSpPr>
            <p:cNvPr id="2079" name="Curved Connector 2078"/>
            <p:cNvCxnSpPr>
              <a:stCxn id="10" idx="6"/>
              <a:endCxn id="10" idx="0"/>
            </p:cNvCxnSpPr>
            <p:nvPr/>
          </p:nvCxnSpPr>
          <p:spPr bwMode="auto">
            <a:xfrm flipH="1" flipV="1">
              <a:off x="5075166" y="1871368"/>
              <a:ext cx="487884" cy="442015"/>
            </a:xfrm>
            <a:prstGeom prst="curvedConnector4">
              <a:avLst>
                <a:gd name="adj1" fmla="val -52268"/>
                <a:gd name="adj2" fmla="val 157692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49" name="TextBox 48"/>
            <p:cNvSpPr txBox="1"/>
            <p:nvPr/>
          </p:nvSpPr>
          <p:spPr>
            <a:xfrm>
              <a:off x="5089202" y="1229298"/>
              <a:ext cx="947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 or SN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075165" y="4999473"/>
            <a:ext cx="891591" cy="1084496"/>
            <a:chOff x="5075165" y="4999473"/>
            <a:chExt cx="891591" cy="1084496"/>
          </a:xfrm>
        </p:grpSpPr>
        <p:cxnSp>
          <p:nvCxnSpPr>
            <p:cNvPr id="2077" name="Curved Connector 2076"/>
            <p:cNvCxnSpPr>
              <a:stCxn id="9" idx="4"/>
              <a:endCxn id="9" idx="6"/>
            </p:cNvCxnSpPr>
            <p:nvPr/>
          </p:nvCxnSpPr>
          <p:spPr bwMode="auto">
            <a:xfrm rot="5400000" flipH="1" flipV="1">
              <a:off x="5098100" y="4976539"/>
              <a:ext cx="442015" cy="487884"/>
            </a:xfrm>
            <a:prstGeom prst="curvedConnector4">
              <a:avLst>
                <a:gd name="adj1" fmla="val -57692"/>
                <a:gd name="adj2" fmla="val 152268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84" name="TextBox 83"/>
            <p:cNvSpPr txBox="1"/>
            <p:nvPr/>
          </p:nvSpPr>
          <p:spPr>
            <a:xfrm>
              <a:off x="5075165" y="5683859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 or W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194806" y="4999474"/>
            <a:ext cx="824331" cy="1047510"/>
            <a:chOff x="1194806" y="4999474"/>
            <a:chExt cx="824331" cy="1047510"/>
          </a:xfrm>
        </p:grpSpPr>
        <p:cxnSp>
          <p:nvCxnSpPr>
            <p:cNvPr id="2073" name="Curved Connector 2072"/>
            <p:cNvCxnSpPr>
              <a:stCxn id="8" idx="2"/>
              <a:endCxn id="8" idx="4"/>
            </p:cNvCxnSpPr>
            <p:nvPr/>
          </p:nvCxnSpPr>
          <p:spPr bwMode="auto">
            <a:xfrm rot="10800000" flipH="1" flipV="1">
              <a:off x="1531253" y="4999474"/>
              <a:ext cx="487884" cy="442015"/>
            </a:xfrm>
            <a:prstGeom prst="curvedConnector4">
              <a:avLst>
                <a:gd name="adj1" fmla="val -52268"/>
                <a:gd name="adj2" fmla="val 157692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85" name="TextBox 84"/>
            <p:cNvSpPr txBox="1"/>
            <p:nvPr/>
          </p:nvSpPr>
          <p:spPr>
            <a:xfrm>
              <a:off x="1194806" y="5646874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35838" y="1228579"/>
            <a:ext cx="1183301" cy="1084803"/>
            <a:chOff x="835838" y="1228579"/>
            <a:chExt cx="1183301" cy="1084803"/>
          </a:xfrm>
        </p:grpSpPr>
        <p:cxnSp>
          <p:nvCxnSpPr>
            <p:cNvPr id="2075" name="Curved Connector 2074"/>
            <p:cNvCxnSpPr>
              <a:stCxn id="6" idx="0"/>
              <a:endCxn id="6" idx="2"/>
            </p:cNvCxnSpPr>
            <p:nvPr/>
          </p:nvCxnSpPr>
          <p:spPr bwMode="auto">
            <a:xfrm rot="16200000" flipH="1" flipV="1">
              <a:off x="1554189" y="1848433"/>
              <a:ext cx="442015" cy="487884"/>
            </a:xfrm>
            <a:prstGeom prst="curvedConnector4">
              <a:avLst>
                <a:gd name="adj1" fmla="val -57692"/>
                <a:gd name="adj2" fmla="val 152268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86" name="TextBox 85"/>
            <p:cNvSpPr txBox="1"/>
            <p:nvPr/>
          </p:nvSpPr>
          <p:spPr>
            <a:xfrm>
              <a:off x="835838" y="1228579"/>
              <a:ext cx="11151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SN or RO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507023" y="4999473"/>
            <a:ext cx="2080259" cy="400110"/>
            <a:chOff x="2507023" y="4999473"/>
            <a:chExt cx="2080259" cy="400110"/>
          </a:xfrm>
        </p:grpSpPr>
        <p:cxnSp>
          <p:nvCxnSpPr>
            <p:cNvPr id="27" name="Straight Arrow Connector 26"/>
            <p:cNvCxnSpPr>
              <a:stCxn id="8" idx="6"/>
              <a:endCxn id="9" idx="2"/>
            </p:cNvCxnSpPr>
            <p:nvPr/>
          </p:nvCxnSpPr>
          <p:spPr bwMode="auto">
            <a:xfrm>
              <a:off x="2507023" y="4999474"/>
              <a:ext cx="2080259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3341005" y="4999473"/>
              <a:ext cx="41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W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874468" y="2755398"/>
            <a:ext cx="468398" cy="1802061"/>
            <a:chOff x="4874468" y="2755398"/>
            <a:chExt cx="468398" cy="1802061"/>
          </a:xfrm>
        </p:grpSpPr>
        <p:cxnSp>
          <p:nvCxnSpPr>
            <p:cNvPr id="25" name="Straight Arrow Connector 24"/>
            <p:cNvCxnSpPr>
              <a:stCxn id="9" idx="0"/>
              <a:endCxn id="10" idx="4"/>
            </p:cNvCxnSpPr>
            <p:nvPr/>
          </p:nvCxnSpPr>
          <p:spPr bwMode="auto">
            <a:xfrm flipV="1">
              <a:off x="5075166" y="2755398"/>
              <a:ext cx="0" cy="180206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88" name="TextBox 87"/>
            <p:cNvSpPr txBox="1"/>
            <p:nvPr/>
          </p:nvSpPr>
          <p:spPr>
            <a:xfrm>
              <a:off x="4874468" y="3492742"/>
              <a:ext cx="4683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SN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507023" y="1916815"/>
            <a:ext cx="2080259" cy="400110"/>
            <a:chOff x="2507023" y="1916815"/>
            <a:chExt cx="2080259" cy="400110"/>
          </a:xfrm>
        </p:grpSpPr>
        <p:cxnSp>
          <p:nvCxnSpPr>
            <p:cNvPr id="23" name="Straight Arrow Connector 22"/>
            <p:cNvCxnSpPr>
              <a:stCxn id="10" idx="2"/>
              <a:endCxn id="6" idx="6"/>
            </p:cNvCxnSpPr>
            <p:nvPr/>
          </p:nvCxnSpPr>
          <p:spPr bwMode="auto">
            <a:xfrm flipH="1">
              <a:off x="2507023" y="2313383"/>
              <a:ext cx="2080259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89" name="TextBox 88"/>
            <p:cNvSpPr txBox="1"/>
            <p:nvPr/>
          </p:nvSpPr>
          <p:spPr>
            <a:xfrm>
              <a:off x="3282565" y="1916815"/>
              <a:ext cx="491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RO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115703" y="2649659"/>
            <a:ext cx="1450511" cy="1949107"/>
            <a:chOff x="1115703" y="2649659"/>
            <a:chExt cx="1450511" cy="1949107"/>
          </a:xfrm>
        </p:grpSpPr>
        <p:sp>
          <p:nvSpPr>
            <p:cNvPr id="80" name="Arc 79"/>
            <p:cNvSpPr/>
            <p:nvPr/>
          </p:nvSpPr>
          <p:spPr bwMode="auto">
            <a:xfrm rot="5400000" flipV="1">
              <a:off x="1090283" y="3122835"/>
              <a:ext cx="1949107" cy="1002755"/>
            </a:xfrm>
            <a:prstGeom prst="arc">
              <a:avLst>
                <a:gd name="adj1" fmla="val 11587421"/>
                <a:gd name="adj2" fmla="val 21030351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15703" y="3568149"/>
              <a:ext cx="103425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 and !S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90065" y="2553862"/>
            <a:ext cx="1805138" cy="2194531"/>
            <a:chOff x="590065" y="2553862"/>
            <a:chExt cx="1805138" cy="2194531"/>
          </a:xfrm>
        </p:grpSpPr>
        <p:sp>
          <p:nvSpPr>
            <p:cNvPr id="47" name="Arc 46"/>
            <p:cNvSpPr/>
            <p:nvPr/>
          </p:nvSpPr>
          <p:spPr bwMode="auto">
            <a:xfrm rot="16200000">
              <a:off x="497204" y="2850395"/>
              <a:ext cx="2194531" cy="1601466"/>
            </a:xfrm>
            <a:prstGeom prst="arc">
              <a:avLst>
                <a:gd name="adj1" fmla="val 10848722"/>
                <a:gd name="adj2" fmla="val 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90065" y="3104781"/>
              <a:ext cx="4915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RO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371209" y="1262126"/>
            <a:ext cx="2366054" cy="745788"/>
            <a:chOff x="2371209" y="1262126"/>
            <a:chExt cx="2366054" cy="745788"/>
          </a:xfrm>
        </p:grpSpPr>
        <p:cxnSp>
          <p:nvCxnSpPr>
            <p:cNvPr id="15" name="Curved Connector 14"/>
            <p:cNvCxnSpPr>
              <a:stCxn id="6" idx="7"/>
              <a:endCxn id="10" idx="1"/>
            </p:cNvCxnSpPr>
            <p:nvPr/>
          </p:nvCxnSpPr>
          <p:spPr bwMode="auto">
            <a:xfrm rot="5400000" flipH="1" flipV="1">
              <a:off x="3547152" y="817804"/>
              <a:ext cx="14167" cy="2366054"/>
            </a:xfrm>
            <a:prstGeom prst="curvedConnector3">
              <a:avLst>
                <a:gd name="adj1" fmla="val 3993827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93" name="TextBox 92"/>
            <p:cNvSpPr txBox="1"/>
            <p:nvPr/>
          </p:nvSpPr>
          <p:spPr>
            <a:xfrm>
              <a:off x="3026435" y="1262126"/>
              <a:ext cx="95090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 and S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364125" y="2534391"/>
            <a:ext cx="2223157" cy="2152533"/>
            <a:chOff x="2364125" y="2534391"/>
            <a:chExt cx="2223157" cy="2152533"/>
          </a:xfrm>
        </p:grpSpPr>
        <p:cxnSp>
          <p:nvCxnSpPr>
            <p:cNvPr id="35" name="Curved Connector 34"/>
            <p:cNvCxnSpPr>
              <a:stCxn id="8" idx="7"/>
            </p:cNvCxnSpPr>
            <p:nvPr/>
          </p:nvCxnSpPr>
          <p:spPr bwMode="auto">
            <a:xfrm rot="5400000" flipH="1" flipV="1">
              <a:off x="2399437" y="2499079"/>
              <a:ext cx="2152533" cy="2223157"/>
            </a:xfrm>
            <a:prstGeom prst="curved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95" name="TextBox 94"/>
            <p:cNvSpPr txBox="1"/>
            <p:nvPr/>
          </p:nvSpPr>
          <p:spPr>
            <a:xfrm>
              <a:off x="2795908" y="3050963"/>
              <a:ext cx="46839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SN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439115" y="2534390"/>
            <a:ext cx="2291064" cy="2152532"/>
            <a:chOff x="2439115" y="2534390"/>
            <a:chExt cx="2291064" cy="2152532"/>
          </a:xfrm>
        </p:grpSpPr>
        <p:cxnSp>
          <p:nvCxnSpPr>
            <p:cNvPr id="33" name="Curved Connector 32"/>
            <p:cNvCxnSpPr>
              <a:stCxn id="9" idx="1"/>
            </p:cNvCxnSpPr>
            <p:nvPr/>
          </p:nvCxnSpPr>
          <p:spPr bwMode="auto">
            <a:xfrm rot="16200000" flipV="1">
              <a:off x="2508381" y="2465124"/>
              <a:ext cx="2152532" cy="2291064"/>
            </a:xfrm>
            <a:prstGeom prst="curved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96" name="TextBox 95"/>
            <p:cNvSpPr txBox="1"/>
            <p:nvPr/>
          </p:nvSpPr>
          <p:spPr>
            <a:xfrm>
              <a:off x="3732743" y="3003443"/>
              <a:ext cx="4915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RO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681478" y="2534388"/>
            <a:ext cx="1793026" cy="2194531"/>
            <a:chOff x="4681478" y="2534388"/>
            <a:chExt cx="1793026" cy="2194531"/>
          </a:xfrm>
        </p:grpSpPr>
        <p:sp>
          <p:nvSpPr>
            <p:cNvPr id="97" name="Arc 96"/>
            <p:cNvSpPr/>
            <p:nvPr/>
          </p:nvSpPr>
          <p:spPr bwMode="auto">
            <a:xfrm rot="16200000" flipH="1" flipV="1">
              <a:off x="4384945" y="2830921"/>
              <a:ext cx="2194531" cy="1601466"/>
            </a:xfrm>
            <a:prstGeom prst="arc">
              <a:avLst>
                <a:gd name="adj1" fmla="val 10848722"/>
                <a:gd name="adj2" fmla="val 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062212" y="3451073"/>
              <a:ext cx="41229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W</a:t>
              </a:r>
              <a:endParaRPr lang="ru-RU" sz="2000" dirty="0" smtClean="0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019138" y="2755398"/>
            <a:ext cx="2643544" cy="2046792"/>
            <a:chOff x="2019138" y="2755398"/>
            <a:chExt cx="2643544" cy="2046792"/>
          </a:xfrm>
        </p:grpSpPr>
        <p:cxnSp>
          <p:nvCxnSpPr>
            <p:cNvPr id="104" name="Curved Connector 103"/>
            <p:cNvCxnSpPr>
              <a:endCxn id="6" idx="4"/>
            </p:cNvCxnSpPr>
            <p:nvPr/>
          </p:nvCxnSpPr>
          <p:spPr bwMode="auto">
            <a:xfrm rot="10800000">
              <a:off x="2019138" y="2755398"/>
              <a:ext cx="2643544" cy="2046792"/>
            </a:xfrm>
            <a:prstGeom prst="curved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90" name="TextBox 89"/>
            <p:cNvSpPr txBox="1"/>
            <p:nvPr/>
          </p:nvSpPr>
          <p:spPr>
            <a:xfrm>
              <a:off x="2893398" y="4114096"/>
              <a:ext cx="41229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W</a:t>
              </a:r>
              <a:endParaRPr lang="ru-RU" sz="2000" dirty="0" smtClean="0">
                <a:latin typeface="+mj-lt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6526772"/>
      </p:ext>
    </p:extLst>
  </p:cSld>
  <p:clrMapOvr>
    <a:masterClrMapping/>
  </p:clrMapOvr>
  <p:transition advTm="82202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13" grpId="0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  <p:extLst>
    <p:ext uri="{3A86A75C-4F4B-4683-9AE1-C65F6400EC91}">
      <p14:laserTraceLst xmlns:p14="http://schemas.microsoft.com/office/powerpoint/2010/main">
        <p14:tracePtLst>
          <p14:tracePt t="30862" x="1133475" y="4510088"/>
          <p14:tracePt t="31785" x="1500188" y="4143375"/>
          <p14:tracePt t="32138" x="1731963" y="4170363"/>
          <p14:tracePt t="32835" x="1741488" y="4224338"/>
          <p14:tracePt t="33153" x="1741488" y="4349750"/>
          <p14:tracePt t="33305" x="1741488" y="4376738"/>
          <p14:tracePt t="33732" x="1741488" y="4429125"/>
          <p14:tracePt t="34019" x="1741488" y="4448175"/>
          <p14:tracePt t="34304" x="1741488" y="4456113"/>
          <p14:tracePt t="35665" x="1554163" y="4143375"/>
          <p14:tracePt t="35925" x="1517650" y="3527425"/>
          <p14:tracePt t="36317" x="1598613" y="3027363"/>
          <p14:tracePt t="36673" x="1660525" y="2982913"/>
          <p14:tracePt t="37150" x="1704975" y="2946400"/>
          <p14:tracePt t="37391" x="1758950" y="2921000"/>
          <p14:tracePt t="37821" x="1776413" y="2884488"/>
          <p14:tracePt t="38258" x="1785938" y="2867025"/>
          <p14:tracePt t="38865" x="1822450" y="2830513"/>
          <p14:tracePt t="39023" x="1830388" y="2822575"/>
          <p14:tracePt t="40193" x="1893888" y="2813050"/>
          <p14:tracePt t="40326" x="1919288" y="2813050"/>
          <p14:tracePt t="40641" x="2009775" y="2803525"/>
          <p14:tracePt t="40786" x="2036763" y="2803525"/>
          <p14:tracePt t="41071" x="2133600" y="2813050"/>
          <p14:tracePt t="41348" x="2652713" y="2901950"/>
          <p14:tracePt t="41645" x="2973388" y="2928938"/>
          <p14:tracePt t="41787" x="3071813" y="2965450"/>
          <p14:tracePt t="42169" x="3419475" y="3044825"/>
          <p14:tracePt t="42402" x="3589338" y="3125788"/>
          <p14:tracePt t="42709" x="3786188" y="3125788"/>
          <p14:tracePt t="42847" x="3830638" y="3143250"/>
          <p14:tracePt t="43122" x="3946525" y="3170238"/>
          <p14:tracePt t="43305" x="4037013" y="3170238"/>
          <p14:tracePt t="43513" x="4170363" y="3214688"/>
          <p14:tracePt t="43905" x="4303713" y="3214688"/>
          <p14:tracePt t="46261" x="4098925" y="3303588"/>
          <p14:tracePt t="46669" x="2884488" y="4125913"/>
          <p14:tracePt t="46895" x="2544763" y="4483100"/>
          <p14:tracePt t="47183" x="2322513" y="4714875"/>
          <p14:tracePt t="47742" x="2295525" y="4741863"/>
          <p14:tracePt t="48293" x="2295525" y="4733925"/>
          <p14:tracePt t="48434" x="2295525" y="4724400"/>
          <p14:tracePt t="48814" x="2295525" y="4706938"/>
          <p14:tracePt t="51040" x="2295525" y="4687888"/>
          <p14:tracePt t="54209" x="2366963" y="4652963"/>
          <p14:tracePt t="54367" x="2419350" y="4616450"/>
          <p14:tracePt t="54657" x="2536825" y="4527550"/>
          <p14:tracePt t="54798" x="2589213" y="4500563"/>
          <p14:tracePt t="55089" x="2705100" y="4384675"/>
          <p14:tracePt t="73968" x="2938463" y="4384675"/>
          <p14:tracePt t="74328" x="3509963" y="4429125"/>
          <p14:tracePt t="74612" x="3867150" y="4448175"/>
          <p14:tracePt t="74760" x="4010025" y="4473575"/>
          <p14:tracePt t="75094" x="4214813" y="4483100"/>
          <p14:tracePt t="75313" x="4357688" y="4483100"/>
          <p14:tracePt t="75631" x="4652963" y="4456113"/>
          <p14:tracePt t="75847" x="4786313" y="4448175"/>
          <p14:tracePt t="76353" x="5108575" y="4402138"/>
          <p14:tracePt t="76847" x="5340350" y="4394200"/>
          <p14:tracePt t="77123" x="5456238" y="4394200"/>
          <p14:tracePt t="77260" x="5500688" y="4394200"/>
          <p14:tracePt t="77556" x="5653088" y="4448175"/>
          <p14:tracePt t="77780" x="5751513" y="4483100"/>
          <p14:tracePt t="78223" x="5965825" y="4537075"/>
          <p14:tracePt t="78544" x="6126163" y="4598988"/>
          <p14:tracePt t="78840" x="6197600" y="4608513"/>
          <p14:tracePt t="79203" x="6269038" y="4635500"/>
          <p14:tracePt t="79338" x="6303963" y="4635500"/>
          <p14:tracePt t="79644" x="6340475" y="4670425"/>
          <p14:tracePt t="79803" x="6350000" y="4687888"/>
          <p14:tracePt t="80199" x="6357938" y="4714875"/>
          <p14:tracePt t="81994" x="6402388" y="4857750"/>
          <p14:tracePt t="82838" x="6411913" y="4822825"/>
          <p14:tracePt t="83117" x="6429375" y="4778375"/>
          <p14:tracePt t="83280" x="6446838" y="4778375"/>
          <p14:tracePt t="83599" x="6473825" y="4768850"/>
          <p14:tracePt t="83772" x="6483350" y="4768850"/>
          <p14:tracePt t="84344" x="6483350" y="4759325"/>
          <p14:tracePt t="85677" x="6465888" y="4813300"/>
          <p14:tracePt t="85877" x="6421438" y="4911725"/>
          <p14:tracePt t="86286" x="6411913" y="5000625"/>
          <p14:tracePt t="86796" x="6411913" y="4992688"/>
          <p14:tracePt t="87207" x="6411913" y="4973638"/>
          <p14:tracePt t="87758" x="6411913" y="4956175"/>
          <p14:tracePt t="87988" x="6394450" y="4956175"/>
          <p14:tracePt t="88403" x="6367463" y="4973638"/>
          <p14:tracePt t="89317" x="6367463" y="4992688"/>
          <p14:tracePt t="89602" x="6375400" y="5072063"/>
          <p14:tracePt t="89744" x="6375400" y="5187950"/>
          <p14:tracePt t="90028" x="6375400" y="5207000"/>
          <p14:tracePt t="91793" x="6394450" y="5197475"/>
          <p14:tracePt t="91956" x="6394450" y="5187950"/>
          <p14:tracePt t="94738" x="6465888" y="5259388"/>
          <p14:tracePt t="95332" x="6473825" y="5259388"/>
          <p14:tracePt t="96658" x="6483350" y="5251450"/>
          <p14:tracePt t="97449" x="6483350" y="5241925"/>
          <p14:tracePt t="98776" x="6473825" y="5384800"/>
          <p14:tracePt t="98925" x="6473825" y="5402263"/>
          <p14:tracePt t="100646" x="6473825" y="5438775"/>
          <p14:tracePt t="100798" x="6473825" y="5456238"/>
          <p14:tracePt t="101073" x="6473825" y="5483225"/>
          <p14:tracePt t="121595" x="6473825" y="5599113"/>
          <p14:tracePt t="121732" x="6483350" y="5689600"/>
          <p14:tracePt t="122008" x="6500813" y="5741988"/>
          <p14:tracePt t="122278" x="6500813" y="5786438"/>
          <p14:tracePt t="123703" x="6500813" y="5857875"/>
          <p14:tracePt t="123842" x="6500813" y="5894388"/>
          <p14:tracePt t="124117" x="6500813" y="5929313"/>
          <p14:tracePt t="124253" x="6492875" y="5948363"/>
          <p14:tracePt t="124840" x="6483350" y="5948363"/>
          <p14:tracePt t="125118" x="6473825" y="5929313"/>
          <p14:tracePt t="125253" x="6465888" y="5921375"/>
          <p14:tracePt t="125639" x="6465888" y="5903913"/>
          <p14:tracePt t="126107" x="6465888" y="5929313"/>
          <p14:tracePt t="127107" x="6465888" y="5903913"/>
          <p14:tracePt t="127818" x="6456363" y="5894388"/>
          <p14:tracePt t="129748" x="6456363" y="5884863"/>
          <p14:tracePt t="130297" x="6456363" y="5876925"/>
          <p14:tracePt t="132278" x="6456363" y="5867400"/>
          <p14:tracePt t="135057" x="6465888" y="5867400"/>
          <p14:tracePt t="135796" x="6465888" y="5857875"/>
          <p14:tracePt t="140800" x="6465888" y="5832475"/>
          <p14:tracePt t="141804" x="6465888" y="5857875"/>
          <p14:tracePt t="142374" x="6465888" y="5867400"/>
          <p14:tracePt t="142512" x="6465888" y="5876925"/>
          <p14:tracePt t="144233" x="6456363" y="5876925"/>
          <p14:tracePt t="144390" x="6421438" y="5876925"/>
          <p14:tracePt t="145105" x="6394450" y="5921375"/>
          <p14:tracePt t="145302" x="6394450" y="5938838"/>
          <p14:tracePt t="145701" x="6394450" y="5983288"/>
          <p14:tracePt t="145839" x="6402388" y="6010275"/>
          <p14:tracePt t="146161" x="6402388" y="6091238"/>
          <p14:tracePt t="146653" x="6438900" y="6153150"/>
          <p14:tracePt t="146812" x="6446838" y="6162675"/>
          <p14:tracePt t="147099" x="6465888" y="6180138"/>
          <p14:tracePt t="147665" x="6473825" y="6180138"/>
          <p14:tracePt t="148741" x="6483350" y="6180138"/>
          <p14:tracePt t="149588" x="6483350" y="6170613"/>
          <p14:tracePt t="149889" x="6483350" y="6162675"/>
          <p14:tracePt t="151324" x="6483350" y="6153150"/>
          <p14:tracePt t="153130" x="6483350" y="6143625"/>
          <p14:tracePt t="153269" x="6483350" y="6126163"/>
          <p14:tracePt t="153690" x="6483350" y="6118225"/>
          <p14:tracePt t="153845" x="6473825" y="6118225"/>
          <p14:tracePt t="154657" x="6473825" y="6108700"/>
          <p14:tracePt t="155806" x="6473825" y="6099175"/>
          <p14:tracePt t="156356" x="6473825" y="6091238"/>
          <p14:tracePt t="156824" x="6456363" y="6019800"/>
          <p14:tracePt t="157166" x="6037263" y="5357813"/>
          <p14:tracePt t="157361" x="6010275" y="5224463"/>
          <p14:tracePt t="157744" x="5902325" y="5064125"/>
          <p14:tracePt t="158386" x="5795963" y="5027613"/>
          <p14:tracePt t="158792" x="5537200" y="5010150"/>
          <p14:tracePt t="159122" x="5421313" y="5010150"/>
          <p14:tracePt t="159410" x="5170488" y="5000625"/>
          <p14:tracePt t="159753" x="4992688" y="4973638"/>
          <p14:tracePt t="160070" x="4983163" y="4973638"/>
          <p14:tracePt t="160348" x="4965700" y="4973638"/>
          <p14:tracePt t="160622" x="4795838" y="4973638"/>
          <p14:tracePt t="160755" x="4776788" y="4973638"/>
          <p14:tracePt t="161322" x="4652963" y="4983163"/>
          <p14:tracePt t="161630" x="4465638" y="4983163"/>
          <p14:tracePt t="161765" x="4322763" y="4973638"/>
          <p14:tracePt t="162039" x="4160838" y="4948238"/>
          <p14:tracePt t="162429" x="3894138" y="4921250"/>
          <p14:tracePt t="162739" x="3724275" y="4921250"/>
          <p14:tracePt t="163101" x="3581400" y="4921250"/>
          <p14:tracePt t="163287" x="3490913" y="4921250"/>
          <p14:tracePt t="163632" x="3394075" y="4921250"/>
          <p14:tracePt t="163773" x="3340100" y="4921250"/>
          <p14:tracePt t="164104" x="3241675" y="4921250"/>
          <p14:tracePt t="164245" x="3179763" y="4921250"/>
          <p14:tracePt t="164518" x="3081338" y="4921250"/>
          <p14:tracePt t="164792" x="3017838" y="4921250"/>
          <p14:tracePt t="165152" x="2965450" y="4911725"/>
          <p14:tracePt t="165373" x="2965450" y="4902200"/>
          <p14:tracePt t="168763" x="2901950" y="4902200"/>
          <p14:tracePt t="169077" x="2830513" y="4902200"/>
          <p14:tracePt t="169413" x="2786063" y="4902200"/>
          <p14:tracePt t="169717" x="2768600" y="4902200"/>
          <p14:tracePt t="169856" x="2759075" y="4902200"/>
          <p14:tracePt t="170160" x="2687638" y="4902200"/>
          <p14:tracePt t="170632" x="2598738" y="4911725"/>
          <p14:tracePt t="171045" x="2544763" y="4921250"/>
          <p14:tracePt t="171326" x="2473325" y="4921250"/>
          <p14:tracePt t="172545" x="2419350" y="4938713"/>
          <p14:tracePt t="172821" x="2401888" y="4948238"/>
          <p14:tracePt t="173230" x="2393950" y="4948238"/>
          <p14:tracePt t="173368" x="2393950" y="4929188"/>
          <p14:tracePt t="173754" x="2446338" y="3867150"/>
          <p14:tracePt t="174019" x="2455863" y="3849688"/>
          <p14:tracePt t="174674" x="2384425" y="3473450"/>
          <p14:tracePt t="174818" x="2347913" y="3357563"/>
          <p14:tracePt t="175143" x="2268538" y="3071813"/>
          <p14:tracePt t="175327" x="2241550" y="2946400"/>
          <p14:tracePt t="175627" x="2232025" y="2732088"/>
          <p14:tracePt t="175859" x="2232025" y="2652713"/>
          <p14:tracePt t="176149" x="2224088" y="2554288"/>
          <p14:tracePt t="178210" x="2214563" y="2554288"/>
          <p14:tracePt t="178768" x="2205038" y="2554288"/>
          <p14:tracePt t="178927" x="2197100" y="2554288"/>
          <p14:tracePt t="179232" x="2197100" y="2589213"/>
          <p14:tracePt t="193728" x="2894013" y="2946400"/>
          <p14:tracePt t="194019" x="3795713" y="3581400"/>
          <p14:tracePt t="194248" x="4340225" y="3679825"/>
          <p14:tracePt t="194528" x="4697413" y="3822700"/>
          <p14:tracePt t="194805" x="5214938" y="3867150"/>
          <p14:tracePt t="195079" x="5394325" y="3965575"/>
          <p14:tracePt t="195262" x="5670550" y="4135438"/>
          <p14:tracePt t="195614" x="5795963" y="4233863"/>
          <p14:tracePt t="195768" x="5867400" y="4259263"/>
          <p14:tracePt t="196043" x="6000750" y="4305300"/>
          <p14:tracePt t="196356" x="6089650" y="4421188"/>
          <p14:tracePt t="197820" x="6037263" y="4394200"/>
          <p14:tracePt t="198236" x="6473825" y="4591050"/>
          <p14:tracePt t="198404" x="6581775" y="4616450"/>
          <p14:tracePt t="198682" x="6643688" y="4662488"/>
          <p14:tracePt t="199084" x="6626225" y="4687888"/>
          <p14:tracePt t="199365" x="6384925" y="5045075"/>
          <p14:tracePt t="199536" x="6313488" y="5207000"/>
          <p14:tracePt t="199825" x="6278563" y="5572125"/>
          <p14:tracePt t="200101" x="6296025" y="5761038"/>
          <p14:tracePt t="200381" x="6350000" y="5876925"/>
          <p14:tracePt t="200523" x="6402388" y="5911850"/>
          <p14:tracePt t="200821" x="6446838" y="5938838"/>
          <p14:tracePt t="201721" x="6446838" y="5876925"/>
          <p14:tracePt t="201856" x="6421438" y="5741988"/>
          <p14:tracePt t="202144" x="6269038" y="4857750"/>
          <p14:tracePt t="202285" x="6215063" y="4706938"/>
          <p14:tracePt t="202587" x="6000750" y="4268788"/>
          <p14:tracePt t="202750" x="5759450" y="4019550"/>
          <p14:tracePt t="203042" x="5446713" y="3751263"/>
          <p14:tracePt t="203435" x="4840288" y="3509963"/>
          <p14:tracePt t="203751" x="3643313" y="3017838"/>
          <p14:tracePt t="204051" x="3357563" y="2973388"/>
          <p14:tracePt t="204325" x="3081338" y="2901950"/>
          <p14:tracePt t="204611" x="2901950" y="2867025"/>
          <p14:tracePt t="204751" x="2822575" y="2840038"/>
          <p14:tracePt t="205027" x="2786063" y="2830513"/>
          <p14:tracePt t="205317" x="2768600" y="2830513"/>
          <p14:tracePt t="205655" x="2732088" y="2830513"/>
          <p14:tracePt t="205815" x="2795588" y="2874963"/>
          <p14:tracePt t="206873" x="2687638" y="2697163"/>
          <p14:tracePt t="207142" x="2660650" y="2670175"/>
          <p14:tracePt t="207276" x="2643188" y="2670175"/>
          <p14:tracePt t="207550" x="2608263" y="2643188"/>
          <p14:tracePt t="207829" x="2598738" y="2598738"/>
          <p14:tracePt t="208110" x="2544763" y="2554288"/>
          <p14:tracePt t="208640" x="2446338" y="2536825"/>
          <p14:tracePt t="208780" x="2411413" y="2536825"/>
          <p14:tracePt t="209126" x="2384425" y="2536825"/>
          <p14:tracePt t="216311" x="2160588" y="2973388"/>
          <p14:tracePt t="216463" x="2062163" y="3206750"/>
          <p14:tracePt t="216738" x="1982788" y="3411538"/>
          <p14:tracePt t="216888" x="1955800" y="3482975"/>
          <p14:tracePt t="217167" x="1946275" y="3527425"/>
          <p14:tracePt t="218286" x="1938338" y="3517900"/>
          <p14:tracePt t="218566" x="1884363" y="3517900"/>
          <p14:tracePt t="218854" x="1857375" y="3527425"/>
          <p14:tracePt t="219012" x="1847850" y="3544888"/>
          <p14:tracePt t="219573" x="1830388" y="3581400"/>
          <p14:tracePt t="219852" x="1803400" y="3635375"/>
          <p14:tracePt t="220147" x="1795463" y="3679825"/>
          <p14:tracePt t="220285" x="1795463" y="3706813"/>
          <p14:tracePt t="220595" x="1795463" y="3751263"/>
          <p14:tracePt t="220751" x="1795463" y="3795713"/>
          <p14:tracePt t="221077" x="1795463" y="3849688"/>
          <p14:tracePt t="221375" x="1822450" y="3876675"/>
          <p14:tracePt t="221512" x="1830388" y="3876675"/>
          <p14:tracePt t="222019" x="1911350" y="3921125"/>
          <p14:tracePt t="222347" x="1928813" y="3929063"/>
          <p14:tracePt t="222669" x="1965325" y="3938588"/>
          <p14:tracePt t="223354" x="1965325" y="3948113"/>
          <p14:tracePt t="223634" x="1946275" y="4054475"/>
          <p14:tracePt t="223783" x="1938338" y="4090988"/>
          <p14:tracePt t="224078" x="1911350" y="4206875"/>
          <p14:tracePt t="224214" x="1901825" y="4251325"/>
          <p14:tracePt t="224353" x="1901825" y="4295775"/>
          <p14:tracePt t="224636" x="1884363" y="4448175"/>
          <p14:tracePt t="225899" x="1884363" y="4500563"/>
          <p14:tracePt t="226317" x="1884363" y="4519613"/>
          <p14:tracePt t="226627" x="1884363" y="4545013"/>
          <p14:tracePt t="226773" x="1884363" y="4554538"/>
          <p14:tracePt t="227768" x="1874838" y="4554538"/>
          <p14:tracePt t="228314" x="1866900" y="4554538"/>
          <p14:tracePt t="228590" x="1857375" y="4554538"/>
          <p14:tracePt t="228872" x="1857375" y="4572000"/>
          <p14:tracePt t="229013" x="1857375" y="4591050"/>
          <p14:tracePt t="229187" x="1857375" y="4616450"/>
          <p14:tracePt t="229380" x="1857375" y="4625975"/>
          <p14:tracePt t="229746" x="1857375" y="4670425"/>
          <p14:tracePt t="230303" x="1839913" y="4670425"/>
          <p14:tracePt t="232684" x="1919288" y="4135438"/>
          <p14:tracePt t="232834" x="1965325" y="4064000"/>
          <p14:tracePt t="233104" x="2017713" y="3929063"/>
          <p14:tracePt t="233391" x="2017713" y="3921125"/>
          <p14:tracePt t="233670" x="2009775" y="3948113"/>
          <p14:tracePt t="234338" x="2000250" y="3948113"/>
          <p14:tracePt t="235115" x="1990725" y="3948113"/>
          <p14:tracePt t="235279" x="1982788" y="3948113"/>
          <p14:tracePt t="235548" x="1965325" y="3948113"/>
          <p14:tracePt t="236723" x="1955800" y="3948113"/>
          <p14:tracePt t="237325" x="1946275" y="3948113"/>
          <p14:tracePt t="237614" x="1955800" y="3956050"/>
          <p14:tracePt t="237751" x="1965325" y="3956050"/>
          <p14:tracePt t="239185" x="1982788" y="3956050"/>
          <p14:tracePt t="239320" x="1990725" y="3973513"/>
          <p14:tracePt t="239606" x="1928813" y="4305300"/>
          <p14:tracePt t="239915" x="1893888" y="4492625"/>
          <p14:tracePt t="240246" x="1874838" y="4500563"/>
          <p14:tracePt t="240798" x="1866900" y="4500563"/>
          <p14:tracePt t="241346" x="1866900" y="4465638"/>
          <p14:tracePt t="241678" x="1893888" y="4179888"/>
          <p14:tracePt t="241817" x="2009775" y="3822700"/>
          <p14:tracePt t="242103" x="2125663" y="3286125"/>
          <p14:tracePt t="242372" x="2170113" y="3170238"/>
          <p14:tracePt t="242847" x="2214563" y="3071813"/>
          <p14:tracePt t="244914" x="2652713" y="2384425"/>
          <p14:tracePt t="245401" x="2919413" y="2054225"/>
          <p14:tracePt t="245793" x="3241675" y="1884363"/>
          <p14:tracePt t="246073" x="3367088" y="1849438"/>
          <p14:tracePt t="246396" x="3544888" y="1768475"/>
          <p14:tracePt t="246880" x="3670300" y="1731963"/>
          <p14:tracePt t="247406" x="3786188" y="1714500"/>
          <p14:tracePt t="247915" x="3822700" y="1697038"/>
          <p14:tracePt t="248209" x="3830638" y="1687513"/>
          <p14:tracePt t="249806" x="3830638" y="1679575"/>
          <p14:tracePt t="250764" x="3822700" y="1679575"/>
          <p14:tracePt t="251063" x="3822700" y="1660525"/>
          <p14:tracePt t="252405" x="3813175" y="1660525"/>
          <p14:tracePt t="253833" x="3973513" y="1697038"/>
          <p14:tracePt t="254385" x="4241800" y="1839913"/>
          <p14:tracePt t="254660" x="4367213" y="1911350"/>
          <p14:tracePt t="254793" x="4402138" y="1928813"/>
          <p14:tracePt t="255072" x="4473575" y="1973263"/>
          <p14:tracePt t="255379" x="4537075" y="2009775"/>
          <p14:tracePt t="255664" x="4572000" y="2044700"/>
          <p14:tracePt t="255802" x="4598988" y="2044700"/>
          <p14:tracePt t="256075" x="4625975" y="2063750"/>
          <p14:tracePt t="256701" x="4660900" y="2063750"/>
          <p14:tracePt t="257275" x="4679950" y="2063750"/>
          <p14:tracePt t="257580" x="4697413" y="2063750"/>
          <p14:tracePt t="257856" x="4714875" y="2063750"/>
          <p14:tracePt t="258300" x="4751388" y="2036763"/>
          <p14:tracePt t="258570" x="4768850" y="2017713"/>
          <p14:tracePt t="258853" x="4822825" y="2017713"/>
          <p14:tracePt t="259826" x="4786313" y="1982788"/>
          <p14:tracePt t="260106" x="4473575" y="1795463"/>
          <p14:tracePt t="260387" x="3867150" y="1589088"/>
          <p14:tracePt t="260802" x="3527425" y="1536700"/>
          <p14:tracePt t="261185" x="3340100" y="1509713"/>
          <p14:tracePt t="261448" x="3303588" y="1509713"/>
          <p14:tracePt t="261824" x="3143250" y="1527175"/>
          <p14:tracePt t="262134" x="3062288" y="1554163"/>
          <p14:tracePt t="262319" x="2990850" y="1581150"/>
          <p14:tracePt t="262609" x="2901950" y="1608138"/>
          <p14:tracePt t="262888" x="2822575" y="1652588"/>
          <p14:tracePt t="263067" x="2803525" y="1660525"/>
          <p14:tracePt t="263396" x="2751138" y="1697038"/>
          <p14:tracePt t="263682" x="2652713" y="1768475"/>
          <p14:tracePt t="263828" x="2598738" y="1822450"/>
          <p14:tracePt t="264107" x="2500313" y="1992313"/>
          <p14:tracePt t="264392" x="2482850" y="2063750"/>
          <p14:tracePt t="264721" x="2438400" y="2152650"/>
          <p14:tracePt t="264936" x="2428875" y="2187575"/>
          <p14:tracePt t="265233" x="2411413" y="2197100"/>
          <p14:tracePt t="265645" x="2393950" y="2224088"/>
          <p14:tracePt t="265788" x="2384425" y="2259013"/>
          <p14:tracePt t="266231" x="2374900" y="2259013"/>
          <p14:tracePt t="273081" x="2241550" y="2492375"/>
          <p14:tracePt t="273361" x="2133600" y="2732088"/>
          <p14:tracePt t="273727" x="2125663" y="3036888"/>
          <p14:tracePt t="273898" x="2170113" y="3160713"/>
          <p14:tracePt t="274379" x="2322513" y="3492500"/>
          <p14:tracePt t="274686" x="2509838" y="3687763"/>
          <p14:tracePt t="274869" x="2571750" y="3741738"/>
          <p14:tracePt t="275178" x="2732088" y="3911600"/>
          <p14:tracePt t="275342" x="2867025" y="4000500"/>
          <p14:tracePt t="275641" x="2874963" y="4000500"/>
          <p14:tracePt t="276283" x="3071813" y="4162425"/>
          <p14:tracePt t="276626" x="3187700" y="4241800"/>
          <p14:tracePt t="276780" x="3286125" y="4295775"/>
          <p14:tracePt t="277058" x="3394075" y="4367213"/>
          <p14:tracePt t="277335" x="3589338" y="4429125"/>
          <p14:tracePt t="277475" x="3724275" y="4448175"/>
          <p14:tracePt t="277777" x="3902075" y="4492625"/>
          <p14:tracePt t="277961" x="3990975" y="4510088"/>
          <p14:tracePt t="278323" x="4348163" y="4625975"/>
          <p14:tracePt t="278602" x="4438650" y="4643438"/>
          <p14:tracePt t="278921" x="4572000" y="4687888"/>
          <p14:tracePt t="279228" x="4633913" y="4697413"/>
          <p14:tracePt t="279412" x="4643438" y="4697413"/>
          <p14:tracePt t="302253" x="3894138" y="3598863"/>
          <p14:tracePt t="302504" x="3776663" y="3492500"/>
          <p14:tracePt t="302796" x="3670300" y="3322638"/>
          <p14:tracePt t="303160" x="3402013" y="3152775"/>
          <p14:tracePt t="303400" x="3187700" y="3054350"/>
          <p14:tracePt t="303885" x="3036888" y="2911475"/>
          <p14:tracePt t="304203" x="2965450" y="2830513"/>
          <p14:tracePt t="304396" x="2847975" y="2741613"/>
          <p14:tracePt t="304671" x="2751138" y="2652713"/>
          <p14:tracePt t="304807" x="2714625" y="2616200"/>
          <p14:tracePt t="305083" x="2643188" y="2589213"/>
          <p14:tracePt t="305351" x="2608263" y="2563813"/>
          <p14:tracePt t="305646" x="2500313" y="2492375"/>
          <p14:tracePt t="305783" x="2465388" y="2473325"/>
          <p14:tracePt t="306176" x="2366963" y="2393950"/>
          <p14:tracePt t="306331" x="2366963" y="2384425"/>
          <p14:tracePt t="306667" x="2330450" y="2286000"/>
          <p14:tracePt t="306809" x="2322513" y="2278063"/>
          <p14:tracePt t="307222" x="2312988" y="2278063"/>
          <p14:tracePt t="307788" x="2312988" y="2295525"/>
          <p14:tracePt t="327234" x="2251075" y="2259013"/>
          <p14:tracePt t="327369" x="2187575" y="2214563"/>
          <p14:tracePt t="327684" x="2089150" y="2135188"/>
          <p14:tracePt t="328149" x="2062163" y="2135188"/>
          <p14:tracePt t="328356" x="2027238" y="2143125"/>
          <p14:tracePt t="328665" x="2017713" y="2152650"/>
          <p14:tracePt t="328812" x="1982788" y="2187575"/>
          <p14:tracePt t="329086" x="1938338" y="2224088"/>
          <p14:tracePt t="329368" x="1901825" y="2259013"/>
          <p14:tracePt t="329884" x="1874838" y="2312988"/>
          <p14:tracePt t="330196" x="1874838" y="2349500"/>
          <p14:tracePt t="330380" x="1857375" y="2295525"/>
          <p14:tracePt t="330702" x="1812925" y="2143125"/>
          <p14:tracePt t="330899" x="1803400" y="2063750"/>
          <p14:tracePt t="331187" x="1803400" y="1928813"/>
          <p14:tracePt t="331377" x="1803400" y="1884363"/>
          <p14:tracePt t="331745" x="1839913" y="1884363"/>
          <p14:tracePt t="331941" x="1847850" y="1884363"/>
          <p14:tracePt t="332271" x="1839913" y="1893888"/>
          <p14:tracePt t="332573" x="1812925" y="1911350"/>
          <p14:tracePt t="332842" x="1785938" y="1911350"/>
          <p14:tracePt t="348454" x="1374775" y="3295650"/>
          <p14:tracePt t="348791" x="1322388" y="3563938"/>
          <p14:tracePt t="349194" x="1303338" y="3733800"/>
          <p14:tracePt t="349356" x="1374775" y="3778250"/>
          <p14:tracePt t="349676" x="1473200" y="3849688"/>
          <p14:tracePt t="349826" x="1517650" y="3867150"/>
          <p14:tracePt t="350181" x="1625600" y="3973513"/>
          <p14:tracePt t="350345" x="1633538" y="3992563"/>
          <p14:tracePt t="350904" x="1633538" y="4027488"/>
          <p14:tracePt t="351189" x="1589088" y="4187825"/>
          <p14:tracePt t="351342" x="1562100" y="4251325"/>
          <p14:tracePt t="351622" x="1446213" y="4456113"/>
          <p14:tracePt t="351905" x="1401763" y="4554538"/>
          <p14:tracePt t="352343" x="1374775" y="4635500"/>
          <p14:tracePt t="352651" x="1374775" y="4741863"/>
          <p14:tracePt t="352896" x="1374775" y="4822825"/>
          <p14:tracePt t="353313" x="1374775" y="4849813"/>
          <p14:tracePt t="375792" x="1652588" y="4983163"/>
          <p14:tracePt t="376073" x="1812925" y="5091113"/>
          <p14:tracePt t="376356" x="1911350" y="5099050"/>
          <p14:tracePt t="376644" x="1965325" y="5099050"/>
          <p14:tracePt t="376778" x="1973263" y="5099050"/>
          <p14:tracePt t="377065" x="1982788" y="5099050"/>
          <p14:tracePt t="377338" x="2027238" y="5064125"/>
          <p14:tracePt t="377526" x="2044700" y="5054600"/>
          <p14:tracePt t="377682" x="2071688" y="5037138"/>
          <p14:tracePt t="377833" x="2089150" y="5019675"/>
          <p14:tracePt t="378112" x="2116138" y="5000625"/>
          <p14:tracePt t="378457" x="2125663" y="4983163"/>
          <p14:tracePt t="378684" x="2143125" y="4983163"/>
          <p14:tracePt t="378841" x="2160588" y="4983163"/>
          <p14:tracePt t="379143" x="2197100" y="4983163"/>
          <p14:tracePt t="379300" x="2205038" y="4983163"/>
          <p14:tracePt t="379618" x="2241550" y="4983163"/>
          <p14:tracePt t="379895" x="2251075" y="4983163"/>
          <p14:tracePt t="457749" x="3027363" y="4983163"/>
          <p14:tracePt t="457891" x="3322638" y="5054600"/>
          <p14:tracePt t="458185" x="3751263" y="5108575"/>
          <p14:tracePt t="458320" x="3902075" y="5108575"/>
          <p14:tracePt t="458593" x="4313238" y="5091113"/>
          <p14:tracePt t="458811" x="4483100" y="5091113"/>
          <p14:tracePt t="459081" x="4705350" y="5064125"/>
          <p14:tracePt t="459386" x="4751388" y="5045075"/>
          <p14:tracePt t="459734" x="4795838" y="5037138"/>
          <p14:tracePt t="460367" x="5027613" y="5037138"/>
          <p14:tracePt t="460673" x="5153025" y="5054600"/>
          <p14:tracePt t="460841" x="5180013" y="5054600"/>
          <p14:tracePt t="461126" x="5197475" y="5054600"/>
          <p14:tracePt t="461480" x="5295900" y="5054600"/>
          <p14:tracePt t="461882" x="5313363" y="5045075"/>
          <p14:tracePt t="462239" x="5349875" y="50276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17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66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1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Memory Hierarchy</a:t>
            </a:r>
            <a:endParaRPr lang="ru-RU" dirty="0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 bwMode="auto">
          <a:xfrm>
            <a:off x="457200" y="1032201"/>
            <a:ext cx="5721175" cy="15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 memory is large, but too slow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Luckily, there are </a:t>
            </a: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temporal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spatial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locality in our workloads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030" y="1087192"/>
            <a:ext cx="2752212" cy="1622989"/>
          </a:xfrm>
          <a:prstGeom prst="rect">
            <a:avLst/>
          </a:prstGeom>
        </p:spPr>
      </p:pic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457200" y="2762564"/>
            <a:ext cx="7924800" cy="991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Memory hierarchy provides visibility that memory is usually fast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148225" y="3656458"/>
            <a:ext cx="5633544" cy="1761291"/>
            <a:chOff x="2148225" y="3742183"/>
            <a:chExt cx="5633544" cy="1761291"/>
          </a:xfrm>
        </p:grpSpPr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3014876" y="4376155"/>
              <a:ext cx="615340" cy="569571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1pPr>
              <a:lvl2pPr marL="4572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2pPr>
              <a:lvl3pPr marL="9144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3pPr>
              <a:lvl4pPr marL="1371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4pPr>
              <a:lvl5pPr marL="18288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L1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9" name="Rectangle 13"/>
            <p:cNvSpPr>
              <a:spLocks noChangeArrowheads="1"/>
            </p:cNvSpPr>
            <p:nvPr/>
          </p:nvSpPr>
          <p:spPr bwMode="auto">
            <a:xfrm>
              <a:off x="2347322" y="4309490"/>
              <a:ext cx="444095" cy="743699"/>
            </a:xfrm>
            <a:custGeom>
              <a:avLst/>
              <a:gdLst>
                <a:gd name="connsiteX0" fmla="*/ 0 w 530861"/>
                <a:gd name="connsiteY0" fmla="*/ 0 h 889000"/>
                <a:gd name="connsiteX1" fmla="*/ 530861 w 530861"/>
                <a:gd name="connsiteY1" fmla="*/ 0 h 889000"/>
                <a:gd name="connsiteX2" fmla="*/ 530861 w 530861"/>
                <a:gd name="connsiteY2" fmla="*/ 889000 h 889000"/>
                <a:gd name="connsiteX3" fmla="*/ 0 w 530861"/>
                <a:gd name="connsiteY3" fmla="*/ 889000 h 889000"/>
                <a:gd name="connsiteX4" fmla="*/ 0 w 530861"/>
                <a:gd name="connsiteY4" fmla="*/ 0 h 889000"/>
                <a:gd name="connsiteX0" fmla="*/ 71191 w 602052"/>
                <a:gd name="connsiteY0" fmla="*/ 0 h 889000"/>
                <a:gd name="connsiteX1" fmla="*/ 602052 w 602052"/>
                <a:gd name="connsiteY1" fmla="*/ 0 h 889000"/>
                <a:gd name="connsiteX2" fmla="*/ 602052 w 602052"/>
                <a:gd name="connsiteY2" fmla="*/ 889000 h 889000"/>
                <a:gd name="connsiteX3" fmla="*/ 71191 w 602052"/>
                <a:gd name="connsiteY3" fmla="*/ 889000 h 889000"/>
                <a:gd name="connsiteX4" fmla="*/ 1 w 602052"/>
                <a:gd name="connsiteY4" fmla="*/ 422897 h 889000"/>
                <a:gd name="connsiteX5" fmla="*/ 71191 w 602052"/>
                <a:gd name="connsiteY5" fmla="*/ 0 h 889000"/>
                <a:gd name="connsiteX0" fmla="*/ 0 w 602051"/>
                <a:gd name="connsiteY0" fmla="*/ 422897 h 889000"/>
                <a:gd name="connsiteX1" fmla="*/ 71190 w 602051"/>
                <a:gd name="connsiteY1" fmla="*/ 0 h 889000"/>
                <a:gd name="connsiteX2" fmla="*/ 602051 w 602051"/>
                <a:gd name="connsiteY2" fmla="*/ 0 h 889000"/>
                <a:gd name="connsiteX3" fmla="*/ 602051 w 602051"/>
                <a:gd name="connsiteY3" fmla="*/ 889000 h 889000"/>
                <a:gd name="connsiteX4" fmla="*/ 71190 w 602051"/>
                <a:gd name="connsiteY4" fmla="*/ 889000 h 889000"/>
                <a:gd name="connsiteX5" fmla="*/ 91440 w 602051"/>
                <a:gd name="connsiteY5" fmla="*/ 514337 h 889000"/>
                <a:gd name="connsiteX0" fmla="*/ 0 w 602051"/>
                <a:gd name="connsiteY0" fmla="*/ 422897 h 889000"/>
                <a:gd name="connsiteX1" fmla="*/ 71190 w 602051"/>
                <a:gd name="connsiteY1" fmla="*/ 0 h 889000"/>
                <a:gd name="connsiteX2" fmla="*/ 602051 w 602051"/>
                <a:gd name="connsiteY2" fmla="*/ 0 h 889000"/>
                <a:gd name="connsiteX3" fmla="*/ 602051 w 602051"/>
                <a:gd name="connsiteY3" fmla="*/ 889000 h 889000"/>
                <a:gd name="connsiteX4" fmla="*/ 71190 w 602051"/>
                <a:gd name="connsiteY4" fmla="*/ 889000 h 889000"/>
                <a:gd name="connsiteX0" fmla="*/ 0 w 530861"/>
                <a:gd name="connsiteY0" fmla="*/ 0 h 889000"/>
                <a:gd name="connsiteX1" fmla="*/ 530861 w 530861"/>
                <a:gd name="connsiteY1" fmla="*/ 0 h 889000"/>
                <a:gd name="connsiteX2" fmla="*/ 530861 w 530861"/>
                <a:gd name="connsiteY2" fmla="*/ 889000 h 889000"/>
                <a:gd name="connsiteX3" fmla="*/ 0 w 530861"/>
                <a:gd name="connsiteY3" fmla="*/ 88900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61" h="889000">
                  <a:moveTo>
                    <a:pt x="0" y="0"/>
                  </a:moveTo>
                  <a:lnTo>
                    <a:pt x="530861" y="0"/>
                  </a:lnTo>
                  <a:lnTo>
                    <a:pt x="530861" y="889000"/>
                  </a:lnTo>
                  <a:lnTo>
                    <a:pt x="0" y="889000"/>
                  </a:lnTo>
                </a:path>
              </a:pathLst>
            </a:cu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0"/>
            </a:gra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1pPr>
              <a:lvl2pPr marL="4572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2pPr>
              <a:lvl3pPr marL="9144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3pPr>
              <a:lvl4pPr marL="1371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4pPr>
              <a:lvl5pPr marL="18288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3927286" y="4289091"/>
              <a:ext cx="803460" cy="743699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1pPr>
              <a:lvl2pPr marL="4572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2pPr>
              <a:lvl3pPr marL="9144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3pPr>
              <a:lvl4pPr marL="1371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4pPr>
              <a:lvl5pPr marL="18288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L2</a:t>
              </a: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5066157" y="4128262"/>
              <a:ext cx="1100529" cy="1018672"/>
            </a:xfrm>
            <a:prstGeom prst="rect">
              <a:avLst/>
            </a:prstGeom>
            <a:solidFill>
              <a:srgbClr val="FFFF66"/>
            </a:soli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1pPr>
              <a:lvl2pPr marL="4572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2pPr>
              <a:lvl3pPr marL="9144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3pPr>
              <a:lvl4pPr marL="1371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4pPr>
              <a:lvl5pPr marL="18288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L3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Cache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802341" y="4545338"/>
              <a:ext cx="210799" cy="254982"/>
              <a:chOff x="2138998" y="4419600"/>
              <a:chExt cx="437515" cy="304800"/>
            </a:xfrm>
          </p:grpSpPr>
          <p:sp>
            <p:nvSpPr>
              <p:cNvPr id="65" name="Line 17"/>
              <p:cNvSpPr>
                <a:spLocks noChangeShapeType="1"/>
              </p:cNvSpPr>
              <p:nvPr/>
            </p:nvSpPr>
            <p:spPr bwMode="auto">
              <a:xfrm>
                <a:off x="2138998" y="47244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66" name="Line 17"/>
              <p:cNvSpPr>
                <a:spLocks noChangeShapeType="1"/>
              </p:cNvSpPr>
              <p:nvPr/>
            </p:nvSpPr>
            <p:spPr bwMode="auto">
              <a:xfrm>
                <a:off x="2154238" y="44196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638122" y="4545338"/>
              <a:ext cx="275302" cy="254982"/>
              <a:chOff x="3558052" y="4419600"/>
              <a:chExt cx="432435" cy="304800"/>
            </a:xfrm>
          </p:grpSpPr>
          <p:sp>
            <p:nvSpPr>
              <p:cNvPr id="63" name="Line 17"/>
              <p:cNvSpPr>
                <a:spLocks noChangeShapeType="1"/>
              </p:cNvSpPr>
              <p:nvPr/>
            </p:nvSpPr>
            <p:spPr bwMode="auto">
              <a:xfrm>
                <a:off x="3558052" y="47244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64" name="Line 17"/>
              <p:cNvSpPr>
                <a:spLocks noChangeShapeType="1"/>
              </p:cNvSpPr>
              <p:nvPr/>
            </p:nvSpPr>
            <p:spPr bwMode="auto">
              <a:xfrm>
                <a:off x="3568212" y="44196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730745" y="4545338"/>
              <a:ext cx="329955" cy="254982"/>
              <a:chOff x="4619539" y="4419600"/>
              <a:chExt cx="432435" cy="304800"/>
            </a:xfrm>
          </p:grpSpPr>
          <p:sp>
            <p:nvSpPr>
              <p:cNvPr id="61" name="Line 17"/>
              <p:cNvSpPr>
                <a:spLocks noChangeShapeType="1"/>
              </p:cNvSpPr>
              <p:nvPr/>
            </p:nvSpPr>
            <p:spPr bwMode="auto">
              <a:xfrm>
                <a:off x="4619539" y="47244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62" name="Line 17"/>
              <p:cNvSpPr>
                <a:spLocks noChangeShapeType="1"/>
              </p:cNvSpPr>
              <p:nvPr/>
            </p:nvSpPr>
            <p:spPr bwMode="auto">
              <a:xfrm>
                <a:off x="4629699" y="44196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2148225" y="4494879"/>
              <a:ext cx="57419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CPU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6166686" y="4533449"/>
              <a:ext cx="329955" cy="254982"/>
              <a:chOff x="4619539" y="4419600"/>
              <a:chExt cx="432435" cy="304800"/>
            </a:xfrm>
          </p:grpSpPr>
          <p:sp>
            <p:nvSpPr>
              <p:cNvPr id="59" name="Line 17"/>
              <p:cNvSpPr>
                <a:spLocks noChangeShapeType="1"/>
              </p:cNvSpPr>
              <p:nvPr/>
            </p:nvSpPr>
            <p:spPr bwMode="auto">
              <a:xfrm>
                <a:off x="4619539" y="47244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60" name="Line 17"/>
              <p:cNvSpPr>
                <a:spLocks noChangeShapeType="1"/>
              </p:cNvSpPr>
              <p:nvPr/>
            </p:nvSpPr>
            <p:spPr bwMode="auto">
              <a:xfrm>
                <a:off x="4629699" y="44196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57" name="Rectangle 13"/>
            <p:cNvSpPr>
              <a:spLocks noChangeArrowheads="1"/>
            </p:cNvSpPr>
            <p:nvPr/>
          </p:nvSpPr>
          <p:spPr bwMode="auto">
            <a:xfrm rot="10800000">
              <a:off x="6502094" y="3742183"/>
              <a:ext cx="833346" cy="1761291"/>
            </a:xfrm>
            <a:custGeom>
              <a:avLst/>
              <a:gdLst>
                <a:gd name="connsiteX0" fmla="*/ 0 w 530861"/>
                <a:gd name="connsiteY0" fmla="*/ 0 h 889000"/>
                <a:gd name="connsiteX1" fmla="*/ 530861 w 530861"/>
                <a:gd name="connsiteY1" fmla="*/ 0 h 889000"/>
                <a:gd name="connsiteX2" fmla="*/ 530861 w 530861"/>
                <a:gd name="connsiteY2" fmla="*/ 889000 h 889000"/>
                <a:gd name="connsiteX3" fmla="*/ 0 w 530861"/>
                <a:gd name="connsiteY3" fmla="*/ 889000 h 889000"/>
                <a:gd name="connsiteX4" fmla="*/ 0 w 530861"/>
                <a:gd name="connsiteY4" fmla="*/ 0 h 889000"/>
                <a:gd name="connsiteX0" fmla="*/ 71191 w 602052"/>
                <a:gd name="connsiteY0" fmla="*/ 0 h 889000"/>
                <a:gd name="connsiteX1" fmla="*/ 602052 w 602052"/>
                <a:gd name="connsiteY1" fmla="*/ 0 h 889000"/>
                <a:gd name="connsiteX2" fmla="*/ 602052 w 602052"/>
                <a:gd name="connsiteY2" fmla="*/ 889000 h 889000"/>
                <a:gd name="connsiteX3" fmla="*/ 71191 w 602052"/>
                <a:gd name="connsiteY3" fmla="*/ 889000 h 889000"/>
                <a:gd name="connsiteX4" fmla="*/ 1 w 602052"/>
                <a:gd name="connsiteY4" fmla="*/ 422897 h 889000"/>
                <a:gd name="connsiteX5" fmla="*/ 71191 w 602052"/>
                <a:gd name="connsiteY5" fmla="*/ 0 h 889000"/>
                <a:gd name="connsiteX0" fmla="*/ 0 w 602051"/>
                <a:gd name="connsiteY0" fmla="*/ 422897 h 889000"/>
                <a:gd name="connsiteX1" fmla="*/ 71190 w 602051"/>
                <a:gd name="connsiteY1" fmla="*/ 0 h 889000"/>
                <a:gd name="connsiteX2" fmla="*/ 602051 w 602051"/>
                <a:gd name="connsiteY2" fmla="*/ 0 h 889000"/>
                <a:gd name="connsiteX3" fmla="*/ 602051 w 602051"/>
                <a:gd name="connsiteY3" fmla="*/ 889000 h 889000"/>
                <a:gd name="connsiteX4" fmla="*/ 71190 w 602051"/>
                <a:gd name="connsiteY4" fmla="*/ 889000 h 889000"/>
                <a:gd name="connsiteX5" fmla="*/ 91440 w 602051"/>
                <a:gd name="connsiteY5" fmla="*/ 514337 h 889000"/>
                <a:gd name="connsiteX0" fmla="*/ 0 w 602051"/>
                <a:gd name="connsiteY0" fmla="*/ 422897 h 889000"/>
                <a:gd name="connsiteX1" fmla="*/ 71190 w 602051"/>
                <a:gd name="connsiteY1" fmla="*/ 0 h 889000"/>
                <a:gd name="connsiteX2" fmla="*/ 602051 w 602051"/>
                <a:gd name="connsiteY2" fmla="*/ 0 h 889000"/>
                <a:gd name="connsiteX3" fmla="*/ 602051 w 602051"/>
                <a:gd name="connsiteY3" fmla="*/ 889000 h 889000"/>
                <a:gd name="connsiteX4" fmla="*/ 71190 w 602051"/>
                <a:gd name="connsiteY4" fmla="*/ 889000 h 889000"/>
                <a:gd name="connsiteX0" fmla="*/ 0 w 530861"/>
                <a:gd name="connsiteY0" fmla="*/ 0 h 889000"/>
                <a:gd name="connsiteX1" fmla="*/ 530861 w 530861"/>
                <a:gd name="connsiteY1" fmla="*/ 0 h 889000"/>
                <a:gd name="connsiteX2" fmla="*/ 530861 w 530861"/>
                <a:gd name="connsiteY2" fmla="*/ 889000 h 889000"/>
                <a:gd name="connsiteX3" fmla="*/ 0 w 530861"/>
                <a:gd name="connsiteY3" fmla="*/ 88900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61" h="889000">
                  <a:moveTo>
                    <a:pt x="0" y="0"/>
                  </a:moveTo>
                  <a:lnTo>
                    <a:pt x="530861" y="0"/>
                  </a:lnTo>
                  <a:lnTo>
                    <a:pt x="530861" y="889000"/>
                  </a:lnTo>
                  <a:lnTo>
                    <a:pt x="0" y="889000"/>
                  </a:lnTo>
                </a:path>
              </a:pathLst>
            </a:custGeom>
            <a:gradFill>
              <a:gsLst>
                <a:gs pos="0">
                  <a:sysClr val="window" lastClr="FFFFFF"/>
                </a:gs>
                <a:gs pos="74000">
                  <a:srgbClr val="F79646">
                    <a:lumMod val="40000"/>
                    <a:lumOff val="60000"/>
                  </a:srgbClr>
                </a:gs>
                <a:gs pos="100000">
                  <a:srgbClr val="F79646">
                    <a:lumMod val="60000"/>
                    <a:lumOff val="40000"/>
                  </a:srgbClr>
                </a:gs>
              </a:gsLst>
              <a:lin ang="0" scaled="0"/>
            </a:gra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1pPr>
              <a:lvl2pPr marL="4572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2pPr>
              <a:lvl3pPr marL="9144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3pPr>
              <a:lvl4pPr marL="1371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4pPr>
              <a:lvl5pPr marL="18288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9730" y="4223395"/>
              <a:ext cx="11220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Main Memory</a:t>
              </a:r>
              <a:endPara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67" name="Rounded Rectangular Callout 66"/>
          <p:cNvSpPr/>
          <p:nvPr/>
        </p:nvSpPr>
        <p:spPr>
          <a:xfrm>
            <a:off x="2385164" y="5119529"/>
            <a:ext cx="1259426" cy="642702"/>
          </a:xfrm>
          <a:prstGeom prst="wedgeRoundRectCallout">
            <a:avLst>
              <a:gd name="adj1" fmla="val 23536"/>
              <a:gd name="adj2" fmla="val -111240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smallest, but fastest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ounded Rectangular Callout 67"/>
          <p:cNvSpPr/>
          <p:nvPr/>
        </p:nvSpPr>
        <p:spPr>
          <a:xfrm>
            <a:off x="5645971" y="5623776"/>
            <a:ext cx="1469204" cy="642702"/>
          </a:xfrm>
          <a:prstGeom prst="wedgeRoundRectCallout">
            <a:avLst>
              <a:gd name="adj1" fmla="val 23536"/>
              <a:gd name="adj2" fmla="val -111240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slowest, but largest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881455"/>
      </p:ext>
    </p:extLst>
  </p:cSld>
  <p:clrMapOvr>
    <a:masterClrMapping/>
  </p:clrMapOvr>
  <p:transition advTm="20246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7" grpId="0" animBg="1"/>
      <p:bldP spid="6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4799" x="1241425" y="4572000"/>
          <p14:tracePt t="25024" x="1241425" y="4465638"/>
          <p14:tracePt t="25036" x="1268413" y="4251325"/>
          <p14:tracePt t="25049" x="1268413" y="3992563"/>
          <p14:tracePt t="25061" x="1285875" y="3733800"/>
          <p14:tracePt t="25074" x="1384300" y="3241675"/>
          <p14:tracePt t="25087" x="1455738" y="2911475"/>
          <p14:tracePt t="25103" x="1536700" y="2714625"/>
          <p14:tracePt t="25122" x="1670050" y="2438400"/>
          <p14:tracePt t="25137" x="1714500" y="2349500"/>
          <p14:tracePt t="25153" x="1731963" y="2312988"/>
          <p14:tracePt t="25171" x="1741488" y="2295525"/>
          <p14:tracePt t="25187" x="1741488" y="2278063"/>
          <p14:tracePt t="25255" x="1704975" y="2278063"/>
          <p14:tracePt t="25267" x="1633538" y="2278063"/>
          <p14:tracePt t="25278" x="1517650" y="2278063"/>
          <p14:tracePt t="25291" x="1393825" y="2259013"/>
          <p14:tracePt t="25305" x="1295400" y="2259013"/>
          <p14:tracePt t="25319" x="1214438" y="2251075"/>
          <p14:tracePt t="25335" x="1160463" y="2232025"/>
          <p14:tracePt t="25353" x="1081088" y="2206625"/>
          <p14:tracePt t="25370" x="1071563" y="2197100"/>
          <p14:tracePt t="25386" x="1062038" y="2187575"/>
          <p14:tracePt t="25420" x="1062038" y="2179638"/>
          <p14:tracePt t="25449" x="1062038" y="2170113"/>
          <p14:tracePt t="25460" x="1071563" y="2143125"/>
          <p14:tracePt t="25472" x="1169988" y="2098675"/>
          <p14:tracePt t="25486" x="1295400" y="2044700"/>
          <p14:tracePt t="25503" x="1446213" y="2009775"/>
          <p14:tracePt t="25519" x="1598613" y="1946275"/>
          <p14:tracePt t="25537" x="1697038" y="1928813"/>
          <p14:tracePt t="25553" x="1776413" y="1901825"/>
          <p14:tracePt t="25570" x="1795463" y="1901825"/>
          <p14:tracePt t="25588" x="1812925" y="1893888"/>
          <p14:tracePt t="25687" x="1803400" y="1893888"/>
          <p14:tracePt t="25699" x="1785938" y="1893888"/>
          <p14:tracePt t="25710" x="1714500" y="1884363"/>
          <p14:tracePt t="25723" x="1544638" y="1866900"/>
          <p14:tracePt t="25736" x="1393825" y="1803400"/>
          <p14:tracePt t="25752" x="1312863" y="1776413"/>
          <p14:tracePt t="25770" x="1276350" y="1751013"/>
          <p14:tracePt t="25787" x="1223963" y="1724025"/>
          <p14:tracePt t="25802" x="1223963" y="1714500"/>
          <p14:tracePt t="25820" x="1214438" y="1679575"/>
          <p14:tracePt t="25835" x="1214438" y="1670050"/>
          <p14:tracePt t="26104" x="1204913" y="1660525"/>
          <p14:tracePt t="26129" x="1196975" y="1660525"/>
          <p14:tracePt t="26141" x="1179513" y="1660525"/>
          <p14:tracePt t="26153" x="1169988" y="1660525"/>
          <p14:tracePt t="26165" x="1160463" y="1652588"/>
          <p14:tracePt t="26177" x="1143000" y="1652588"/>
          <p14:tracePt t="26190" x="1098550" y="1633538"/>
          <p14:tracePt t="26203" x="1044575" y="1633538"/>
          <p14:tracePt t="26220" x="1009650" y="1633538"/>
          <p14:tracePt t="26237" x="946150" y="1643063"/>
          <p14:tracePt t="26253" x="938213" y="1643063"/>
          <p14:tracePt t="26271" x="928688" y="1643063"/>
          <p14:tracePt t="26345" x="938213" y="1643063"/>
          <p14:tracePt t="26357" x="973138" y="1625600"/>
          <p14:tracePt t="26370" x="1027113" y="1616075"/>
          <p14:tracePt t="26381" x="1108075" y="1598613"/>
          <p14:tracePt t="26394" x="1160463" y="1589088"/>
          <p14:tracePt t="26405" x="1231900" y="1589088"/>
          <p14:tracePt t="26420" x="1285875" y="1571625"/>
          <p14:tracePt t="26435" x="1339850" y="1571625"/>
          <p14:tracePt t="26452" x="1411288" y="1571625"/>
          <p14:tracePt t="26468" x="1562100" y="1571625"/>
          <p14:tracePt t="26487" x="1660525" y="1571625"/>
          <p14:tracePt t="26504" x="1830388" y="1571625"/>
          <p14:tracePt t="26521" x="1901825" y="1571625"/>
          <p14:tracePt t="26537" x="1955800" y="1571625"/>
          <p14:tracePt t="26553" x="1990725" y="1571625"/>
          <p14:tracePt t="26570" x="2160588" y="1571625"/>
          <p14:tracePt t="26586" x="2347913" y="1571625"/>
          <p14:tracePt t="26603" x="2473325" y="1571625"/>
          <p14:tracePt t="26620" x="2643188" y="1571625"/>
          <p14:tracePt t="26637" x="2697163" y="1571625"/>
          <p14:tracePt t="26655" x="2741613" y="1571625"/>
          <p14:tracePt t="26670" x="2786063" y="1571625"/>
          <p14:tracePt t="26687" x="2822575" y="1598613"/>
          <p14:tracePt t="27008" x="2894013" y="1598613"/>
          <p14:tracePt t="27027" x="2990850" y="1598613"/>
          <p14:tracePt t="27040" x="3089275" y="1598613"/>
          <p14:tracePt t="27051" x="3187700" y="1598613"/>
          <p14:tracePt t="27064" x="3259138" y="1598613"/>
          <p14:tracePt t="27076" x="3313113" y="1598613"/>
          <p14:tracePt t="27089" x="3367088" y="1598613"/>
          <p14:tracePt t="27103" x="3394075" y="1598613"/>
          <p14:tracePt t="27120" x="3429000" y="1598613"/>
          <p14:tracePt t="27137" x="3473450" y="1598613"/>
          <p14:tracePt t="27154" x="3482975" y="1598613"/>
          <p14:tracePt t="27170" x="3490913" y="1598613"/>
          <p14:tracePt t="27185" x="3509963" y="1598613"/>
          <p14:tracePt t="27220" x="3536950" y="1598613"/>
          <p14:tracePt t="27236" x="3554413" y="1598613"/>
          <p14:tracePt t="27253" x="3581400" y="1616075"/>
          <p14:tracePt t="27270" x="3608388" y="1616075"/>
          <p14:tracePt t="27286" x="3616325" y="1616075"/>
          <p14:tracePt t="27342" x="3625850" y="1616075"/>
          <p14:tracePt t="27355" x="3643313" y="1616075"/>
          <p14:tracePt t="27366" x="3670300" y="1616075"/>
          <p14:tracePt t="27379" x="3705225" y="1616075"/>
          <p14:tracePt t="27391" x="3732213" y="1616075"/>
          <p14:tracePt t="27404" x="3751263" y="1616075"/>
          <p14:tracePt t="27420" x="3795713" y="1616075"/>
          <p14:tracePt t="27437" x="3813175" y="1608138"/>
          <p14:tracePt t="27454" x="3867150" y="1589088"/>
          <p14:tracePt t="27470" x="3884613" y="1589088"/>
          <p14:tracePt t="27489" x="3956050" y="1562100"/>
          <p14:tracePt t="27503" x="3965575" y="1562100"/>
          <p14:tracePt t="27520" x="3973513" y="1562100"/>
          <p14:tracePt t="27537" x="3983038" y="1554163"/>
          <p14:tracePt t="27554" x="3990975" y="1554163"/>
          <p14:tracePt t="27570" x="3990975" y="1544638"/>
          <p14:tracePt t="27587" x="4000500" y="1527175"/>
          <p14:tracePt t="27603" x="4010025" y="1517650"/>
          <p14:tracePt t="27619" x="4017963" y="1509713"/>
          <p14:tracePt t="27636" x="4017963" y="1500188"/>
          <p14:tracePt t="27652" x="4037013" y="1500188"/>
          <p14:tracePt t="27669" x="4037013" y="1490663"/>
          <p14:tracePt t="27686" x="4044950" y="1490663"/>
          <p14:tracePt t="27710" x="4054475" y="1482725"/>
          <p14:tracePt t="27723" x="4062413" y="1473200"/>
          <p14:tracePt t="27736" x="4062413" y="1465263"/>
          <p14:tracePt t="27752" x="4071938" y="1465263"/>
          <p14:tracePt t="27771" x="4081463" y="1428750"/>
          <p14:tracePt t="27786" x="4081463" y="1419225"/>
          <p14:tracePt t="27802" x="4081463" y="1393825"/>
          <p14:tracePt t="27819" x="4098925" y="1322388"/>
          <p14:tracePt t="27836" x="4098925" y="1276350"/>
          <p14:tracePt t="27853" x="4098925" y="1258888"/>
          <p14:tracePt t="27869" x="4098925" y="1241425"/>
          <p14:tracePt t="27905" x="4098925" y="1231900"/>
          <p14:tracePt t="27920" x="4098925" y="1204913"/>
          <p14:tracePt t="27937" x="4089400" y="1179513"/>
          <p14:tracePt t="27953" x="4089400" y="1152525"/>
          <p14:tracePt t="27970" x="4089400" y="1143000"/>
          <p14:tracePt t="27988" x="4089400" y="1133475"/>
          <p14:tracePt t="28104" x="4089400" y="1143000"/>
          <p14:tracePt t="28115" x="4089400" y="1152525"/>
          <p14:tracePt t="28127" x="4089400" y="1160463"/>
          <p14:tracePt t="28139" x="4089400" y="1169988"/>
          <p14:tracePt t="28153" x="4081463" y="1204913"/>
          <p14:tracePt t="28170" x="4071938" y="1250950"/>
          <p14:tracePt t="28189" x="4044950" y="1357313"/>
          <p14:tracePt t="28204" x="4027488" y="1411288"/>
          <p14:tracePt t="28220" x="4010025" y="1465263"/>
          <p14:tracePt t="28237" x="4000500" y="1544638"/>
          <p14:tracePt t="28254" x="3990975" y="1571625"/>
          <p14:tracePt t="28272" x="3990975" y="1589088"/>
          <p14:tracePt t="28303" x="3990975" y="1598613"/>
          <p14:tracePt t="28320" x="3973513" y="1598613"/>
          <p14:tracePt t="28345" x="3965575" y="1598613"/>
          <p14:tracePt t="28356" x="3946525" y="1608138"/>
          <p14:tracePt t="28370" x="3919538" y="1608138"/>
          <p14:tracePt t="28387" x="3902075" y="1608138"/>
          <p14:tracePt t="28406" x="3867150" y="1608138"/>
          <p14:tracePt t="28420" x="3813175" y="1608138"/>
          <p14:tracePt t="28436" x="3795713" y="1608138"/>
          <p14:tracePt t="28454" x="3759200" y="1608138"/>
          <p14:tracePt t="28469" x="3751263" y="1608138"/>
          <p14:tracePt t="28486" x="3741738" y="1608138"/>
          <p14:tracePt t="28502" x="3705225" y="1608138"/>
          <p14:tracePt t="28519" x="3670300" y="1608138"/>
          <p14:tracePt t="28537" x="3633788" y="1608138"/>
          <p14:tracePt t="28553" x="3616325" y="1616075"/>
          <p14:tracePt t="28570" x="3536950" y="1633538"/>
          <p14:tracePt t="28587" x="3509963" y="1643063"/>
          <p14:tracePt t="28605" x="3473450" y="1643063"/>
          <p14:tracePt t="28620" x="3473450" y="1652588"/>
          <p14:tracePt t="28637" x="3465513" y="1652588"/>
          <p14:tracePt t="28655" x="3411538" y="1679575"/>
          <p14:tracePt t="28670" x="3367088" y="1679575"/>
          <p14:tracePt t="28687" x="3330575" y="1697038"/>
          <p14:tracePt t="28703" x="3241675" y="1697038"/>
          <p14:tracePt t="28720" x="3214688" y="1697038"/>
          <p14:tracePt t="28739" x="3125788" y="1697038"/>
          <p14:tracePt t="28753" x="3054350" y="1697038"/>
          <p14:tracePt t="28770" x="3000375" y="1697038"/>
          <p14:tracePt t="28787" x="2911475" y="1697038"/>
          <p14:tracePt t="28804" x="2884488" y="1697038"/>
          <p14:tracePt t="28820" x="2874963" y="1697038"/>
          <p14:tracePt t="28837" x="2867025" y="1687513"/>
          <p14:tracePt t="28854" x="2857500" y="1687513"/>
          <p14:tracePt t="28872" x="2857500" y="1679575"/>
          <p14:tracePt t="28886" x="2830513" y="1679575"/>
          <p14:tracePt t="28902" x="2795588" y="1670050"/>
          <p14:tracePt t="28920" x="2732088" y="1652588"/>
          <p14:tracePt t="28936" x="2679700" y="1643063"/>
          <p14:tracePt t="28952" x="2652713" y="1643063"/>
          <p14:tracePt t="28969" x="2581275" y="1625600"/>
          <p14:tracePt t="28986" x="2554288" y="1616075"/>
          <p14:tracePt t="29004" x="2490788" y="1616075"/>
          <p14:tracePt t="29019" x="2455863" y="1616075"/>
          <p14:tracePt t="29038" x="2411413" y="1616075"/>
          <p14:tracePt t="29054" x="2393950" y="1616075"/>
          <p14:tracePt t="29072" x="2357438" y="1616075"/>
          <p14:tracePt t="29103" x="2347913" y="1616075"/>
          <p14:tracePt t="29120" x="2330450" y="1608138"/>
          <p14:tracePt t="29137" x="2259013" y="1581150"/>
          <p14:tracePt t="29154" x="2241550" y="1571625"/>
          <p14:tracePt t="29170" x="2232025" y="1554163"/>
          <p14:tracePt t="34633" x="2286000" y="1544638"/>
          <p14:tracePt t="34646" x="2366963" y="1490663"/>
          <p14:tracePt t="34657" x="2490788" y="1455738"/>
          <p14:tracePt t="34671" x="2643188" y="1419225"/>
          <p14:tracePt t="34687" x="2813050" y="1384300"/>
          <p14:tracePt t="34708" x="3438525" y="1276350"/>
          <p14:tracePt t="34721" x="3697288" y="1258888"/>
          <p14:tracePt t="34738" x="3938588" y="1258888"/>
          <p14:tracePt t="34755" x="4357688" y="1258888"/>
          <p14:tracePt t="34772" x="4500563" y="1258888"/>
          <p14:tracePt t="34788" x="4625975" y="1285875"/>
          <p14:tracePt t="34805" x="4884738" y="1374775"/>
          <p14:tracePt t="34821" x="4983163" y="1411288"/>
          <p14:tracePt t="34836" x="5064125" y="1438275"/>
          <p14:tracePt t="34853" x="5251450" y="1509713"/>
          <p14:tracePt t="34869" x="5303838" y="1536700"/>
          <p14:tracePt t="34886" x="5446713" y="1581150"/>
          <p14:tracePt t="34902" x="5545138" y="1598613"/>
          <p14:tracePt t="34919" x="5643563" y="1616075"/>
          <p14:tracePt t="34936" x="5867400" y="1652588"/>
          <p14:tracePt t="34953" x="5938838" y="1652588"/>
          <p14:tracePt t="34970" x="5992813" y="1652588"/>
          <p14:tracePt t="34986" x="6126163" y="1660525"/>
          <p14:tracePt t="35003" x="6180138" y="1679575"/>
          <p14:tracePt t="35019" x="6375400" y="1714500"/>
          <p14:tracePt t="35036" x="6483350" y="1741488"/>
          <p14:tracePt t="35053" x="6564313" y="1795463"/>
          <p14:tracePt t="35351" x="6518275" y="1901825"/>
          <p14:tracePt t="35364" x="6473825" y="1982788"/>
          <p14:tracePt t="35375" x="6421438" y="2071688"/>
          <p14:tracePt t="35388" x="6384925" y="2152650"/>
          <p14:tracePt t="35403" x="6357938" y="2232025"/>
          <p14:tracePt t="35420" x="6313488" y="2295525"/>
          <p14:tracePt t="35438" x="6278563" y="2446338"/>
          <p14:tracePt t="35455" x="6269038" y="2482850"/>
          <p14:tracePt t="35473" x="6269038" y="2517775"/>
          <p14:tracePt t="35504" x="6269038" y="2527300"/>
          <p14:tracePt t="35532" x="6269038" y="2536825"/>
          <p14:tracePt t="35574" x="6269038" y="2544763"/>
          <p14:tracePt t="35648" x="6278563" y="2544763"/>
          <p14:tracePt t="35659" x="6303963" y="2544763"/>
          <p14:tracePt t="35673" x="6323013" y="2544763"/>
          <p14:tracePt t="35688" x="6375400" y="2544763"/>
          <p14:tracePt t="35705" x="6421438" y="2536825"/>
          <p14:tracePt t="35722" x="6554788" y="2492375"/>
          <p14:tracePt t="35738" x="6626225" y="2473325"/>
          <p14:tracePt t="35756" x="6769100" y="2428875"/>
          <p14:tracePt t="35771" x="6804025" y="2411413"/>
          <p14:tracePt t="35786" x="6858000" y="2401888"/>
          <p14:tracePt t="35804" x="6921500" y="2374900"/>
          <p14:tracePt t="35819" x="6965950" y="2349500"/>
          <p14:tracePt t="35836" x="7018338" y="2322513"/>
          <p14:tracePt t="35853" x="7116763" y="2295525"/>
          <p14:tracePt t="35869" x="7153275" y="2268538"/>
          <p14:tracePt t="35887" x="7224713" y="2224088"/>
          <p14:tracePt t="35903" x="7242175" y="2214563"/>
          <p14:tracePt t="35920" x="7269163" y="2206625"/>
          <p14:tracePt t="35936" x="7278688" y="2197100"/>
          <p14:tracePt t="35953" x="7286625" y="2197100"/>
          <p14:tracePt t="35986" x="7286625" y="2179638"/>
          <p14:tracePt t="36237" x="7286625" y="2187575"/>
          <p14:tracePt t="36297" x="7286625" y="2197100"/>
          <p14:tracePt t="36309" x="7286625" y="2206625"/>
          <p14:tracePt t="36323" x="7286625" y="2214563"/>
          <p14:tracePt t="36338" x="7278688" y="2224088"/>
          <p14:tracePt t="36354" x="7269163" y="2232025"/>
          <p14:tracePt t="36371" x="7259638" y="2241550"/>
          <p14:tracePt t="36387" x="7251700" y="2259013"/>
          <p14:tracePt t="36406" x="7232650" y="2268538"/>
          <p14:tracePt t="36422" x="7215188" y="2278063"/>
          <p14:tracePt t="36438" x="7207250" y="2278063"/>
          <p14:tracePt t="36454" x="7170738" y="2295525"/>
          <p14:tracePt t="36470" x="7161213" y="2303463"/>
          <p14:tracePt t="36486" x="7135813" y="2330450"/>
          <p14:tracePt t="36503" x="7116763" y="2339975"/>
          <p14:tracePt t="36520" x="7116763" y="2349500"/>
          <p14:tracePt t="36537" x="7108825" y="2357438"/>
          <p14:tracePt t="36553" x="7072313" y="2384425"/>
          <p14:tracePt t="36570" x="7064375" y="2393950"/>
          <p14:tracePt t="36587" x="7054850" y="2401888"/>
          <p14:tracePt t="36604" x="7045325" y="2401888"/>
          <p14:tracePt t="36620" x="7037388" y="2411413"/>
          <p14:tracePt t="36642" x="7010400" y="2411413"/>
          <p14:tracePt t="36655" x="6992938" y="2428875"/>
          <p14:tracePt t="36671" x="6946900" y="2438400"/>
          <p14:tracePt t="36688" x="6894513" y="2455863"/>
          <p14:tracePt t="36705" x="6850063" y="2465388"/>
          <p14:tracePt t="36720" x="6823075" y="2473325"/>
          <p14:tracePt t="36738" x="6813550" y="2473325"/>
          <p14:tracePt t="36754" x="6804025" y="2473325"/>
          <p14:tracePt t="37003" x="6813550" y="2473325"/>
          <p14:tracePt t="37015" x="6823075" y="2473325"/>
          <p14:tracePt t="37028" x="6850063" y="2473325"/>
          <p14:tracePt t="37039" x="6858000" y="2473325"/>
          <p14:tracePt t="37053" x="6867525" y="2473325"/>
          <p14:tracePt t="37070" x="6875463" y="2473325"/>
          <p14:tracePt t="37094" x="6884988" y="2473325"/>
          <p14:tracePt t="37106" x="6884988" y="2465388"/>
          <p14:tracePt t="37121" x="6894513" y="2465388"/>
          <p14:tracePt t="37136" x="6911975" y="2465388"/>
          <p14:tracePt t="37153" x="6929438" y="2465388"/>
          <p14:tracePt t="37169" x="6973888" y="2438400"/>
          <p14:tracePt t="37186" x="7018338" y="2438400"/>
          <p14:tracePt t="37203" x="7054850" y="2428875"/>
          <p14:tracePt t="37219" x="7099300" y="2411413"/>
          <p14:tracePt t="37236" x="7126288" y="2411413"/>
          <p14:tracePt t="37254" x="7188200" y="2411413"/>
          <p14:tracePt t="37270" x="7224713" y="2411413"/>
          <p14:tracePt t="37286" x="7259638" y="2411413"/>
          <p14:tracePt t="37303" x="7340600" y="2411413"/>
          <p14:tracePt t="37320" x="7358063" y="2411413"/>
          <p14:tracePt t="37336" x="7385050" y="2411413"/>
          <p14:tracePt t="37353" x="7421563" y="2411413"/>
          <p14:tracePt t="37370" x="7439025" y="2411413"/>
          <p14:tracePt t="37387" x="7473950" y="2401888"/>
          <p14:tracePt t="37403" x="7510463" y="2401888"/>
          <p14:tracePt t="37421" x="7537450" y="2401888"/>
          <p14:tracePt t="37437" x="7564438" y="2401888"/>
          <p14:tracePt t="37454" x="7589838" y="2401888"/>
          <p14:tracePt t="37472" x="7608888" y="2401888"/>
          <p14:tracePt t="37488" x="7616825" y="2401888"/>
          <p14:tracePt t="37504" x="7626350" y="2401888"/>
          <p14:tracePt t="37521" x="7635875" y="2401888"/>
          <p14:tracePt t="37538" x="7653338" y="2401888"/>
          <p14:tracePt t="37554" x="7661275" y="2401888"/>
          <p14:tracePt t="37587" x="7670800" y="2401888"/>
          <p14:tracePt t="37612" x="7680325" y="2401888"/>
          <p14:tracePt t="37635" x="7688263" y="2401888"/>
          <p14:tracePt t="37647" x="7697788" y="2401888"/>
          <p14:tracePt t="37671" x="7707313" y="2401888"/>
          <p14:tracePt t="37683" x="7724775" y="2401888"/>
          <p14:tracePt t="37695" x="7732713" y="2401888"/>
          <p14:tracePt t="37707" x="7742238" y="2401888"/>
          <p14:tracePt t="37720" x="7751763" y="2401888"/>
          <p14:tracePt t="37736" x="7769225" y="2401888"/>
          <p14:tracePt t="37753" x="7786688" y="2401888"/>
          <p14:tracePt t="37770" x="7813675" y="2401888"/>
          <p14:tracePt t="37786" x="7823200" y="2393950"/>
          <p14:tracePt t="37820" x="7840663" y="2393950"/>
          <p14:tracePt t="37836" x="7858125" y="2393950"/>
          <p14:tracePt t="37853" x="7875588" y="2384425"/>
          <p14:tracePt t="37870" x="7885113" y="2384425"/>
          <p14:tracePt t="37889" x="7894638" y="2384425"/>
          <p14:tracePt t="37904" x="7912100" y="2384425"/>
          <p14:tracePt t="37921" x="7929563" y="2384425"/>
          <p14:tracePt t="37939" x="7947025" y="2384425"/>
          <p14:tracePt t="37955" x="7956550" y="2384425"/>
          <p14:tracePt t="37989" x="7966075" y="2384425"/>
          <p14:tracePt t="38005" x="7974013" y="2384425"/>
          <p14:tracePt t="38022" x="7983538" y="2384425"/>
          <p14:tracePt t="38038" x="7983538" y="2374900"/>
          <p14:tracePt t="38055" x="8001000" y="2374900"/>
          <p14:tracePt t="38077" x="8010525" y="2374900"/>
          <p14:tracePt t="38115" x="8010525" y="2366963"/>
          <p14:tracePt t="38139" x="8001000" y="2339975"/>
          <p14:tracePt t="38152" x="7983538" y="2330450"/>
          <p14:tracePt t="38164" x="7956550" y="2303463"/>
          <p14:tracePt t="38176" x="7929563" y="2295525"/>
          <p14:tracePt t="38190" x="7894638" y="2278063"/>
          <p14:tracePt t="38205" x="7850188" y="2268538"/>
          <p14:tracePt t="38222" x="7831138" y="2251075"/>
          <p14:tracePt t="38239" x="7778750" y="2251075"/>
          <p14:tracePt t="38254" x="7742238" y="2241550"/>
          <p14:tracePt t="38270" x="7688263" y="2241550"/>
          <p14:tracePt t="38287" x="7599363" y="2241550"/>
          <p14:tracePt t="38304" x="7572375" y="2241550"/>
          <p14:tracePt t="38320" x="7554913" y="2241550"/>
          <p14:tracePt t="38336" x="7473950" y="2241550"/>
          <p14:tracePt t="38353" x="7421563" y="2241550"/>
          <p14:tracePt t="38370" x="7350125" y="2241550"/>
          <p14:tracePt t="38386" x="7296150" y="2241550"/>
          <p14:tracePt t="38403" x="7251700" y="2259013"/>
          <p14:tracePt t="38420" x="7215188" y="2259013"/>
          <p14:tracePt t="38453" x="7207250" y="2268538"/>
          <p14:tracePt t="38608" x="7207250" y="2259013"/>
          <p14:tracePt t="38645" x="7207250" y="2241550"/>
          <p14:tracePt t="38656" x="7232650" y="2232025"/>
          <p14:tracePt t="38669" x="7259638" y="2206625"/>
          <p14:tracePt t="38680" x="7296150" y="2179638"/>
          <p14:tracePt t="38692" x="7340600" y="2143125"/>
          <p14:tracePt t="38705" x="7385050" y="2098675"/>
          <p14:tracePt t="38721" x="7439025" y="2071688"/>
          <p14:tracePt t="38738" x="7483475" y="2044700"/>
          <p14:tracePt t="38754" x="7545388" y="2000250"/>
          <p14:tracePt t="38771" x="7572375" y="1992313"/>
          <p14:tracePt t="38788" x="7616825" y="1955800"/>
          <p14:tracePt t="38804" x="7643813" y="1928813"/>
          <p14:tracePt t="38821" x="7680325" y="1920875"/>
          <p14:tracePt t="38837" x="7732713" y="1893888"/>
          <p14:tracePt t="38854" x="7742238" y="1884363"/>
          <p14:tracePt t="38870" x="7751763" y="1866900"/>
          <p14:tracePt t="38887" x="7759700" y="1866900"/>
          <p14:tracePt t="39507" x="7769225" y="1857375"/>
          <p14:tracePt t="39521" x="7778750" y="1849438"/>
          <p14:tracePt t="39532" x="7796213" y="1839913"/>
          <p14:tracePt t="39544" x="7813675" y="1830388"/>
          <p14:tracePt t="39557" x="7840663" y="1803400"/>
          <p14:tracePt t="39572" x="7867650" y="1795463"/>
          <p14:tracePt t="39588" x="7894638" y="1768475"/>
          <p14:tracePt t="39604" x="7902575" y="1758950"/>
          <p14:tracePt t="39621" x="7929563" y="1741488"/>
          <p14:tracePt t="39637" x="7939088" y="1731963"/>
          <p14:tracePt t="39653" x="7956550" y="1731963"/>
          <p14:tracePt t="39672" x="7974013" y="1724025"/>
          <p14:tracePt t="39688" x="7983538" y="1714500"/>
          <p14:tracePt t="39705" x="7993063" y="1714500"/>
          <p14:tracePt t="39721" x="8010525" y="1704975"/>
          <p14:tracePt t="39737" x="8027988" y="1704975"/>
          <p14:tracePt t="39753" x="8037513" y="1697038"/>
          <p14:tracePt t="39770" x="8045450" y="1697038"/>
          <p14:tracePt t="39803" x="8054975" y="1697038"/>
          <p14:tracePt t="39820" x="8064500" y="1679575"/>
          <p14:tracePt t="39854" x="8072438" y="1679575"/>
          <p14:tracePt t="39878" x="8072438" y="1670050"/>
          <p14:tracePt t="39890" x="8081963" y="1670050"/>
          <p14:tracePt t="39914" x="8099425" y="1670050"/>
          <p14:tracePt t="39939" x="8108950" y="1660525"/>
          <p14:tracePt t="39950" x="8116888" y="1660525"/>
          <p14:tracePt t="39975" x="8126413" y="1660525"/>
          <p14:tracePt t="39999" x="8135938" y="1652588"/>
          <p14:tracePt t="40024" x="8143875" y="1652588"/>
          <p14:tracePt t="40035" x="8143875" y="1643063"/>
          <p14:tracePt t="40059" x="8153400" y="1643063"/>
          <p14:tracePt t="40089" x="8161338" y="1633538"/>
          <p14:tracePt t="40102" x="8180388" y="1625600"/>
          <p14:tracePt t="40115" x="8188325" y="1625600"/>
          <p14:tracePt t="40126" x="8188325" y="1616075"/>
          <p14:tracePt t="40140" x="8197850" y="1598613"/>
          <p14:tracePt t="40164" x="8207375" y="1589088"/>
          <p14:tracePt t="40188" x="8215313" y="1581150"/>
          <p14:tracePt t="40200" x="8224838" y="1581150"/>
          <p14:tracePt t="40212" x="8232775" y="1571625"/>
          <p14:tracePt t="40224" x="8251825" y="1562100"/>
          <p14:tracePt t="40249" x="8259763" y="1554163"/>
          <p14:tracePt t="40272" x="8269288" y="1554163"/>
          <p14:tracePt t="40285" x="8278813" y="1544638"/>
          <p14:tracePt t="40308" x="8304213" y="1527175"/>
          <p14:tracePt t="40321" x="8313738" y="1517650"/>
          <p14:tracePt t="40345" x="8323263" y="1509713"/>
          <p14:tracePt t="40358" x="8331200" y="1509713"/>
          <p14:tracePt t="40381" x="8340725" y="1500188"/>
          <p14:tracePt t="40406" x="8350250" y="1490663"/>
          <p14:tracePt t="40417" x="8358188" y="1490663"/>
          <p14:tracePt t="40442" x="8367713" y="1482725"/>
          <p14:tracePt t="40466" x="8385175" y="1482725"/>
          <p14:tracePt t="40478" x="8385175" y="1465263"/>
          <p14:tracePt t="40491" x="8394700" y="1465263"/>
          <p14:tracePt t="40506" x="8394700" y="1455738"/>
          <p14:tracePt t="40522" x="8402638" y="1455738"/>
          <p14:tracePt t="40550" x="8412163" y="1455738"/>
          <p14:tracePt t="40653" x="8402638" y="1465263"/>
          <p14:tracePt t="40665" x="8340725" y="1490663"/>
          <p14:tracePt t="40676" x="8259763" y="1536700"/>
          <p14:tracePt t="40689" x="8197850" y="1589088"/>
          <p14:tracePt t="40703" x="8116888" y="1633538"/>
          <p14:tracePt t="40720" x="8072438" y="1652588"/>
          <p14:tracePt t="40739" x="8027988" y="1670050"/>
          <p14:tracePt t="40755" x="8001000" y="1670050"/>
          <p14:tracePt t="40788" x="7993063" y="1679575"/>
          <p14:tracePt t="40932" x="8001000" y="1679575"/>
          <p14:tracePt t="40943" x="8010525" y="1679575"/>
          <p14:tracePt t="40957" x="8027988" y="1679575"/>
          <p14:tracePt t="40980" x="8037513" y="1679575"/>
          <p14:tracePt t="40991" x="8045450" y="1679575"/>
          <p14:tracePt t="41005" x="8054975" y="1670050"/>
          <p14:tracePt t="41022" x="8064500" y="1660525"/>
          <p14:tracePt t="41040" x="8099425" y="1643063"/>
          <p14:tracePt t="41055" x="8108950" y="1625600"/>
          <p14:tracePt t="41072" x="8126413" y="1608138"/>
          <p14:tracePt t="41089" x="8161338" y="1581150"/>
          <p14:tracePt t="41104" x="8188325" y="1562100"/>
          <p14:tracePt t="41120" x="8197850" y="1554163"/>
          <p14:tracePt t="41138" x="8232775" y="1527175"/>
          <p14:tracePt t="41154" x="8242300" y="1527175"/>
          <p14:tracePt t="41170" x="8251825" y="1527175"/>
          <p14:tracePt t="41188" x="8259763" y="1527175"/>
          <p14:tracePt t="41205" x="8269288" y="1527175"/>
          <p14:tracePt t="41223" x="8278813" y="1544638"/>
          <p14:tracePt t="41238" x="8296275" y="1562100"/>
          <p14:tracePt t="41255" x="8296275" y="1598613"/>
          <p14:tracePt t="41273" x="8304213" y="1679575"/>
          <p14:tracePt t="41289" x="8323263" y="1731963"/>
          <p14:tracePt t="41305" x="8331200" y="1776413"/>
          <p14:tracePt t="41322" x="8340725" y="1822450"/>
          <p14:tracePt t="41338" x="8340725" y="1839913"/>
          <p14:tracePt t="41357" x="8358188" y="1893888"/>
          <p14:tracePt t="41372" x="8358188" y="1901825"/>
          <p14:tracePt t="41389" x="8358188" y="1920875"/>
          <p14:tracePt t="41405" x="8358188" y="1965325"/>
          <p14:tracePt t="41422" x="8358188" y="1992313"/>
          <p14:tracePt t="41438" x="8358188" y="2000250"/>
          <p14:tracePt t="41455" x="8358188" y="2009775"/>
          <p14:tracePt t="41472" x="8358188" y="2017713"/>
          <p14:tracePt t="41491" x="8358188" y="2027238"/>
          <p14:tracePt t="41505" x="8358188" y="2054225"/>
          <p14:tracePt t="41522" x="8358188" y="2063750"/>
          <p14:tracePt t="41539" x="8358188" y="2098675"/>
          <p14:tracePt t="41554" x="8358188" y="2108200"/>
          <p14:tracePt t="41571" x="8358188" y="2116138"/>
          <p14:tracePt t="41587" x="8350250" y="2135188"/>
          <p14:tracePt t="41628" x="8350250" y="2143125"/>
          <p14:tracePt t="41773" x="8350250" y="2135188"/>
          <p14:tracePt t="41785" x="8350250" y="2125663"/>
          <p14:tracePt t="41797" x="8350250" y="2089150"/>
          <p14:tracePt t="41810" x="8350250" y="2054225"/>
          <p14:tracePt t="41823" x="8350250" y="2009775"/>
          <p14:tracePt t="41838" x="8358188" y="1955800"/>
          <p14:tracePt t="41855" x="8358188" y="1920875"/>
          <p14:tracePt t="41872" x="8375650" y="1830388"/>
          <p14:tracePt t="41888" x="8375650" y="1776413"/>
          <p14:tracePt t="41907" x="8385175" y="1670050"/>
          <p14:tracePt t="41922" x="8385175" y="1625600"/>
          <p14:tracePt t="41939" x="8385175" y="1589088"/>
          <p14:tracePt t="41956" x="8385175" y="1544638"/>
          <p14:tracePt t="41971" x="8385175" y="1536700"/>
          <p14:tracePt t="41988" x="8385175" y="1527175"/>
          <p14:tracePt t="42108" x="8385175" y="1536700"/>
          <p14:tracePt t="42119" x="8385175" y="1554163"/>
          <p14:tracePt t="42132" x="8385175" y="1608138"/>
          <p14:tracePt t="42143" x="8375650" y="1687513"/>
          <p14:tracePt t="42157" x="8375650" y="1758950"/>
          <p14:tracePt t="42171" x="8375650" y="1830388"/>
          <p14:tracePt t="42187" x="8367713" y="1911350"/>
          <p14:tracePt t="42203" x="8350250" y="1973263"/>
          <p14:tracePt t="42220" x="8350250" y="1982788"/>
          <p14:tracePt t="42237" x="8350250" y="2000250"/>
          <p14:tracePt t="42254" x="8350250" y="2036763"/>
          <p14:tracePt t="42270" x="8350250" y="2054225"/>
          <p14:tracePt t="42288" x="8340725" y="2089150"/>
          <p14:tracePt t="42304" x="8340725" y="2098675"/>
          <p14:tracePt t="42321" x="8340725" y="2108200"/>
          <p14:tracePt t="42338" x="8331200" y="2135188"/>
          <p14:tracePt t="42354" x="8331200" y="2152650"/>
          <p14:tracePt t="42372" x="8331200" y="2160588"/>
          <p14:tracePt t="42388" x="8331200" y="2170113"/>
          <p14:tracePt t="42404" x="8331200" y="2179638"/>
          <p14:tracePt t="42494" x="8331200" y="2170113"/>
          <p14:tracePt t="42506" x="8331200" y="2143125"/>
          <p14:tracePt t="42518" x="8331200" y="2089150"/>
          <p14:tracePt t="42530" x="8331200" y="2036763"/>
          <p14:tracePt t="42542" x="8331200" y="1965325"/>
          <p14:tracePt t="42556" x="8331200" y="1874838"/>
          <p14:tracePt t="42571" x="8313738" y="1812925"/>
          <p14:tracePt t="42587" x="8313738" y="1741488"/>
          <p14:tracePt t="42604" x="8313738" y="1704975"/>
          <p14:tracePt t="42620" x="8313738" y="1660525"/>
          <p14:tracePt t="42638" x="8313738" y="1652588"/>
          <p14:tracePt t="42656" x="8313738" y="1643063"/>
          <p14:tracePt t="42778" x="8313738" y="1652588"/>
          <p14:tracePt t="42790" x="8313738" y="1660525"/>
          <p14:tracePt t="42802" x="8304213" y="1670050"/>
          <p14:tracePt t="42813" x="8304213" y="1704975"/>
          <p14:tracePt t="42825" x="8304213" y="1741488"/>
          <p14:tracePt t="42838" x="8296275" y="1795463"/>
          <p14:tracePt t="42854" x="8278813" y="1857375"/>
          <p14:tracePt t="42872" x="8278813" y="1911350"/>
          <p14:tracePt t="42889" x="8251825" y="2017713"/>
          <p14:tracePt t="42905" x="8251825" y="2044700"/>
          <p14:tracePt t="42924" x="8251825" y="2089150"/>
          <p14:tracePt t="42938" x="8251825" y="2108200"/>
          <p14:tracePt t="42955" x="8251825" y="2125663"/>
          <p14:tracePt t="42972" x="8242300" y="2143125"/>
          <p14:tracePt t="43092" x="8242300" y="2116138"/>
          <p14:tracePt t="43110" x="8242300" y="2063750"/>
          <p14:tracePt t="43123" x="8242300" y="1973263"/>
          <p14:tracePt t="43134" x="8242300" y="1874838"/>
          <p14:tracePt t="43147" x="8242300" y="1758950"/>
          <p14:tracePt t="43162" x="8242300" y="1687513"/>
          <p14:tracePt t="43174" x="8242300" y="1633538"/>
          <p14:tracePt t="43189" x="8242300" y="1589088"/>
          <p14:tracePt t="43205" x="8242300" y="1554163"/>
          <p14:tracePt t="43224" x="8242300" y="1536700"/>
          <p14:tracePt t="43239" x="8242300" y="1527175"/>
          <p14:tracePt t="43273" x="8242300" y="1509713"/>
          <p14:tracePt t="43380" x="8242300" y="1517650"/>
          <p14:tracePt t="43404" x="8242300" y="1527175"/>
          <p14:tracePt t="43440" x="8242300" y="1536700"/>
          <p14:tracePt t="43452" x="8242300" y="1544638"/>
          <p14:tracePt t="43464" x="8242300" y="1554163"/>
          <p14:tracePt t="43476" x="8242300" y="1562100"/>
          <p14:tracePt t="43489" x="8242300" y="1571625"/>
          <p14:tracePt t="43504" x="8242300" y="1589088"/>
          <p14:tracePt t="43521" x="8242300" y="1598613"/>
          <p14:tracePt t="43538" x="8232775" y="1598613"/>
          <p14:tracePt t="43561" x="8232775" y="1608138"/>
          <p14:tracePt t="43640" x="8232775" y="1598613"/>
          <p14:tracePt t="43652" x="8232775" y="1581150"/>
          <p14:tracePt t="43665" x="8232775" y="1571625"/>
          <p14:tracePt t="43677" x="8232775" y="1554163"/>
          <p14:tracePt t="43690" x="8232775" y="1527175"/>
          <p14:tracePt t="43706" x="8232775" y="1509713"/>
          <p14:tracePt t="43722" x="8232775" y="1500188"/>
          <p14:tracePt t="43738" x="8232775" y="1446213"/>
          <p14:tracePt t="43755" x="8232775" y="1428750"/>
          <p14:tracePt t="43774" x="8232775" y="1393825"/>
          <p14:tracePt t="43789" x="8232775" y="1384300"/>
          <p14:tracePt t="43822" x="8232775" y="1374775"/>
          <p14:tracePt t="43857" x="8224838" y="1366838"/>
          <p14:tracePt t="43881" x="8215313" y="1366838"/>
          <p14:tracePt t="43893" x="8180388" y="1357313"/>
          <p14:tracePt t="43905" x="8170863" y="1357313"/>
          <p14:tracePt t="43917" x="8143875" y="1339850"/>
          <p14:tracePt t="43929" x="8126413" y="1339850"/>
          <p14:tracePt t="43941" x="8099425" y="1330325"/>
          <p14:tracePt t="43954" x="8072438" y="1322388"/>
          <p14:tracePt t="43971" x="8045450" y="1303338"/>
          <p14:tracePt t="43987" x="8037513" y="1303338"/>
          <p14:tracePt t="44004" x="8018463" y="1295400"/>
          <p14:tracePt t="44037" x="8010525" y="1295400"/>
          <p14:tracePt t="44054" x="8001000" y="1295400"/>
          <p14:tracePt t="44076" x="7974013" y="1295400"/>
          <p14:tracePt t="44087" x="7966075" y="1295400"/>
          <p14:tracePt t="44104" x="7956550" y="1295400"/>
          <p14:tracePt t="44121" x="7947025" y="1295400"/>
          <p14:tracePt t="44137" x="7921625" y="1303338"/>
          <p14:tracePt t="44154" x="7902575" y="1322388"/>
          <p14:tracePt t="44171" x="7894638" y="1322388"/>
          <p14:tracePt t="44187" x="7885113" y="1330325"/>
          <p14:tracePt t="44204" x="7875588" y="1339850"/>
          <p14:tracePt t="44238" x="7867650" y="1347788"/>
          <p14:tracePt t="44271" x="7867650" y="1357313"/>
          <p14:tracePt t="44287" x="7850188" y="1393825"/>
          <p14:tracePt t="44303" x="7840663" y="1411288"/>
          <p14:tracePt t="44321" x="7840663" y="1438275"/>
          <p14:tracePt t="44339" x="7813675" y="1482725"/>
          <p14:tracePt t="44355" x="7804150" y="1509713"/>
          <p14:tracePt t="44372" x="7804150" y="1527175"/>
          <p14:tracePt t="44389" x="7804150" y="1536700"/>
          <p14:tracePt t="44404" x="7804150" y="1554163"/>
          <p14:tracePt t="44421" x="7804150" y="1581150"/>
          <p14:tracePt t="44437" x="7804150" y="1589088"/>
          <p14:tracePt t="44454" x="7804150" y="1598613"/>
          <p14:tracePt t="44472" x="7804150" y="1625600"/>
          <p14:tracePt t="44489" x="7804150" y="1643063"/>
          <p14:tracePt t="44505" x="7804150" y="1679575"/>
          <p14:tracePt t="44522" x="7804150" y="1687513"/>
          <p14:tracePt t="44539" x="7804150" y="1697038"/>
          <p14:tracePt t="44556" x="7804150" y="1724025"/>
          <p14:tracePt t="44572" x="7804150" y="1741488"/>
          <p14:tracePt t="44590" x="7813675" y="1758950"/>
          <p14:tracePt t="44622" x="7823200" y="1768475"/>
          <p14:tracePt t="44644" x="7840663" y="1768475"/>
          <p14:tracePt t="44669" x="7840663" y="1776413"/>
          <p14:tracePt t="44681" x="7850188" y="1776413"/>
          <p14:tracePt t="44693" x="7867650" y="1776413"/>
          <p14:tracePt t="44707" x="7875588" y="1776413"/>
          <p14:tracePt t="44722" x="7912100" y="1776413"/>
          <p14:tracePt t="44739" x="7947025" y="1776413"/>
          <p14:tracePt t="44755" x="8054975" y="1776413"/>
          <p14:tracePt t="44772" x="8116888" y="1758950"/>
          <p14:tracePt t="44790" x="8180388" y="1731963"/>
          <p14:tracePt t="44806" x="8207375" y="1724025"/>
          <p14:tracePt t="44821" x="8224838" y="1704975"/>
          <p14:tracePt t="44838" x="8259763" y="1687513"/>
          <p14:tracePt t="44855" x="8269288" y="1660525"/>
          <p14:tracePt t="44871" x="8296275" y="1652588"/>
          <p14:tracePt t="44887" x="8331200" y="1598613"/>
          <p14:tracePt t="44904" x="8350250" y="1581150"/>
          <p14:tracePt t="44923" x="8367713" y="1527175"/>
          <p14:tracePt t="44939" x="8367713" y="1517650"/>
          <p14:tracePt t="44956" x="8385175" y="1509713"/>
          <p14:tracePt t="44972" x="8385175" y="1500188"/>
          <p14:tracePt t="45008" x="8385175" y="1490663"/>
          <p14:tracePt t="45022" x="8385175" y="1482725"/>
          <p14:tracePt t="45038" x="8385175" y="1455738"/>
          <p14:tracePt t="45056" x="8375650" y="1411288"/>
          <p14:tracePt t="45072" x="8375650" y="1401763"/>
          <p14:tracePt t="45089" x="8367713" y="1393825"/>
          <p14:tracePt t="45106" x="8358188" y="1366838"/>
          <p14:tracePt t="45141" x="8350250" y="1366838"/>
          <p14:tracePt t="45164" x="8340725" y="1357313"/>
          <p14:tracePt t="45188" x="8331200" y="1357313"/>
          <p14:tracePt t="45200" x="8313738" y="1357313"/>
          <p14:tracePt t="45211" x="8304213" y="1347788"/>
          <p14:tracePt t="45225" x="8296275" y="1347788"/>
          <p14:tracePt t="45248" x="8286750" y="1339850"/>
          <p14:tracePt t="45260" x="8269288" y="1339850"/>
          <p14:tracePt t="45273" x="8251825" y="1330325"/>
          <p14:tracePt t="45288" x="8242300" y="1330325"/>
          <p14:tracePt t="45304" x="8232775" y="1330325"/>
          <p14:tracePt t="45321" x="8215313" y="1322388"/>
          <p14:tracePt t="45337" x="8207375" y="1322388"/>
          <p14:tracePt t="45354" x="8197850" y="1322388"/>
          <p14:tracePt t="45372" x="8161338" y="1303338"/>
          <p14:tracePt t="45388" x="8135938" y="1303338"/>
          <p14:tracePt t="45405" x="8116888" y="1303338"/>
          <p14:tracePt t="45422" x="8018463" y="1295400"/>
          <p14:tracePt t="45438" x="8001000" y="1295400"/>
          <p14:tracePt t="45455" x="7993063" y="1295400"/>
          <p14:tracePt t="45471" x="7966075" y="1295400"/>
          <p14:tracePt t="45488" x="7956550" y="1295400"/>
          <p14:tracePt t="45505" x="7947025" y="1295400"/>
          <p14:tracePt t="45523" x="7921625" y="1295400"/>
          <p14:tracePt t="45538" x="7894638" y="1295400"/>
          <p14:tracePt t="45555" x="7850188" y="1322388"/>
          <p14:tracePt t="45571" x="7823200" y="1330325"/>
          <p14:tracePt t="45587" x="7813675" y="1339850"/>
          <p14:tracePt t="45606" x="7804150" y="1339850"/>
          <p14:tracePt t="45622" x="7786688" y="1357313"/>
          <p14:tracePt t="45655" x="7786688" y="1366838"/>
          <p14:tracePt t="45690" x="7786688" y="1374775"/>
          <p14:tracePt t="45714" x="7786688" y="1384300"/>
          <p14:tracePt t="45739" x="7786688" y="1393825"/>
          <p14:tracePt t="45750" x="7786688" y="1411288"/>
          <p14:tracePt t="45762" x="7786688" y="1438275"/>
          <p14:tracePt t="45774" x="7786688" y="1473200"/>
          <p14:tracePt t="45787" x="7786688" y="1500188"/>
          <p14:tracePt t="45804" x="7796213" y="1527175"/>
          <p14:tracePt t="45821" x="7796213" y="1544638"/>
          <p14:tracePt t="45837" x="7796213" y="1554163"/>
          <p14:tracePt t="45854" x="7804150" y="1554163"/>
          <p14:tracePt t="45872" x="7813675" y="1581150"/>
          <p14:tracePt t="45887" x="7823200" y="1589088"/>
          <p14:tracePt t="45904" x="7850188" y="1608138"/>
          <p14:tracePt t="45921" x="7858125" y="1633538"/>
          <p14:tracePt t="45937" x="7867650" y="1643063"/>
          <p14:tracePt t="45971" x="7875588" y="1660525"/>
          <p14:tracePt t="45989" x="7875588" y="1670050"/>
          <p14:tracePt t="46006" x="7885113" y="1714500"/>
          <p14:tracePt t="46022" x="7885113" y="1741488"/>
          <p14:tracePt t="46039" x="7885113" y="1751013"/>
          <p14:tracePt t="46055" x="7885113" y="1785938"/>
          <p14:tracePt t="46072" x="7885113" y="1822450"/>
          <p14:tracePt t="46090" x="7885113" y="1884363"/>
          <p14:tracePt t="46105" x="7885113" y="1920875"/>
          <p14:tracePt t="46122" x="7885113" y="1938338"/>
          <p14:tracePt t="46139" x="7902575" y="1965325"/>
          <p14:tracePt t="46156" x="7902575" y="2000250"/>
          <p14:tracePt t="46172" x="7902575" y="2009775"/>
          <p14:tracePt t="46189" x="7912100" y="2017713"/>
          <p14:tracePt t="46206" x="7912100" y="2054225"/>
          <p14:tracePt t="46222" x="7921625" y="2054225"/>
          <p14:tracePt t="46546" x="7912100" y="2054225"/>
          <p14:tracePt t="46558" x="7902575" y="2054225"/>
          <p14:tracePt t="46570" x="7867650" y="2063750"/>
          <p14:tracePt t="46584" x="7840663" y="2071688"/>
          <p14:tracePt t="46594" x="7813675" y="2089150"/>
          <p14:tracePt t="46608" x="7786688" y="2098675"/>
          <p14:tracePt t="46622" x="7778750" y="2108200"/>
          <p14:tracePt t="46639" x="7769225" y="2116138"/>
          <p14:tracePt t="46655" x="7759700" y="2116138"/>
          <p14:tracePt t="46672" x="7759700" y="2125663"/>
          <p14:tracePt t="46689" x="7751763" y="2152650"/>
          <p14:tracePt t="46705" x="7742238" y="2170113"/>
          <p14:tracePt t="46724" x="7742238" y="2206625"/>
          <p14:tracePt t="46740" x="7732713" y="2214563"/>
          <p14:tracePt t="46756" x="7732713" y="2224088"/>
          <p14:tracePt t="46773" x="7732713" y="2241550"/>
          <p14:tracePt t="46808" x="7732713" y="2251075"/>
          <p14:tracePt t="46822" x="7732713" y="2268538"/>
          <p14:tracePt t="46839" x="7742238" y="2278063"/>
          <p14:tracePt t="46857" x="7778750" y="2322513"/>
          <p14:tracePt t="46873" x="7804150" y="2339975"/>
          <p14:tracePt t="46888" x="7813675" y="2349500"/>
          <p14:tracePt t="46905" x="7850188" y="2357438"/>
          <p14:tracePt t="46921" x="7867650" y="2366963"/>
          <p14:tracePt t="46937" x="7875588" y="2384425"/>
          <p14:tracePt t="46954" x="7929563" y="2393950"/>
          <p14:tracePt t="46971" x="7939088" y="2393950"/>
          <p14:tracePt t="46988" x="7966075" y="2393950"/>
          <p14:tracePt t="47004" x="7974013" y="2393950"/>
          <p14:tracePt t="47021" x="7993063" y="2393950"/>
          <p14:tracePt t="47039" x="8001000" y="2393950"/>
          <p14:tracePt t="47056" x="8010525" y="2393950"/>
          <p14:tracePt t="47075" x="8018463" y="2393950"/>
          <p14:tracePt t="53839" x="7983538" y="2393950"/>
          <p14:tracePt t="53851" x="7912100" y="2393950"/>
          <p14:tracePt t="53863" x="7831138" y="2384425"/>
          <p14:tracePt t="53876" x="7759700" y="2384425"/>
          <p14:tracePt t="53890" x="7680325" y="2366963"/>
          <p14:tracePt t="53907" x="7626350" y="2357438"/>
          <p14:tracePt t="53923" x="7527925" y="2330450"/>
          <p14:tracePt t="53940" x="7493000" y="2303463"/>
          <p14:tracePt t="53957" x="7446963" y="2286000"/>
          <p14:tracePt t="53972" x="7421563" y="2268538"/>
          <p14:tracePt t="53989" x="7421563" y="2259013"/>
          <p14:tracePt t="54008" x="7412038" y="2259013"/>
          <p14:tracePt t="54024" x="7412038" y="2251075"/>
          <p14:tracePt t="54067" x="7412038" y="2241550"/>
          <p14:tracePt t="54188" x="7412038" y="2224088"/>
          <p14:tracePt t="54200" x="7412038" y="2214563"/>
          <p14:tracePt t="54212" x="7412038" y="2197100"/>
          <p14:tracePt t="54224" x="7412038" y="2187575"/>
          <p14:tracePt t="54248" x="7412038" y="2179638"/>
          <p14:tracePt t="54407" x="7412038" y="2170113"/>
          <p14:tracePt t="54478" x="7421563" y="2170113"/>
          <p14:tracePt t="54515" x="7421563" y="2152650"/>
          <p14:tracePt t="54526" x="7429500" y="2152650"/>
          <p14:tracePt t="54539" x="7429500" y="2143125"/>
          <p14:tracePt t="54563" x="7439025" y="2135188"/>
          <p14:tracePt t="54611" x="7439025" y="2125663"/>
          <p14:tracePt t="54932" x="7446963" y="2125663"/>
          <p14:tracePt t="55051" x="7446963" y="2116138"/>
          <p14:tracePt t="55064" x="7466013" y="2116138"/>
          <p14:tracePt t="55076" x="7473950" y="2108200"/>
          <p14:tracePt t="55099" x="7483475" y="2098675"/>
          <p14:tracePt t="55167" x="7493000" y="2081213"/>
          <p14:tracePt t="55619" x="7483475" y="2081213"/>
          <p14:tracePt t="55656" x="7473950" y="2081213"/>
          <p14:tracePt t="55734" x="7456488" y="2081213"/>
          <p14:tracePt t="55929" x="7456488" y="2089150"/>
          <p14:tracePt t="56024" x="7446963" y="2089150"/>
          <p14:tracePt t="56072" x="7439025" y="2089150"/>
          <p14:tracePt t="56085" x="7439025" y="2098675"/>
          <p14:tracePt t="56097" x="7421563" y="2098675"/>
          <p14:tracePt t="56121" x="7412038" y="2108200"/>
          <p14:tracePt t="56132" x="7394575" y="2108200"/>
          <p14:tracePt t="56144" x="7375525" y="2116138"/>
          <p14:tracePt t="56157" x="7367588" y="2116138"/>
          <p14:tracePt t="56175" x="7340600" y="2125663"/>
          <p14:tracePt t="56189" x="7331075" y="2125663"/>
          <p14:tracePt t="56206" x="7323138" y="2125663"/>
          <p14:tracePt t="56225" x="7313613" y="2135188"/>
          <p14:tracePt t="56261" x="7304088" y="2135188"/>
          <p14:tracePt t="56336" x="7304088" y="2152650"/>
          <p14:tracePt t="56370" x="7296150" y="2152650"/>
          <p14:tracePt t="56492" x="7278688" y="2160588"/>
          <p14:tracePt t="56516" x="7269163" y="2170113"/>
          <p14:tracePt t="56528" x="7259638" y="2179638"/>
          <p14:tracePt t="56553" x="7251700" y="2187575"/>
          <p14:tracePt t="56576" x="7242175" y="2187575"/>
          <p14:tracePt t="56624" x="7232650" y="2197100"/>
          <p14:tracePt t="56716" x="7224713" y="2197100"/>
          <p14:tracePt t="57502" x="7232650" y="2197100"/>
          <p14:tracePt t="57538" x="7232650" y="2206625"/>
          <p14:tracePt t="57551" x="7232650" y="2232025"/>
          <p14:tracePt t="57562" x="7232650" y="2241550"/>
          <p14:tracePt t="57574" x="7232650" y="2259013"/>
          <p14:tracePt t="57589" x="7224713" y="2278063"/>
          <p14:tracePt t="57610" x="7224713" y="2286000"/>
          <p14:tracePt t="57634" x="7207250" y="2295525"/>
          <p14:tracePt t="57713" x="7197725" y="2303463"/>
          <p14:tracePt t="57967" x="7215188" y="2303463"/>
          <p14:tracePt t="58015" x="7224713" y="2303463"/>
          <p14:tracePt t="58064" x="7232650" y="2303463"/>
          <p14:tracePt t="58076" x="7242175" y="2303463"/>
          <p14:tracePt t="58088" x="7251700" y="2303463"/>
          <p14:tracePt t="58100" x="7259638" y="2303463"/>
          <p14:tracePt t="58112" x="7269163" y="2303463"/>
          <p14:tracePt t="58126" x="7286625" y="2303463"/>
          <p14:tracePt t="58140" x="7304088" y="2312988"/>
          <p14:tracePt t="58157" x="7331075" y="2312988"/>
          <p14:tracePt t="58173" x="7350125" y="2312988"/>
          <p14:tracePt t="58190" x="7402513" y="2330450"/>
          <p14:tracePt t="58206" x="7527925" y="2330450"/>
          <p14:tracePt t="58223" x="7608888" y="2330450"/>
          <p14:tracePt t="58239" x="7751763" y="2330450"/>
          <p14:tracePt t="58256" x="7804150" y="2330450"/>
          <p14:tracePt t="58276" x="7885113" y="2322513"/>
          <p14:tracePt t="58290" x="7921625" y="2322513"/>
          <p14:tracePt t="58307" x="7947025" y="2322513"/>
          <p14:tracePt t="58325" x="8001000" y="2322513"/>
          <p14:tracePt t="58340" x="8045450" y="2330450"/>
          <p14:tracePt t="58357" x="8064500" y="2330450"/>
          <p14:tracePt t="58375" x="8116888" y="2339975"/>
          <p14:tracePt t="58391" x="8126413" y="2349500"/>
          <p14:tracePt t="58407" x="8135938" y="2349500"/>
          <p14:tracePt t="58424" x="8143875" y="2357438"/>
          <p14:tracePt t="58440" x="8153400" y="2357438"/>
          <p14:tracePt t="58459" x="8188325" y="2384425"/>
          <p14:tracePt t="58473" x="8197850" y="2384425"/>
          <p14:tracePt t="58490" x="8207375" y="2393950"/>
          <p14:tracePt t="58509" x="8224838" y="2393950"/>
          <p14:tracePt t="58539" x="8224838" y="2401888"/>
          <p14:tracePt t="58556" x="8232775" y="2401888"/>
          <p14:tracePt t="58937" x="8232775" y="2393950"/>
          <p14:tracePt t="58997" x="8224838" y="2393950"/>
          <p14:tracePt t="59032" x="8224838" y="2384425"/>
          <p14:tracePt t="59046" x="8215313" y="2384425"/>
          <p14:tracePt t="59082" x="8207375" y="2384425"/>
          <p14:tracePt t="59131" x="8197850" y="2366963"/>
          <p14:tracePt t="59155" x="8188325" y="2366963"/>
          <p14:tracePt t="59166" x="8170863" y="2366963"/>
          <p14:tracePt t="59179" x="8161338" y="2357438"/>
          <p14:tracePt t="59197" x="8153400" y="2357438"/>
          <p14:tracePt t="59211" x="8143875" y="2357438"/>
          <p14:tracePt t="59223" x="8135938" y="2357438"/>
          <p14:tracePt t="59239" x="8135938" y="2349500"/>
          <p14:tracePt t="59256" x="8126413" y="2349500"/>
          <p14:tracePt t="59283" x="8116888" y="2349500"/>
          <p14:tracePt t="59319" x="8108950" y="2349500"/>
          <p14:tracePt t="59367" x="8108950" y="2339975"/>
          <p14:tracePt t="59392" x="8089900" y="2339975"/>
          <p14:tracePt t="59453" x="8089900" y="2330450"/>
          <p14:tracePt t="59589" x="8099425" y="2330450"/>
          <p14:tracePt t="59661" x="8108950" y="2330450"/>
          <p14:tracePt t="59702" x="8108950" y="2322513"/>
          <p14:tracePt t="59788" x="8116888" y="2322513"/>
          <p14:tracePt t="59800" x="8116888" y="2312988"/>
          <p14:tracePt t="59859" x="8126413" y="2312988"/>
          <p14:tracePt t="59871" x="8126413" y="2303463"/>
          <p14:tracePt t="59883" x="8126413" y="2286000"/>
          <p14:tracePt t="59895" x="8135938" y="2278063"/>
          <p14:tracePt t="59908" x="8135938" y="2268538"/>
          <p14:tracePt t="59922" x="8143875" y="2259013"/>
          <p14:tracePt t="59939" x="8153400" y="2232025"/>
          <p14:tracePt t="59957" x="8180388" y="2187575"/>
          <p14:tracePt t="59972" x="8197850" y="2160588"/>
          <p14:tracePt t="59989" x="8207375" y="2143125"/>
          <p14:tracePt t="60006" x="8215313" y="2108200"/>
          <p14:tracePt t="60022" x="8232775" y="2071688"/>
          <p14:tracePt t="60041" x="8242300" y="2009775"/>
          <p14:tracePt t="60056" x="8259763" y="1955800"/>
          <p14:tracePt t="60073" x="8269288" y="1874838"/>
          <p14:tracePt t="60090" x="8323263" y="1714500"/>
          <p14:tracePt t="60107" x="8331200" y="1660525"/>
          <p14:tracePt t="60123" x="8331200" y="1625600"/>
          <p14:tracePt t="60126" x="8350250" y="1598613"/>
          <p14:tracePt t="60140" x="8350250" y="1571625"/>
          <p14:tracePt t="60157" x="8350250" y="1562100"/>
          <p14:tracePt t="60186" x="8350250" y="1554163"/>
          <p14:tracePt t="60240" x="8358188" y="1554163"/>
          <p14:tracePt t="60842" x="8358188" y="1562100"/>
          <p14:tracePt t="60915" x="8358188" y="1571625"/>
          <p14:tracePt t="61072" x="8358188" y="1589088"/>
          <p14:tracePt t="61145" x="8358188" y="1598613"/>
          <p14:tracePt t="61222" x="8358188" y="1608138"/>
          <p14:tracePt t="62028" x="8340725" y="1608138"/>
          <p14:tracePt t="62228" x="8331200" y="1608138"/>
          <p14:tracePt t="63383" x="8331200" y="1616075"/>
          <p14:tracePt t="63455" x="8331200" y="1625600"/>
          <p14:tracePt t="63491" x="8323263" y="1633538"/>
          <p14:tracePt t="63504" x="8323263" y="1643063"/>
          <p14:tracePt t="63515" x="8313738" y="1660525"/>
          <p14:tracePt t="63527" x="8304213" y="1670050"/>
          <p14:tracePt t="63541" x="8304213" y="1687513"/>
          <p14:tracePt t="63556" x="8296275" y="1697038"/>
          <p14:tracePt t="63573" x="8278813" y="1724025"/>
          <p14:tracePt t="63589" x="8259763" y="1768475"/>
          <p14:tracePt t="63606" x="8259763" y="1776413"/>
          <p14:tracePt t="63623" x="8251825" y="1795463"/>
          <p14:tracePt t="63641" x="8251825" y="1803400"/>
          <p14:tracePt t="81081" x="8197850" y="1803400"/>
          <p14:tracePt t="81094" x="8126413" y="1795463"/>
          <p14:tracePt t="81105" x="8027988" y="1776413"/>
          <p14:tracePt t="81118" x="7929563" y="1776413"/>
          <p14:tracePt t="81130" x="7831138" y="1776413"/>
          <p14:tracePt t="81144" x="7759700" y="1776413"/>
          <p14:tracePt t="81159" x="7688263" y="1776413"/>
          <p14:tracePt t="81176" x="7635875" y="1776413"/>
          <p14:tracePt t="81191" x="7466013" y="1776413"/>
          <p14:tracePt t="81208" x="7367588" y="1776413"/>
          <p14:tracePt t="81225" x="7170738" y="1776413"/>
          <p14:tracePt t="81241" x="7054850" y="1776413"/>
          <p14:tracePt t="81260" x="6929438" y="1776413"/>
          <p14:tracePt t="81277" x="6715125" y="1776413"/>
          <p14:tracePt t="81293" x="6599238" y="1776413"/>
          <p14:tracePt t="81312" x="6402388" y="1758950"/>
          <p14:tracePt t="81327" x="6278563" y="1758950"/>
          <p14:tracePt t="81343" x="6153150" y="1768475"/>
          <p14:tracePt t="81360" x="5911850" y="1803400"/>
          <p14:tracePt t="81376" x="5813425" y="1822450"/>
          <p14:tracePt t="81393" x="5707063" y="1839913"/>
          <p14:tracePt t="81410" x="5527675" y="1874838"/>
          <p14:tracePt t="81427" x="5456238" y="1884363"/>
          <p14:tracePt t="81444" x="5357813" y="1901825"/>
          <p14:tracePt t="81864" x="5251450" y="1938338"/>
          <p14:tracePt t="81876" x="5153025" y="1973263"/>
          <p14:tracePt t="81888" x="5045075" y="2009775"/>
          <p14:tracePt t="81900" x="4946650" y="2027238"/>
          <p14:tracePt t="81912" x="4822825" y="2063750"/>
          <p14:tracePt t="81927" x="4697413" y="2098675"/>
          <p14:tracePt t="81943" x="4572000" y="2116138"/>
          <p14:tracePt t="81961" x="4303713" y="2152650"/>
          <p14:tracePt t="81977" x="4205288" y="2170113"/>
          <p14:tracePt t="81994" x="4108450" y="2170113"/>
          <p14:tracePt t="82011" x="3990975" y="2179638"/>
          <p14:tracePt t="82026" x="3946525" y="2197100"/>
          <p14:tracePt t="82043" x="3911600" y="2197100"/>
          <p14:tracePt t="82059" x="3894138" y="2197100"/>
          <p14:tracePt t="82094" x="3884613" y="2197100"/>
          <p14:tracePt t="82341" x="3875088" y="2197100"/>
          <p14:tracePt t="82352" x="3857625" y="2197100"/>
          <p14:tracePt t="82365" x="3840163" y="2206625"/>
          <p14:tracePt t="82379" x="3813175" y="2206625"/>
          <p14:tracePt t="82393" x="3776663" y="2214563"/>
          <p14:tracePt t="82410" x="3705225" y="2214563"/>
          <p14:tracePt t="82427" x="3465513" y="2232025"/>
          <p14:tracePt t="82443" x="3313113" y="2251075"/>
          <p14:tracePt t="82459" x="3197225" y="2251075"/>
          <p14:tracePt t="82475" x="3000375" y="2232025"/>
          <p14:tracePt t="82492" x="2938463" y="2214563"/>
          <p14:tracePt t="82510" x="2874963" y="2206625"/>
          <p14:tracePt t="82527" x="2867025" y="2206625"/>
          <p14:tracePt t="82619" x="2884488" y="2206625"/>
          <p14:tracePt t="82631" x="2901950" y="2206625"/>
          <p14:tracePt t="82644" x="2928938" y="2206625"/>
          <p14:tracePt t="82656" x="2938463" y="2206625"/>
          <p14:tracePt t="82667" x="2955925" y="2206625"/>
          <p14:tracePt t="82679" x="2965450" y="2206625"/>
          <p14:tracePt t="82704" x="2973388" y="2206625"/>
          <p14:tracePt t="82817" x="2973388" y="2197100"/>
          <p14:tracePt t="82864" x="2965450" y="2179638"/>
          <p14:tracePt t="82877" x="2955925" y="2179638"/>
          <p14:tracePt t="82889" x="2928938" y="2170113"/>
          <p14:tracePt t="82902" x="2911475" y="2170113"/>
          <p14:tracePt t="82914" x="2874963" y="2170113"/>
          <p14:tracePt t="82927" x="2847975" y="2170113"/>
          <p14:tracePt t="82942" x="2840038" y="2170113"/>
          <p14:tracePt t="82958" x="2822575" y="2170113"/>
          <p14:tracePt t="82975" x="2803525" y="2170113"/>
          <p14:tracePt t="83000" x="2795588" y="2170113"/>
          <p14:tracePt t="83036" x="2786063" y="2160588"/>
          <p14:tracePt t="83061" x="2768600" y="2160588"/>
          <p14:tracePt t="83074" x="2759075" y="2160588"/>
          <p14:tracePt t="83084" x="2741613" y="2160588"/>
          <p14:tracePt t="83109" x="2732088" y="2160588"/>
          <p14:tracePt t="83255" x="2751138" y="2160588"/>
          <p14:tracePt t="83279" x="2768600" y="2160588"/>
          <p14:tracePt t="83297" x="2776538" y="2160588"/>
          <p14:tracePt t="83310" x="2786063" y="2160588"/>
          <p14:tracePt t="83333" x="2795588" y="2160588"/>
          <p14:tracePt t="83346" x="2813050" y="2160588"/>
          <p14:tracePt t="83357" x="2822575" y="2160588"/>
          <p14:tracePt t="83383" x="2830513" y="2160588"/>
          <p14:tracePt t="83395" x="2840038" y="2160588"/>
          <p14:tracePt t="83407" x="2857500" y="2160588"/>
          <p14:tracePt t="83419" x="2901950" y="2160588"/>
          <p14:tracePt t="83432" x="2938463" y="2160588"/>
          <p14:tracePt t="83446" x="2973388" y="2160588"/>
          <p14:tracePt t="83460" x="3009900" y="2160588"/>
          <p14:tracePt t="83476" x="3036888" y="2160588"/>
          <p14:tracePt t="83493" x="3054350" y="2160588"/>
          <p14:tracePt t="83510" x="3062288" y="2160588"/>
          <p14:tracePt t="83527" x="3081338" y="2160588"/>
          <p14:tracePt t="83543" x="3089275" y="2160588"/>
          <p14:tracePt t="83578" x="3098800" y="2160588"/>
          <p14:tracePt t="83593" x="3108325" y="2160588"/>
          <p14:tracePt t="83628" x="3116263" y="2160588"/>
          <p14:tracePt t="83653" x="3125788" y="2160588"/>
          <p14:tracePt t="83663" x="3133725" y="2160588"/>
          <p14:tracePt t="83677" x="3160713" y="2160588"/>
          <p14:tracePt t="83693" x="3170238" y="2160588"/>
          <p14:tracePt t="83712" x="3187700" y="2170113"/>
          <p14:tracePt t="83727" x="3197225" y="2170113"/>
          <p14:tracePt t="83744" x="3214688" y="2170113"/>
          <p14:tracePt t="83761" x="3224213" y="2170113"/>
          <p14:tracePt t="83778" x="3232150" y="2170113"/>
          <p14:tracePt t="83825" x="3241675" y="2170113"/>
          <p14:tracePt t="84153" x="3251200" y="2170113"/>
          <p14:tracePt t="84201" x="3259138" y="2170113"/>
          <p14:tracePt t="84237" x="3268663" y="2170113"/>
          <p14:tracePt t="84260" x="3276600" y="2170113"/>
          <p14:tracePt t="84284" x="3295650" y="2170113"/>
          <p14:tracePt t="84302" x="3303588" y="2170113"/>
          <p14:tracePt t="84314" x="3313113" y="2170113"/>
          <p14:tracePt t="84326" x="3330575" y="2170113"/>
          <p14:tracePt t="84340" x="3340100" y="2170113"/>
          <p14:tracePt t="84351" x="3357563" y="2170113"/>
          <p14:tracePt t="84363" x="3367088" y="2170113"/>
          <p14:tracePt t="84377" x="3375025" y="2170113"/>
          <p14:tracePt t="84394" x="3384550" y="2170113"/>
          <p14:tracePt t="84411" x="3394075" y="2170113"/>
          <p14:tracePt t="84426" x="3402013" y="2170113"/>
          <p14:tracePt t="84443" x="3411538" y="2170113"/>
          <p14:tracePt t="84460" x="3438525" y="2160588"/>
          <p14:tracePt t="84493" x="3446463" y="2160588"/>
          <p14:tracePt t="84510" x="3455988" y="2160588"/>
          <p14:tracePt t="84532" x="3465513" y="2160588"/>
          <p14:tracePt t="84557" x="3473450" y="2160588"/>
          <p14:tracePt t="84581" x="3482975" y="2160588"/>
          <p14:tracePt t="84593" x="3500438" y="2160588"/>
          <p14:tracePt t="84605" x="3509963" y="2160588"/>
          <p14:tracePt t="84630" x="3517900" y="2160588"/>
          <p14:tracePt t="84641" x="3527425" y="2160588"/>
          <p14:tracePt t="84654" x="3536950" y="2160588"/>
          <p14:tracePt t="84665" x="3554413" y="2160588"/>
          <p14:tracePt t="84679" x="3571875" y="2160588"/>
          <p14:tracePt t="84694" x="3581400" y="2160588"/>
          <p14:tracePt t="84709" x="3589338" y="2160588"/>
          <p14:tracePt t="84726" x="3633788" y="2160588"/>
          <p14:tracePt t="84742" x="3670300" y="2160588"/>
          <p14:tracePt t="84759" x="3697288" y="2160588"/>
          <p14:tracePt t="84775" x="3759200" y="2160588"/>
          <p14:tracePt t="84793" x="3795713" y="2160588"/>
          <p14:tracePt t="84811" x="3803650" y="2160588"/>
          <p14:tracePt t="84828" x="3822700" y="2160588"/>
          <p14:tracePt t="84844" x="3830638" y="2160588"/>
          <p14:tracePt t="84860" x="3848100" y="2152650"/>
          <p14:tracePt t="84925" x="3857625" y="2152650"/>
          <p14:tracePt t="84962" x="3867150" y="2152650"/>
          <p14:tracePt t="85158" x="3875088" y="2152650"/>
          <p14:tracePt t="85194" x="3884613" y="2152650"/>
          <p14:tracePt t="85242" x="3894138" y="2152650"/>
          <p14:tracePt t="85308" x="3902075" y="2152650"/>
          <p14:tracePt t="85332" x="3919538" y="2152650"/>
          <p14:tracePt t="85382" x="3929063" y="2152650"/>
          <p14:tracePt t="85444" x="3938588" y="2152650"/>
          <p14:tracePt t="85481" x="3946525" y="2152650"/>
          <p14:tracePt t="85516" x="3956050" y="2152650"/>
          <p14:tracePt t="85577" x="3965575" y="2152650"/>
          <p14:tracePt t="85746" x="3973513" y="2152650"/>
          <p14:tracePt t="85814" x="3990975" y="2160588"/>
          <p14:tracePt t="85851" x="4000500" y="2160588"/>
          <p14:tracePt t="85862" x="4010025" y="2160588"/>
          <p14:tracePt t="85874" x="4010025" y="2170113"/>
          <p14:tracePt t="85899" x="4017963" y="2170113"/>
          <p14:tracePt t="85935" x="4027488" y="2170113"/>
          <p14:tracePt t="85959" x="4037013" y="2170113"/>
          <p14:tracePt t="85983" x="4062413" y="2187575"/>
          <p14:tracePt t="85995" x="4081463" y="2187575"/>
          <p14:tracePt t="86007" x="4108450" y="2197100"/>
          <p14:tracePt t="86019" x="4116388" y="2206625"/>
          <p14:tracePt t="86032" x="4143375" y="2206625"/>
          <p14:tracePt t="86044" x="4152900" y="2214563"/>
          <p14:tracePt t="86059" x="4160838" y="2214563"/>
          <p14:tracePt t="86076" x="4179888" y="2214563"/>
          <p14:tracePt t="86092" x="4205288" y="2224088"/>
          <p14:tracePt t="86111" x="4214813" y="2224088"/>
          <p14:tracePt t="86128" x="4232275" y="2232025"/>
          <p14:tracePt t="86144" x="4241800" y="2232025"/>
          <p14:tracePt t="86376" x="4251325" y="2232025"/>
          <p14:tracePt t="86388" x="4251325" y="2251075"/>
          <p14:tracePt t="86413" x="4251325" y="2259013"/>
          <p14:tracePt t="86450" x="4251325" y="2268538"/>
          <p14:tracePt t="86508" x="4251325" y="2278063"/>
          <p14:tracePt t="86558" x="4251325" y="2286000"/>
          <p14:tracePt t="86571" x="4251325" y="2295525"/>
          <p14:tracePt t="86582" x="4251325" y="2303463"/>
          <p14:tracePt t="86595" x="4251325" y="2322513"/>
          <p14:tracePt t="86611" x="4251325" y="2330450"/>
          <p14:tracePt t="86629" x="4251325" y="2339975"/>
          <p14:tracePt t="86643" x="4241800" y="2349500"/>
          <p14:tracePt t="86659" x="4232275" y="2349500"/>
          <p14:tracePt t="86679" x="4214813" y="2366963"/>
          <p14:tracePt t="86694" x="4187825" y="2384425"/>
          <p14:tracePt t="86711" x="4160838" y="2393950"/>
          <p14:tracePt t="86727" x="4098925" y="2401888"/>
          <p14:tracePt t="86744" x="4081463" y="2401888"/>
          <p14:tracePt t="86761" x="4071938" y="2420938"/>
          <p14:tracePt t="86779" x="4044950" y="2420938"/>
          <p14:tracePt t="86794" x="4027488" y="2420938"/>
          <p14:tracePt t="86810" x="3990975" y="2420938"/>
          <p14:tracePt t="86827" x="3946525" y="2420938"/>
          <p14:tracePt t="86843" x="3894138" y="2420938"/>
          <p14:tracePt t="86860" x="3867150" y="2420938"/>
          <p14:tracePt t="86878" x="3840163" y="2420938"/>
          <p14:tracePt t="86894" x="3830638" y="2420938"/>
          <p14:tracePt t="86910" x="3822700" y="2420938"/>
          <p14:tracePt t="86928" x="3795713" y="2420938"/>
          <p14:tracePt t="86944" x="3786188" y="2420938"/>
          <p14:tracePt t="86960" x="3759200" y="2420938"/>
          <p14:tracePt t="86977" x="3751263" y="2420938"/>
          <p14:tracePt t="86994" x="3741738" y="2420938"/>
          <p14:tracePt t="87012" x="3732213" y="2411413"/>
          <p14:tracePt t="87028" x="3724275" y="2411413"/>
          <p14:tracePt t="87044" x="3697288" y="2401888"/>
          <p14:tracePt t="87062" x="3598863" y="2349500"/>
          <p14:tracePt t="87076" x="3562350" y="2330450"/>
          <p14:tracePt t="87093" x="3509963" y="2322513"/>
          <p14:tracePt t="87109" x="3455988" y="2295525"/>
          <p14:tracePt t="87126" x="3446463" y="2286000"/>
          <p14:tracePt t="87143" x="3438525" y="2286000"/>
          <p14:tracePt t="87145" x="3429000" y="2286000"/>
          <p14:tracePt t="87160" x="3419475" y="2278063"/>
          <p14:tracePt t="87176" x="3402013" y="2251075"/>
          <p14:tracePt t="87194" x="3322638" y="2197100"/>
          <p14:tracePt t="87210" x="3286125" y="2160588"/>
          <p14:tracePt t="87227" x="3241675" y="2135188"/>
          <p14:tracePt t="87244" x="3224213" y="2116138"/>
          <p14:tracePt t="87260" x="3214688" y="2098675"/>
          <p14:tracePt t="87279" x="3214688" y="2089150"/>
          <p14:tracePt t="87311" x="3214688" y="2081213"/>
          <p14:tracePt t="87345" x="3214688" y="2071688"/>
          <p14:tracePt t="87386" x="3214688" y="2054225"/>
          <p14:tracePt t="87398" x="3232150" y="2009775"/>
          <p14:tracePt t="87410" x="3259138" y="1973263"/>
          <p14:tracePt t="87422" x="3286125" y="1911350"/>
          <p14:tracePt t="87435" x="3313113" y="1874838"/>
          <p14:tracePt t="87447" x="3340100" y="1830388"/>
          <p14:tracePt t="87461" x="3367088" y="1803400"/>
          <p14:tracePt t="87478" x="3375025" y="1795463"/>
          <p14:tracePt t="87494" x="3394075" y="1776413"/>
          <p14:tracePt t="87510" x="3402013" y="1768475"/>
          <p14:tracePt t="87544" x="3438525" y="1758950"/>
          <p14:tracePt t="87559" x="3465513" y="1741488"/>
          <p14:tracePt t="87576" x="3473450" y="1741488"/>
          <p14:tracePt t="87592" x="3509963" y="1724025"/>
          <p14:tracePt t="87609" x="3527425" y="1714500"/>
          <p14:tracePt t="87626" x="3536950" y="1714500"/>
          <p14:tracePt t="87642" x="3571875" y="1697038"/>
          <p14:tracePt t="87659" x="3581400" y="1687513"/>
          <p14:tracePt t="87676" x="3616325" y="1687513"/>
          <p14:tracePt t="87693" x="3652838" y="1679575"/>
          <p14:tracePt t="87710" x="3670300" y="1679575"/>
          <p14:tracePt t="87727" x="3714750" y="1679575"/>
          <p14:tracePt t="87743" x="3724275" y="1679575"/>
          <p14:tracePt t="87760" x="3751263" y="1679575"/>
          <p14:tracePt t="87776" x="3776663" y="1679575"/>
          <p14:tracePt t="87793" x="3795713" y="1679575"/>
          <p14:tracePt t="87809" x="3803650" y="1679575"/>
          <p14:tracePt t="87827" x="3813175" y="1679575"/>
          <p14:tracePt t="87843" x="3840163" y="1679575"/>
          <p14:tracePt t="87860" x="3867150" y="1679575"/>
          <p14:tracePt t="87877" x="3946525" y="1660525"/>
          <p14:tracePt t="87894" x="3983038" y="1660525"/>
          <p14:tracePt t="87911" x="4017963" y="1660525"/>
          <p14:tracePt t="87928" x="4098925" y="1652588"/>
          <p14:tracePt t="87944" x="4116388" y="1652588"/>
          <p14:tracePt t="87962" x="4179888" y="1633538"/>
          <p14:tracePt t="87976" x="4232275" y="1625600"/>
          <p14:tracePt t="87993" x="4276725" y="1608138"/>
          <p14:tracePt t="88009" x="4402138" y="1608138"/>
          <p14:tracePt t="88027" x="4456113" y="1608138"/>
          <p14:tracePt t="88044" x="4510088" y="1608138"/>
          <p14:tracePt t="88060" x="4581525" y="1616075"/>
          <p14:tracePt t="88077" x="4625975" y="1625600"/>
          <p14:tracePt t="88095" x="4687888" y="1643063"/>
          <p14:tracePt t="88111" x="4714875" y="1652588"/>
          <p14:tracePt t="88127" x="4732338" y="1652588"/>
          <p14:tracePt t="88131" x="4759325" y="1660525"/>
          <p14:tracePt t="88144" x="4786313" y="1687513"/>
          <p14:tracePt t="88161" x="4803775" y="1704975"/>
          <p14:tracePt t="88178" x="4830763" y="1714500"/>
          <p14:tracePt t="88194" x="4867275" y="1731963"/>
          <p14:tracePt t="88211" x="4875213" y="1751013"/>
          <p14:tracePt t="88228" x="4894263" y="1758950"/>
          <p14:tracePt t="88244" x="4894263" y="1768475"/>
          <p14:tracePt t="88261" x="4902200" y="1768475"/>
          <p14:tracePt t="88277" x="4929188" y="1803400"/>
          <p14:tracePt t="88294" x="4956175" y="1822450"/>
          <p14:tracePt t="88313" x="4992688" y="1874838"/>
          <p14:tracePt t="88343" x="5010150" y="1884363"/>
          <p14:tracePt t="88359" x="5018088" y="1893888"/>
          <p14:tracePt t="88393" x="5018088" y="1901825"/>
          <p14:tracePt t="88410" x="5027613" y="1911350"/>
          <p14:tracePt t="88427" x="5027613" y="1938338"/>
          <p14:tracePt t="88443" x="5027613" y="1946275"/>
          <p14:tracePt t="88459" x="5027613" y="1955800"/>
          <p14:tracePt t="88476" x="5027613" y="1973263"/>
          <p14:tracePt t="88512" x="5018088" y="2000250"/>
          <p14:tracePt t="88527" x="5000625" y="2017713"/>
          <p14:tracePt t="88544" x="4973638" y="2036763"/>
          <p14:tracePt t="88561" x="4938713" y="2054225"/>
          <p14:tracePt t="88576" x="4911725" y="2063750"/>
          <p14:tracePt t="88593" x="4894263" y="2089150"/>
          <p14:tracePt t="88609" x="4857750" y="2098675"/>
          <p14:tracePt t="88626" x="4830763" y="2098675"/>
          <p14:tracePt t="88643" x="4786313" y="2125663"/>
          <p14:tracePt t="88659" x="4768850" y="2135188"/>
          <p14:tracePt t="88676" x="4741863" y="2135188"/>
          <p14:tracePt t="88694" x="4660900" y="2160588"/>
          <p14:tracePt t="88711" x="4643438" y="2170113"/>
          <p14:tracePt t="88729" x="4589463" y="2187575"/>
          <p14:tracePt t="88744" x="4554538" y="2197100"/>
          <p14:tracePt t="88761" x="4527550" y="2214563"/>
          <p14:tracePt t="88778" x="4510088" y="2214563"/>
          <p14:tracePt t="88794" x="4500563" y="2214563"/>
          <p14:tracePt t="88828" x="4491038" y="2214563"/>
          <p14:tracePt t="88856" x="4465638" y="2214563"/>
          <p14:tracePt t="88868" x="4429125" y="2214563"/>
          <p14:tracePt t="88880" x="4419600" y="2214563"/>
          <p14:tracePt t="88894" x="4394200" y="2214563"/>
          <p14:tracePt t="88910" x="4384675" y="2214563"/>
          <p14:tracePt t="88929" x="4340225" y="2214563"/>
          <p14:tracePt t="88944" x="4322763" y="2214563"/>
          <p14:tracePt t="88962" x="4313238" y="2214563"/>
          <p14:tracePt t="88978" x="4232275" y="2214563"/>
          <p14:tracePt t="88993" x="4197350" y="2224088"/>
          <p14:tracePt t="89010" x="4125913" y="2224088"/>
          <p14:tracePt t="89026" x="4027488" y="2241550"/>
          <p14:tracePt t="89042" x="4010025" y="2241550"/>
          <p14:tracePt t="89059" x="4000500" y="2241550"/>
          <p14:tracePt t="89076" x="3973513" y="2241550"/>
          <p14:tracePt t="89109" x="3894138" y="2241550"/>
          <p14:tracePt t="89126" x="3822700" y="2241550"/>
          <p14:tracePt t="89143" x="3741738" y="2241550"/>
          <p14:tracePt t="89159" x="3598863" y="2241550"/>
          <p14:tracePt t="89176" x="3562350" y="2241550"/>
          <p14:tracePt t="89193" x="3536950" y="2241550"/>
          <p14:tracePt t="89209" x="3527425" y="2241550"/>
          <p14:tracePt t="89226" x="3517900" y="2241550"/>
          <p14:tracePt t="89243" x="3455988" y="2232025"/>
          <p14:tracePt t="89259" x="3429000" y="2232025"/>
          <p14:tracePt t="89276" x="3411538" y="2224088"/>
          <p14:tracePt t="89292" x="3384550" y="2224088"/>
          <p14:tracePt t="89397" x="3375025" y="2214563"/>
          <p14:tracePt t="89447" x="3357563" y="2197100"/>
          <p14:tracePt t="89459" x="3330575" y="2197100"/>
          <p14:tracePt t="89471" x="3322638" y="2187575"/>
          <p14:tracePt t="89484" x="3313113" y="2187575"/>
          <p14:tracePt t="89495" x="3303588" y="2187575"/>
          <p14:tracePt t="89510" x="3295650" y="2179638"/>
          <p14:tracePt t="89627" x="3303588" y="2179638"/>
          <p14:tracePt t="89651" x="3313113" y="2179638"/>
          <p14:tracePt t="89689" x="3322638" y="2179638"/>
          <p14:tracePt t="89713" x="3330575" y="2179638"/>
          <p14:tracePt t="89725" x="3340100" y="2187575"/>
          <p14:tracePt t="89737" x="3367088" y="2187575"/>
          <p14:tracePt t="89749" x="3402013" y="2206625"/>
          <p14:tracePt t="89763" x="3446463" y="2206625"/>
          <p14:tracePt t="89779" x="3500438" y="2214563"/>
          <p14:tracePt t="89794" x="3536950" y="2214563"/>
          <p14:tracePt t="89811" x="3616325" y="2232025"/>
          <p14:tracePt t="89826" x="3670300" y="2232025"/>
          <p14:tracePt t="89843" x="3705225" y="2232025"/>
          <p14:tracePt t="89860" x="3741738" y="2232025"/>
          <p14:tracePt t="89876" x="3822700" y="2241550"/>
          <p14:tracePt t="89893" x="3857625" y="2241550"/>
          <p14:tracePt t="89910" x="3911600" y="2241550"/>
          <p14:tracePt t="89926" x="3990975" y="2241550"/>
          <p14:tracePt t="89943" x="4027488" y="2241550"/>
          <p14:tracePt t="89960" x="4089400" y="2241550"/>
          <p14:tracePt t="89977" x="4108450" y="2241550"/>
          <p14:tracePt t="89993" x="4116388" y="2241550"/>
          <p14:tracePt t="90010" x="4143375" y="2241550"/>
          <p14:tracePt t="90104" x="4125913" y="2241550"/>
          <p14:tracePt t="90116" x="4116388" y="2241550"/>
          <p14:tracePt t="90128" x="4108450" y="2241550"/>
          <p14:tracePt t="90140" x="4089400" y="2241550"/>
          <p14:tracePt t="90153" x="4037013" y="2241550"/>
          <p14:tracePt t="90165" x="3965575" y="2241550"/>
          <p14:tracePt t="90177" x="3867150" y="2241550"/>
          <p14:tracePt t="90193" x="3768725" y="2232025"/>
          <p14:tracePt t="90209" x="3643313" y="2232025"/>
          <p14:tracePt t="90226" x="3490913" y="2224088"/>
          <p14:tracePt t="90243" x="3455988" y="2224088"/>
          <p14:tracePt t="90259" x="3429000" y="2224088"/>
          <p14:tracePt t="90276" x="3394075" y="2214563"/>
          <p14:tracePt t="90293" x="3384550" y="2214563"/>
          <p14:tracePt t="90442" x="3402013" y="2214563"/>
          <p14:tracePt t="90454" x="3411538" y="2214563"/>
          <p14:tracePt t="90467" x="3446463" y="2214563"/>
          <p14:tracePt t="90479" x="3500438" y="2214563"/>
          <p14:tracePt t="90494" x="3554413" y="2214563"/>
          <p14:tracePt t="90511" x="3643313" y="2197100"/>
          <p14:tracePt t="90527" x="3867150" y="2179638"/>
          <p14:tracePt t="90545" x="3938588" y="2179638"/>
          <p14:tracePt t="90563" x="4054475" y="2160588"/>
          <p14:tracePt t="90577" x="4089400" y="2160588"/>
          <p14:tracePt t="90593" x="4125913" y="2152650"/>
          <p14:tracePt t="90610" x="4187825" y="2152650"/>
          <p14:tracePt t="90626" x="4214813" y="2152650"/>
          <p14:tracePt t="90643" x="4251325" y="2152650"/>
          <p14:tracePt t="90659" x="4313238" y="2152650"/>
          <p14:tracePt t="90676" x="4330700" y="2152650"/>
          <p14:tracePt t="90693" x="4375150" y="2152650"/>
          <p14:tracePt t="90710" x="4465638" y="2152650"/>
          <p14:tracePt t="90726" x="4500563" y="2152650"/>
          <p14:tracePt t="90744" x="4554538" y="2152650"/>
          <p14:tracePt t="90760" x="4562475" y="2152650"/>
          <p14:tracePt t="90777" x="4572000" y="2152650"/>
          <p14:tracePt t="90793" x="4581525" y="2152650"/>
          <p14:tracePt t="90859" x="4554538" y="2152650"/>
          <p14:tracePt t="90871" x="4500563" y="2152650"/>
          <p14:tracePt t="90884" x="4411663" y="2152650"/>
          <p14:tracePt t="90895" x="4295775" y="2152650"/>
          <p14:tracePt t="90911" x="4125913" y="2152650"/>
          <p14:tracePt t="90928" x="3911600" y="2170113"/>
          <p14:tracePt t="90945" x="3509963" y="2170113"/>
          <p14:tracePt t="90961" x="3384550" y="2160588"/>
          <p14:tracePt t="90978" x="3313113" y="2160588"/>
          <p14:tracePt t="90994" x="3268663" y="2160588"/>
          <p14:tracePt t="91011" x="3251200" y="2160588"/>
          <p14:tracePt t="91027" x="3251200" y="2152650"/>
          <p14:tracePt t="91044" x="3259138" y="2152650"/>
          <p14:tracePt t="91060" x="3268663" y="2152650"/>
          <p14:tracePt t="91077" x="3375025" y="2152650"/>
          <p14:tracePt t="91094" x="3517900" y="2160588"/>
          <p14:tracePt t="91111" x="3687763" y="2179638"/>
          <p14:tracePt t="91127" x="4027488" y="2214563"/>
          <p14:tracePt t="91144" x="4098925" y="2214563"/>
          <p14:tracePt t="91163" x="4170363" y="2214563"/>
          <p14:tracePt t="91177" x="4187825" y="2214563"/>
          <p14:tracePt t="91235" x="4170363" y="2214563"/>
          <p14:tracePt t="91247" x="4160838" y="2214563"/>
          <p14:tracePt t="91259" x="4081463" y="2232025"/>
          <p14:tracePt t="91271" x="3956050" y="2251075"/>
          <p14:tracePt t="91283" x="3813175" y="2268538"/>
          <p14:tracePt t="91296" x="3670300" y="2268538"/>
          <p14:tracePt t="91311" x="3527425" y="2268538"/>
          <p14:tracePt t="91328" x="3340100" y="2268538"/>
          <p14:tracePt t="91344" x="3143250" y="2303463"/>
          <p14:tracePt t="91362" x="2776538" y="2339975"/>
          <p14:tracePt t="91378" x="2616200" y="2366963"/>
          <p14:tracePt t="91395" x="2465388" y="2384425"/>
          <p14:tracePt t="91412" x="2152650" y="2401888"/>
          <p14:tracePt t="91427" x="2054225" y="2411413"/>
          <p14:tracePt t="91445" x="1982788" y="2411413"/>
          <p14:tracePt t="91462" x="1884363" y="2411413"/>
          <p14:tracePt t="91476" x="1866900" y="2411413"/>
          <p14:tracePt t="91493" x="1830388" y="2411413"/>
          <p14:tracePt t="91510" x="1785938" y="2411413"/>
          <p14:tracePt t="91526" x="1758950" y="2411413"/>
          <p14:tracePt t="91543" x="1731963" y="2411413"/>
          <p14:tracePt t="91560" x="1679575" y="2411413"/>
          <p14:tracePt t="91578" x="1633538" y="2411413"/>
          <p14:tracePt t="91595" x="1562100" y="2411413"/>
          <p14:tracePt t="91612" x="1517650" y="2411413"/>
          <p14:tracePt t="91628" x="1500188" y="2401888"/>
          <p14:tracePt t="91632" x="1473200" y="2401888"/>
          <p14:tracePt t="91645" x="1465263" y="2401888"/>
          <p14:tracePt t="91661" x="1455738" y="2401888"/>
          <p14:tracePt t="91679" x="1419225" y="2401888"/>
          <p14:tracePt t="91694" x="1411288" y="2401888"/>
          <p14:tracePt t="91711" x="1401763" y="2401888"/>
          <p14:tracePt t="91728" x="1393825" y="2401888"/>
          <p14:tracePt t="91744" x="1384300" y="2401888"/>
          <p14:tracePt t="91761" x="1357313" y="2401888"/>
          <p14:tracePt t="91778" x="1312863" y="2411413"/>
          <p14:tracePt t="91795" x="1295400" y="2420938"/>
          <p14:tracePt t="91813" x="1241425" y="2438400"/>
          <p14:tracePt t="91828" x="1231900" y="2438400"/>
          <p14:tracePt t="91844" x="1223963" y="2446338"/>
          <p14:tracePt t="91860" x="1214438" y="2455863"/>
          <p14:tracePt t="91878" x="1179513" y="2465388"/>
          <p14:tracePt t="91893" x="1169988" y="2465388"/>
          <p14:tracePt t="91926" x="1160463" y="2473325"/>
          <p14:tracePt t="91961" x="1160463" y="2482850"/>
          <p14:tracePt t="92106" x="1160463" y="2500313"/>
          <p14:tracePt t="92155" x="1152525" y="2500313"/>
          <p14:tracePt t="92192" x="1143000" y="2500313"/>
          <p14:tracePt t="92407" x="1152525" y="2500313"/>
          <p14:tracePt t="92418" x="1160463" y="2500313"/>
          <p14:tracePt t="92431" x="1169988" y="2500313"/>
          <p14:tracePt t="92444" x="1196975" y="2500313"/>
          <p14:tracePt t="92460" x="1204913" y="2500313"/>
          <p14:tracePt t="92476" x="1241425" y="2500313"/>
          <p14:tracePt t="92493" x="1268413" y="2500313"/>
          <p14:tracePt t="92510" x="1295400" y="2500313"/>
          <p14:tracePt t="92528" x="1303338" y="2500313"/>
          <p14:tracePt t="92544" x="1347788" y="2500313"/>
          <p14:tracePt t="92560" x="1366838" y="2500313"/>
          <p14:tracePt t="92578" x="1428750" y="2500313"/>
          <p14:tracePt t="92594" x="1455738" y="2500313"/>
          <p14:tracePt t="92610" x="1473200" y="2500313"/>
          <p14:tracePt t="92628" x="1527175" y="2500313"/>
          <p14:tracePt t="92644" x="1536700" y="2500313"/>
          <p14:tracePt t="92660" x="1554163" y="2500313"/>
          <p14:tracePt t="92676" x="1571625" y="2500313"/>
          <p14:tracePt t="92693" x="1598613" y="2500313"/>
          <p14:tracePt t="92710" x="1625600" y="2500313"/>
          <p14:tracePt t="92726" x="1652588" y="2500313"/>
          <p14:tracePt t="92744" x="1670050" y="2500313"/>
          <p14:tracePt t="92761" x="1697038" y="2500313"/>
          <p14:tracePt t="92777" x="1704975" y="2500313"/>
          <p14:tracePt t="92795" x="1724025" y="2500313"/>
          <p14:tracePt t="92810" x="1731963" y="2500313"/>
          <p14:tracePt t="92844" x="1768475" y="2500313"/>
          <p14:tracePt t="92862" x="1776413" y="2500313"/>
          <p14:tracePt t="92877" x="1785938" y="2500313"/>
          <p14:tracePt t="92893" x="1795463" y="2500313"/>
          <p14:tracePt t="92910" x="1812925" y="2500313"/>
          <p14:tracePt t="92927" x="1830388" y="2500313"/>
          <p14:tracePt t="92943" x="1839913" y="2500313"/>
          <p14:tracePt t="92961" x="1857375" y="2500313"/>
          <p14:tracePt t="92978" x="1866900" y="2500313"/>
          <p14:tracePt t="92995" x="1901825" y="2500313"/>
          <p14:tracePt t="93011" x="1911350" y="2500313"/>
          <p14:tracePt t="93028" x="1919288" y="2509838"/>
          <p14:tracePt t="93043" x="1938338" y="2509838"/>
          <p14:tracePt t="93060" x="1965325" y="2509838"/>
          <p14:tracePt t="93077" x="1982788" y="2509838"/>
          <p14:tracePt t="93093" x="2017713" y="2509838"/>
          <p14:tracePt t="93110" x="2027238" y="2517775"/>
          <p14:tracePt t="93126" x="2036763" y="2517775"/>
          <p14:tracePt t="93129" x="2044700" y="2517775"/>
          <p14:tracePt t="93143" x="2071688" y="2517775"/>
          <p14:tracePt t="93160" x="2081213" y="2517775"/>
          <p14:tracePt t="93176" x="2108200" y="2527300"/>
          <p14:tracePt t="93193" x="2125663" y="2527300"/>
          <p14:tracePt t="93210" x="2143125" y="2527300"/>
          <p14:tracePt t="93228" x="2179638" y="2536825"/>
          <p14:tracePt t="93244" x="2197100" y="2536825"/>
          <p14:tracePt t="93260" x="2224088" y="2536825"/>
          <p14:tracePt t="93276" x="2268538" y="2554288"/>
          <p14:tracePt t="93293" x="2303463" y="2554288"/>
          <p14:tracePt t="93310" x="2384425" y="2563813"/>
          <p14:tracePt t="93326" x="2419350" y="2571750"/>
          <p14:tracePt t="93344" x="2465388" y="2571750"/>
          <p14:tracePt t="93361" x="2517775" y="2571750"/>
          <p14:tracePt t="93377" x="2589213" y="2589213"/>
          <p14:tracePt t="93393" x="2633663" y="2589213"/>
          <p14:tracePt t="93410" x="2670175" y="2598738"/>
          <p14:tracePt t="93426" x="2776538" y="2616200"/>
          <p14:tracePt t="93443" x="2830513" y="2625725"/>
          <p14:tracePt t="93461" x="2857500" y="2625725"/>
          <p14:tracePt t="93478" x="2901950" y="2643188"/>
          <p14:tracePt t="93495" x="2928938" y="2643188"/>
          <p14:tracePt t="93513" x="2973388" y="2652713"/>
          <p14:tracePt t="93527" x="3000375" y="2670175"/>
          <p14:tracePt t="93543" x="3017838" y="2670175"/>
          <p14:tracePt t="93561" x="3054350" y="2679700"/>
          <p14:tracePt t="93577" x="3071813" y="2679700"/>
          <p14:tracePt t="93594" x="3098800" y="2679700"/>
          <p14:tracePt t="93610" x="3133725" y="2679700"/>
          <p14:tracePt t="93627" x="3143250" y="2679700"/>
          <p14:tracePt t="93644" x="3152775" y="2679700"/>
          <p14:tracePt t="97103" x="3170238" y="2652713"/>
          <p14:tracePt t="97115" x="3214688" y="2589213"/>
          <p14:tracePt t="97126" x="3241675" y="2554288"/>
          <p14:tracePt t="97139" x="3268663" y="2509838"/>
          <p14:tracePt t="97150" x="3295650" y="2500313"/>
          <p14:tracePt t="97163" x="3313113" y="2473325"/>
          <p14:tracePt t="97177" x="3322638" y="2465388"/>
          <p14:tracePt t="97193" x="3330575" y="2428875"/>
          <p14:tracePt t="97210" x="3357563" y="2393950"/>
          <p14:tracePt t="97227" x="3429000" y="2312988"/>
          <p14:tracePt t="97243" x="3455988" y="2268538"/>
          <p14:tracePt t="97260" x="3490913" y="2214563"/>
          <p14:tracePt t="97278" x="3500438" y="2206625"/>
          <p14:tracePt t="97297" x="3509963" y="2197100"/>
          <p14:tracePt t="97312" x="3509963" y="2187575"/>
          <p14:tracePt t="97329" x="3517900" y="2160588"/>
          <p14:tracePt t="97346" x="3571875" y="2125663"/>
          <p14:tracePt t="97362" x="3571875" y="2116138"/>
          <p14:tracePt t="97378" x="3581400" y="2108200"/>
          <p14:tracePt t="97457" x="3589338" y="2108200"/>
          <p14:tracePt t="97566" x="3598863" y="2108200"/>
          <p14:tracePt t="97589" x="3608388" y="2108200"/>
          <p14:tracePt t="97601" x="3616325" y="2108200"/>
          <p14:tracePt t="97613" x="3633788" y="2108200"/>
          <p14:tracePt t="97637" x="3643313" y="2108200"/>
          <p14:tracePt t="98030" x="3625850" y="2108200"/>
          <p14:tracePt t="98042" x="3598863" y="2108200"/>
          <p14:tracePt t="98055" x="3517900" y="2125663"/>
          <p14:tracePt t="98067" x="3446463" y="2143125"/>
          <p14:tracePt t="98079" x="3340100" y="2179638"/>
          <p14:tracePt t="98093" x="3241675" y="2206625"/>
          <p14:tracePt t="98110" x="3133725" y="2241550"/>
          <p14:tracePt t="98128" x="2884488" y="2295525"/>
          <p14:tracePt t="98143" x="2786063" y="2330450"/>
          <p14:tracePt t="98160" x="2679700" y="2349500"/>
          <p14:tracePt t="98177" x="2482850" y="2401888"/>
          <p14:tracePt t="98194" x="2411413" y="2401888"/>
          <p14:tracePt t="98210" x="2347913" y="2411413"/>
          <p14:tracePt t="98227" x="2197100" y="2428875"/>
          <p14:tracePt t="98244" x="2160588" y="2438400"/>
          <p14:tracePt t="98261" x="2081213" y="2455863"/>
          <p14:tracePt t="98278" x="2071688" y="2465388"/>
          <p14:tracePt t="98295" x="2054225" y="2465388"/>
          <p14:tracePt t="98312" x="2036763" y="2465388"/>
          <p14:tracePt t="98345" x="2017713" y="2473325"/>
          <p14:tracePt t="98370" x="2000250" y="2482850"/>
          <p14:tracePt t="98388" x="1973263" y="2500313"/>
          <p14:tracePt t="98400" x="1919288" y="2509838"/>
          <p14:tracePt t="98413" x="1866900" y="2527300"/>
          <p14:tracePt t="98429" x="1830388" y="2527300"/>
          <p14:tracePt t="98445" x="1803400" y="2536825"/>
          <p14:tracePt t="98462" x="1768475" y="2544763"/>
          <p14:tracePt t="98478" x="1758950" y="2544763"/>
          <p14:tracePt t="98569" x="1768475" y="2544763"/>
          <p14:tracePt t="98581" x="1776413" y="2544763"/>
          <p14:tracePt t="98594" x="1795463" y="2544763"/>
          <p14:tracePt t="98605" x="1812925" y="2544763"/>
          <p14:tracePt t="98617" x="1866900" y="2536825"/>
          <p14:tracePt t="98631" x="1928813" y="2500313"/>
          <p14:tracePt t="98646" x="2027238" y="2465388"/>
          <p14:tracePt t="98661" x="2133600" y="2438400"/>
          <p14:tracePt t="98678" x="2366963" y="2349500"/>
          <p14:tracePt t="98694" x="2465388" y="2312988"/>
          <p14:tracePt t="98711" x="2544763" y="2278063"/>
          <p14:tracePt t="98727" x="2724150" y="2232025"/>
          <p14:tracePt t="98745" x="2830513" y="2197100"/>
          <p14:tracePt t="98763" x="3009900" y="2143125"/>
          <p14:tracePt t="98779" x="3089275" y="2116138"/>
          <p14:tracePt t="98795" x="3170238" y="2098675"/>
          <p14:tracePt t="98813" x="3276600" y="2071688"/>
          <p14:tracePt t="98829" x="3330575" y="2054225"/>
          <p14:tracePt t="98846" x="3375025" y="2044700"/>
          <p14:tracePt t="98862" x="3527425" y="2009775"/>
          <p14:tracePt t="98879" x="3581400" y="2000250"/>
          <p14:tracePt t="98895" x="3633788" y="2000250"/>
          <p14:tracePt t="98912" x="3687763" y="1982788"/>
          <p14:tracePt t="98929" x="3786188" y="1955800"/>
          <p14:tracePt t="98945" x="3822700" y="1946275"/>
          <p14:tracePt t="98962" x="3857625" y="1928813"/>
          <p14:tracePt t="98979" x="3884613" y="1928813"/>
          <p14:tracePt t="99038" x="3875088" y="1938338"/>
          <p14:tracePt t="99050" x="3857625" y="1938338"/>
          <p14:tracePt t="99062" x="3848100" y="1938338"/>
          <p14:tracePt t="99074" x="3813175" y="1955800"/>
          <p14:tracePt t="99086" x="3741738" y="1973263"/>
          <p14:tracePt t="99097" x="3643313" y="1992313"/>
          <p14:tracePt t="99111" x="3536950" y="2027238"/>
          <p14:tracePt t="99129" x="3411538" y="2044700"/>
          <p14:tracePt t="99147" x="3170238" y="2071688"/>
          <p14:tracePt t="99162" x="3062288" y="2089150"/>
          <p14:tracePt t="99179" x="2973388" y="2089150"/>
          <p14:tracePt t="99196" x="2795588" y="2125663"/>
          <p14:tracePt t="99212" x="2687638" y="2160588"/>
          <p14:tracePt t="99229" x="2562225" y="2179638"/>
          <p14:tracePt t="99245" x="2393950" y="2206625"/>
          <p14:tracePt t="99262" x="2312988" y="2224088"/>
          <p14:tracePt t="99281" x="2205038" y="2241550"/>
          <p14:tracePt t="99295" x="2160588" y="2251075"/>
          <p14:tracePt t="99312" x="2108200" y="2268538"/>
          <p14:tracePt t="99329" x="2000250" y="2295525"/>
          <p14:tracePt t="99346" x="1946275" y="2303463"/>
          <p14:tracePt t="99364" x="1866900" y="2322513"/>
          <p14:tracePt t="99379" x="1839913" y="2322513"/>
          <p14:tracePt t="99395" x="1822450" y="2330450"/>
          <p14:tracePt t="99412" x="1795463" y="2330450"/>
          <p14:tracePt t="99445" x="1785938" y="2339975"/>
          <p14:tracePt t="99517" x="1795463" y="2339975"/>
          <p14:tracePt t="99530" x="1803400" y="2339975"/>
          <p14:tracePt t="99554" x="1822450" y="2339975"/>
          <p14:tracePt t="99566" x="1839913" y="2339975"/>
          <p14:tracePt t="99579" x="1874838" y="2339975"/>
          <p14:tracePt t="99590" x="1928813" y="2339975"/>
          <p14:tracePt t="99602" x="2000250" y="2339975"/>
          <p14:tracePt t="99614" x="2081213" y="2339975"/>
          <p14:tracePt t="99628" x="2205038" y="2322513"/>
          <p14:tracePt t="99645" x="2303463" y="2303463"/>
          <p14:tracePt t="99663" x="2500313" y="2268538"/>
          <p14:tracePt t="99679" x="2598738" y="2251075"/>
          <p14:tracePt t="99695" x="2679700" y="2232025"/>
          <p14:tracePt t="99712" x="2857500" y="2206625"/>
          <p14:tracePt t="99729" x="2938463" y="2187575"/>
          <p14:tracePt t="99747" x="3089275" y="2170113"/>
          <p14:tracePt t="99762" x="3143250" y="2160588"/>
          <p14:tracePt t="99779" x="3197225" y="2160588"/>
          <p14:tracePt t="99797" x="3276600" y="2143125"/>
          <p14:tracePt t="99812" x="3322638" y="2143125"/>
          <p14:tracePt t="99829" x="3367088" y="2143125"/>
          <p14:tracePt t="99845" x="3411538" y="2143125"/>
          <p14:tracePt t="99862" x="3429000" y="2143125"/>
          <p14:tracePt t="99880" x="3465513" y="2143125"/>
          <p14:tracePt t="99912" x="3500438" y="2143125"/>
          <p14:tracePt t="99929" x="3509963" y="2143125"/>
          <p14:tracePt t="99961" x="3517900" y="2143125"/>
          <p14:tracePt t="101016" x="3527425" y="2143125"/>
          <p14:tracePt t="101027" x="3536950" y="2143125"/>
          <p14:tracePt t="101052" x="3544888" y="2143125"/>
          <p14:tracePt t="101099" x="3562350" y="2143125"/>
          <p14:tracePt t="101124" x="3571875" y="2143125"/>
          <p14:tracePt t="101136" x="3581400" y="2143125"/>
          <p14:tracePt t="101148" x="3589338" y="2143125"/>
          <p14:tracePt t="101162" x="3608388" y="2143125"/>
          <p14:tracePt t="101179" x="3616325" y="2143125"/>
          <p14:tracePt t="101197" x="3652838" y="2143125"/>
          <p14:tracePt t="101212" x="3660775" y="2143125"/>
          <p14:tracePt t="101229" x="3670300" y="2143125"/>
          <p14:tracePt t="101245" x="3714750" y="2152650"/>
          <p14:tracePt t="101262" x="3741738" y="2152650"/>
          <p14:tracePt t="101279" x="3768725" y="2152650"/>
          <p14:tracePt t="101295" x="3795713" y="2160588"/>
          <p14:tracePt t="101312" x="3813175" y="2160588"/>
          <p14:tracePt t="101331" x="3822700" y="2160588"/>
          <p14:tracePt t="101345" x="3830638" y="2160588"/>
          <p14:tracePt t="101362" x="3840163" y="2160588"/>
          <p14:tracePt t="101379" x="3857625" y="2160588"/>
          <p14:tracePt t="101396" x="3867150" y="2160588"/>
          <p14:tracePt t="101412" x="3875088" y="2160588"/>
          <p14:tracePt t="101429" x="3894138" y="2160588"/>
          <p14:tracePt t="101446" x="3902075" y="2160588"/>
          <p14:tracePt t="101479" x="3911600" y="2160588"/>
          <p14:tracePt t="101496" x="3938588" y="2160588"/>
          <p14:tracePt t="101511" x="3956050" y="2160588"/>
          <p14:tracePt t="101528" x="3973513" y="2160588"/>
          <p14:tracePt t="101544" x="4010025" y="2160588"/>
          <p14:tracePt t="101562" x="4017963" y="2160588"/>
          <p14:tracePt t="101579" x="4037013" y="2160588"/>
          <p14:tracePt t="101596" x="4044950" y="2160588"/>
          <p14:tracePt t="101612" x="4054475" y="2160588"/>
          <p14:tracePt t="101629" x="4081463" y="2160588"/>
          <p14:tracePt t="101646" x="4098925" y="2160588"/>
          <p14:tracePt t="101662" x="4125913" y="2160588"/>
          <p14:tracePt t="101679" x="4170363" y="2160588"/>
          <p14:tracePt t="101695" x="4205288" y="2160588"/>
          <p14:tracePt t="101713" x="4224338" y="2160588"/>
          <p14:tracePt t="101729" x="4251325" y="2160588"/>
          <p14:tracePt t="101745" x="4259263" y="2170113"/>
          <p14:tracePt t="101762" x="4268788" y="2170113"/>
          <p14:tracePt t="101780" x="4276725" y="2170113"/>
          <p14:tracePt t="101798" x="4295775" y="2170113"/>
          <p14:tracePt t="101813" x="4313238" y="2170113"/>
          <p14:tracePt t="101829" x="4330700" y="2170113"/>
          <p14:tracePt t="101845" x="4348163" y="2170113"/>
          <p14:tracePt t="101862" x="4375150" y="2179638"/>
          <p14:tracePt t="101879" x="4384675" y="2179638"/>
          <p14:tracePt t="101896" x="4402138" y="2179638"/>
          <p14:tracePt t="101913" x="4411663" y="2187575"/>
          <p14:tracePt t="101928" x="4419600" y="2187575"/>
          <p14:tracePt t="101944" x="4438650" y="2187575"/>
          <p14:tracePt t="101962" x="4465638" y="2206625"/>
          <p14:tracePt t="101978" x="4473575" y="2206625"/>
          <p14:tracePt t="102012" x="4483100" y="2206625"/>
          <p14:tracePt t="102029" x="4500563" y="2206625"/>
          <p14:tracePt t="102071" x="4510088" y="2206625"/>
          <p14:tracePt t="102337" x="4518025" y="2206625"/>
          <p14:tracePt t="102360" x="4527550" y="2206625"/>
          <p14:tracePt t="102372" x="4537075" y="2206625"/>
          <p14:tracePt t="102397" x="4545013" y="2206625"/>
          <p14:tracePt t="102440" x="4554538" y="2206625"/>
          <p14:tracePt t="102488" x="4554538" y="2197100"/>
          <p14:tracePt t="102500" x="4572000" y="2197100"/>
          <p14:tracePt t="102754" x="4572000" y="2187575"/>
          <p14:tracePt t="103039" x="4572000" y="2179638"/>
          <p14:tracePt t="106900" x="4554538" y="2179638"/>
          <p14:tracePt t="106912" x="4518025" y="2179638"/>
          <p14:tracePt t="106925" x="4491038" y="2179638"/>
          <p14:tracePt t="106936" x="4483100" y="2179638"/>
          <p14:tracePt t="106961" x="4473575" y="2179638"/>
          <p14:tracePt t="107069" x="4473575" y="2170113"/>
          <p14:tracePt t="107141" x="4483100" y="2170113"/>
          <p14:tracePt t="107348" x="4483100" y="2160588"/>
          <p14:tracePt t="107386" x="4491038" y="2160588"/>
          <p14:tracePt t="107397" x="4510088" y="2152650"/>
          <p14:tracePt t="107409" x="4518025" y="2152650"/>
          <p14:tracePt t="107439" x="4527550" y="2152650"/>
          <p14:tracePt t="107463" x="4537075" y="2143125"/>
          <p14:tracePt t="107512" x="4545013" y="2143125"/>
          <p14:tracePt t="108910" x="4545013" y="2125663"/>
          <p14:tracePt t="108963" x="4537075" y="2125663"/>
          <p14:tracePt t="108986" x="4527550" y="2125663"/>
          <p14:tracePt t="109010" x="4518025" y="2125663"/>
          <p14:tracePt t="109022" x="4500563" y="2125663"/>
          <p14:tracePt t="109034" x="4483100" y="2125663"/>
          <p14:tracePt t="109047" x="4473575" y="2125663"/>
          <p14:tracePt t="109062" x="4465638" y="2125663"/>
          <p14:tracePt t="109079" x="4438650" y="2125663"/>
          <p14:tracePt t="109095" x="4419600" y="2125663"/>
          <p14:tracePt t="109112" x="4411663" y="2125663"/>
          <p14:tracePt t="109128" x="4402138" y="2125663"/>
          <p14:tracePt t="109130" x="4375150" y="2125663"/>
          <p14:tracePt t="109145" x="4357688" y="2125663"/>
          <p14:tracePt t="109163" x="4330700" y="2125663"/>
          <p14:tracePt t="109180" x="4224338" y="2125663"/>
          <p14:tracePt t="109196" x="4197350" y="2135188"/>
          <p14:tracePt t="109212" x="4179888" y="2135188"/>
          <p14:tracePt t="109228" x="4143375" y="2135188"/>
          <p14:tracePt t="109262" x="4133850" y="2135188"/>
          <p14:tracePt t="109279" x="4125913" y="2135188"/>
          <p14:tracePt t="109779" x="4108450" y="2135188"/>
          <p14:tracePt t="109790" x="4081463" y="2135188"/>
          <p14:tracePt t="109802" x="4044950" y="2143125"/>
          <p14:tracePt t="109814" x="4000500" y="2143125"/>
          <p14:tracePt t="109829" x="3983038" y="2143125"/>
          <p14:tracePt t="109845" x="3973513" y="2143125"/>
          <p14:tracePt t="109863" x="3956050" y="2143125"/>
          <p14:tracePt t="109886" x="3956050" y="2152650"/>
          <p14:tracePt t="109898" x="3946525" y="2152650"/>
          <p14:tracePt t="109934" x="3938588" y="2152650"/>
          <p14:tracePt t="109952" x="3929063" y="2152650"/>
          <p14:tracePt t="109965" x="3919538" y="2152650"/>
          <p14:tracePt t="109977" x="3911600" y="2152650"/>
          <p14:tracePt t="109989" x="3902075" y="2152650"/>
          <p14:tracePt t="110001" x="3894138" y="2152650"/>
          <p14:tracePt t="110074" x="3875088" y="2152650"/>
          <p14:tracePt t="110171" x="3867150" y="2152650"/>
          <p14:tracePt t="110506" x="3857625" y="2152650"/>
          <p14:tracePt t="110577" x="3848100" y="2152650"/>
          <p14:tracePt t="110601" x="3840163" y="2152650"/>
          <p14:tracePt t="110614" x="3830638" y="2152650"/>
          <p14:tracePt t="110637" x="3822700" y="2152650"/>
          <p14:tracePt t="110662" x="3803650" y="2152650"/>
          <p14:tracePt t="110687" x="3795713" y="2152650"/>
          <p14:tracePt t="110736" x="3786188" y="2152650"/>
          <p14:tracePt t="110759" x="3776663" y="2152650"/>
          <p14:tracePt t="110771" x="3768725" y="2152650"/>
          <p14:tracePt t="110784" x="3759200" y="2152650"/>
          <p14:tracePt t="110807" x="3751263" y="2152650"/>
          <p14:tracePt t="110832" x="3732213" y="2152650"/>
          <p14:tracePt t="110880" x="3724275" y="2152650"/>
          <p14:tracePt t="110892" x="3714750" y="2152650"/>
          <p14:tracePt t="110904" x="3679825" y="2152650"/>
          <p14:tracePt t="110916" x="3643313" y="2160588"/>
          <p14:tracePt t="110929" x="3589338" y="2160588"/>
          <p14:tracePt t="110946" x="3536950" y="2160588"/>
          <p14:tracePt t="110963" x="3482975" y="2170113"/>
          <p14:tracePt t="110979" x="3455988" y="2170113"/>
          <p14:tracePt t="110995" x="3367088" y="2170113"/>
          <p14:tracePt t="111012" x="3313113" y="2187575"/>
          <p14:tracePt t="111029" x="3214688" y="2187575"/>
          <p14:tracePt t="111045" x="3108325" y="2187575"/>
          <p14:tracePt t="111062" x="3062288" y="2187575"/>
          <p14:tracePt t="111079" x="3036888" y="2187575"/>
          <p14:tracePt t="111095" x="3017838" y="2187575"/>
          <p14:tracePt t="111112" x="3009900" y="2187575"/>
          <p14:tracePt t="111410" x="2946400" y="2214563"/>
          <p14:tracePt t="111422" x="2847975" y="2232025"/>
          <p14:tracePt t="111434" x="2741613" y="2259013"/>
          <p14:tracePt t="111447" x="2660650" y="2295525"/>
          <p14:tracePt t="111465" x="2562225" y="2330450"/>
          <p14:tracePt t="111479" x="2482850" y="2349500"/>
          <p14:tracePt t="111496" x="2411413" y="2349500"/>
          <p14:tracePt t="111514" x="2251075" y="2374900"/>
          <p14:tracePt t="111529" x="2152650" y="2393950"/>
          <p14:tracePt t="111546" x="2098675" y="2411413"/>
          <p14:tracePt t="111562" x="2062163" y="2420938"/>
          <p14:tracePt t="111579" x="2054225" y="2420938"/>
          <p14:tracePt t="111596" x="2044700" y="2420938"/>
          <p14:tracePt t="111613" x="1965325" y="2428875"/>
          <p14:tracePt t="111629" x="1928813" y="2446338"/>
          <p14:tracePt t="111647" x="1839913" y="2455863"/>
          <p14:tracePt t="111662" x="1812925" y="2473325"/>
          <p14:tracePt t="111679" x="1803400" y="2473325"/>
          <p14:tracePt t="111696" x="1795463" y="2473325"/>
          <p14:tracePt t="111729" x="1768475" y="2473325"/>
          <p14:tracePt t="111747" x="1697038" y="2482850"/>
          <p14:tracePt t="111763" x="1670050" y="2482850"/>
          <p14:tracePt t="111781" x="1633538" y="2482850"/>
          <p14:tracePt t="111797" x="1625600" y="2482850"/>
          <p14:tracePt t="111831" x="1536700" y="2482850"/>
          <p14:tracePt t="111848" x="1465263" y="2482850"/>
          <p14:tracePt t="111865" x="1357313" y="2482850"/>
          <p14:tracePt t="111880" x="1339850" y="2482850"/>
          <p14:tracePt t="111897" x="1312863" y="2482850"/>
          <p14:tracePt t="111914" x="1303338" y="2482850"/>
          <p14:tracePt t="111937" x="1285875" y="2482850"/>
          <p14:tracePt t="111948" x="1258888" y="2482850"/>
          <p14:tracePt t="111966" x="1223963" y="2482850"/>
          <p14:tracePt t="111979" x="1179513" y="2482850"/>
          <p14:tracePt t="111995" x="1160463" y="2482850"/>
          <p14:tracePt t="112012" x="1152525" y="2482850"/>
          <p14:tracePt t="112029" x="1125538" y="2482850"/>
          <p14:tracePt t="112330" x="1116013" y="2482850"/>
          <p14:tracePt t="112366" x="1108075" y="2482850"/>
          <p14:tracePt t="112378" x="1098550" y="2482850"/>
          <p14:tracePt t="112390" x="1062038" y="2482850"/>
          <p14:tracePt t="112402" x="1027113" y="2482850"/>
          <p14:tracePt t="112416" x="1000125" y="2482850"/>
          <p14:tracePt t="112430" x="982663" y="2482850"/>
          <p14:tracePt t="112447" x="955675" y="2482850"/>
          <p14:tracePt t="112464" x="946150" y="2482850"/>
          <p14:tracePt t="112481" x="928688" y="2482850"/>
          <p14:tracePt t="112676" x="938213" y="2482850"/>
          <p14:tracePt t="113022" x="946150" y="2482850"/>
          <p14:tracePt t="113143" x="955675" y="2482850"/>
          <p14:tracePt t="113203" x="965200" y="2482850"/>
          <p14:tracePt t="113215" x="982663" y="2492375"/>
          <p14:tracePt t="113227" x="1000125" y="2492375"/>
          <p14:tracePt t="113239" x="1036638" y="2492375"/>
          <p14:tracePt t="113252" x="1089025" y="2492375"/>
          <p14:tracePt t="113264" x="1125538" y="2492375"/>
          <p14:tracePt t="113279" x="1169988" y="2509838"/>
          <p14:tracePt t="113296" x="1187450" y="2509838"/>
          <p14:tracePt t="113313" x="1214438" y="2509838"/>
          <p14:tracePt t="113329" x="1223963" y="2509838"/>
          <p14:tracePt t="113362" x="1231900" y="2509838"/>
          <p14:tracePt t="113409" x="1241425" y="2509838"/>
          <p14:tracePt t="113421" x="1250950" y="2509838"/>
          <p14:tracePt t="113433" x="1276350" y="2509838"/>
          <p14:tracePt t="113446" x="1312863" y="2509838"/>
          <p14:tracePt t="113462" x="1347788" y="2509838"/>
          <p14:tracePt t="113479" x="1401763" y="2517775"/>
          <p14:tracePt t="113496" x="1446213" y="2517775"/>
          <p14:tracePt t="113512" x="1500188" y="2517775"/>
          <p14:tracePt t="113529" x="1517650" y="2527300"/>
          <p14:tracePt t="113545" x="1536700" y="2527300"/>
          <p14:tracePt t="113562" x="1544638" y="2527300"/>
          <p14:tracePt t="113579" x="1554163" y="2527300"/>
          <p14:tracePt t="113626" x="1536700" y="2527300"/>
          <p14:tracePt t="113638" x="1482725" y="2527300"/>
          <p14:tracePt t="113650" x="1393825" y="2527300"/>
          <p14:tracePt t="113664" x="1250950" y="2527300"/>
          <p14:tracePt t="113680" x="1054100" y="2544763"/>
          <p14:tracePt t="113699" x="768350" y="2563813"/>
          <p14:tracePt t="113713" x="687388" y="2563813"/>
          <p14:tracePt t="113730" x="633413" y="2563813"/>
          <p14:tracePt t="113747" x="615950" y="2563813"/>
          <p14:tracePt t="113796" x="642938" y="2563813"/>
          <p14:tracePt t="113808" x="696913" y="2563813"/>
          <p14:tracePt t="113820" x="785813" y="2563813"/>
          <p14:tracePt t="113833" x="901700" y="2563813"/>
          <p14:tracePt t="113847" x="1071563" y="2563813"/>
          <p14:tracePt t="113863" x="1214438" y="2563813"/>
          <p14:tracePt t="113882" x="1455738" y="2563813"/>
          <p14:tracePt t="113897" x="1509713" y="2563813"/>
          <p14:tracePt t="113914" x="1527175" y="2563813"/>
          <p14:tracePt t="113931" x="1554163" y="2563813"/>
          <p14:tracePt t="114116" x="1562100" y="2563813"/>
          <p14:tracePt t="114142" x="1571625" y="2563813"/>
          <p14:tracePt t="114154" x="1581150" y="2563813"/>
          <p14:tracePt t="114166" x="1616075" y="2563813"/>
          <p14:tracePt t="114180" x="1652588" y="2581275"/>
          <p14:tracePt t="114197" x="1704975" y="2581275"/>
          <p14:tracePt t="114215" x="1751013" y="2581275"/>
          <p14:tracePt t="114230" x="1768475" y="2581275"/>
          <p14:tracePt t="114247" x="1776413" y="2581275"/>
          <p14:tracePt t="114280" x="1785938" y="2581275"/>
          <p14:tracePt t="126633" x="1785938" y="2598738"/>
          <p14:tracePt t="126646" x="1741488" y="2660650"/>
          <p14:tracePt t="126658" x="1714500" y="2697163"/>
          <p14:tracePt t="126670" x="1670050" y="2741613"/>
          <p14:tracePt t="126682" x="1625600" y="2786063"/>
          <p14:tracePt t="126698" x="1608138" y="2813050"/>
          <p14:tracePt t="126714" x="1562100" y="2822575"/>
          <p14:tracePt t="126730" x="1536700" y="2857500"/>
          <p14:tracePt t="126747" x="1509713" y="2867025"/>
          <p14:tracePt t="126764" x="1482725" y="2874963"/>
          <p14:tracePt t="126781" x="1446213" y="2901950"/>
          <p14:tracePt t="126797" x="1428750" y="2901950"/>
          <p14:tracePt t="126814" x="1393825" y="2921000"/>
          <p14:tracePt t="126830" x="1384300" y="2921000"/>
          <p14:tracePt t="126848" x="1374775" y="2921000"/>
          <p14:tracePt t="126864" x="1366838" y="2921000"/>
          <p14:tracePt t="126880" x="1347788" y="2921000"/>
          <p14:tracePt t="126899" x="1330325" y="2921000"/>
          <p14:tracePt t="126914" x="1295400" y="2921000"/>
          <p14:tracePt t="126931" x="1276350" y="2938463"/>
          <p14:tracePt t="126947" x="1214438" y="2938463"/>
          <p14:tracePt t="126964" x="1187450" y="2938463"/>
          <p14:tracePt t="126981" x="1169988" y="2938463"/>
          <p14:tracePt t="126997" x="1125538" y="2938463"/>
          <p14:tracePt t="127014" x="1098550" y="2938463"/>
          <p14:tracePt t="127031" x="1089025" y="2938463"/>
          <p14:tracePt t="127048" x="1062038" y="2938463"/>
          <p14:tracePt t="127064" x="1000125" y="2921000"/>
          <p14:tracePt t="127081" x="982663" y="2911475"/>
          <p14:tracePt t="127100" x="946150" y="2911475"/>
          <p14:tracePt t="127116" x="938213" y="2911475"/>
          <p14:tracePt t="127132" x="928688" y="2911475"/>
          <p14:tracePt t="127150" x="919163" y="2911475"/>
          <p14:tracePt t="127164" x="893763" y="2911475"/>
          <p14:tracePt t="127181" x="866775" y="2938463"/>
          <p14:tracePt t="127198" x="812800" y="3017838"/>
          <p14:tracePt t="127214" x="768350" y="3081338"/>
          <p14:tracePt t="127232" x="741363" y="3197225"/>
          <p14:tracePt t="127247" x="741363" y="3232150"/>
          <p14:tracePt t="127264" x="741363" y="3241675"/>
          <p14:tracePt t="127281" x="741363" y="3259138"/>
          <p14:tracePt t="127340" x="758825" y="3259138"/>
          <p14:tracePt t="127351" x="785813" y="3268663"/>
          <p14:tracePt t="127364" x="812800" y="3268663"/>
          <p14:tracePt t="127376" x="847725" y="3268663"/>
          <p14:tracePt t="127388" x="866775" y="3268663"/>
          <p14:tracePt t="127401" x="893763" y="3268663"/>
          <p14:tracePt t="127414" x="901700" y="3268663"/>
          <p14:tracePt t="127431" x="928688" y="3268663"/>
          <p14:tracePt t="127447" x="938213" y="3278188"/>
          <p14:tracePt t="127464" x="965200" y="3278188"/>
          <p14:tracePt t="127480" x="973138" y="3278188"/>
          <p14:tracePt t="127497" x="1009650" y="3286125"/>
          <p14:tracePt t="127514" x="1036638" y="3286125"/>
          <p14:tracePt t="127530" x="1054100" y="3286125"/>
          <p14:tracePt t="127549" x="1081088" y="3303588"/>
          <p14:tracePt t="127566" x="1098550" y="3303588"/>
          <p14:tracePt t="127583" x="1116013" y="3303588"/>
          <p14:tracePt t="127600" x="1133475" y="3303588"/>
          <p14:tracePt t="127616" x="1160463" y="3303588"/>
          <p14:tracePt t="127631" x="1187450" y="3303588"/>
          <p14:tracePt t="127647" x="1241425" y="3303588"/>
          <p14:tracePt t="127664" x="1347788" y="3313113"/>
          <p14:tracePt t="127680" x="1419225" y="3330575"/>
          <p14:tracePt t="127700" x="1473200" y="3340100"/>
          <p14:tracePt t="127716" x="1625600" y="3357563"/>
          <p14:tracePt t="127731" x="1679575" y="3375025"/>
          <p14:tracePt t="127749" x="1758950" y="3384550"/>
          <p14:tracePt t="127764" x="1776413" y="3384550"/>
          <p14:tracePt t="127781" x="1795463" y="3394075"/>
          <p14:tracePt t="128182" x="1812925" y="3394075"/>
          <p14:tracePt t="128194" x="1866900" y="3394075"/>
          <p14:tracePt t="128206" x="1901825" y="3384550"/>
          <p14:tracePt t="128218" x="1946275" y="3384550"/>
          <p14:tracePt t="128231" x="1982788" y="3384550"/>
          <p14:tracePt t="128248" x="2009775" y="3367088"/>
          <p14:tracePt t="128264" x="2027238" y="3367088"/>
          <p14:tracePt t="128281" x="2071688" y="3367088"/>
          <p14:tracePt t="128298" x="2098675" y="3367088"/>
          <p14:tracePt t="128315" x="2143125" y="3367088"/>
          <p14:tracePt t="128331" x="2170113" y="3367088"/>
          <p14:tracePt t="128348" x="2187575" y="3367088"/>
          <p14:tracePt t="128364" x="2251075" y="3367088"/>
          <p14:tracePt t="128381" x="2286000" y="3367088"/>
          <p14:tracePt t="128397" x="2330450" y="3367088"/>
          <p14:tracePt t="128414" x="2393950" y="3375025"/>
          <p14:tracePt t="128431" x="2428875" y="3375025"/>
          <p14:tracePt t="128449" x="2473325" y="3375025"/>
          <p14:tracePt t="128464" x="2482850" y="3375025"/>
          <p14:tracePt t="128482" x="2500313" y="3375025"/>
          <p14:tracePt t="128499" x="2536825" y="3384550"/>
          <p14:tracePt t="128515" x="2562225" y="3384550"/>
          <p14:tracePt t="128532" x="2571750" y="3384550"/>
          <p14:tracePt t="128548" x="2581275" y="3384550"/>
          <p14:tracePt t="128564" x="2608263" y="3394075"/>
          <p14:tracePt t="128581" x="2625725" y="3394075"/>
          <p14:tracePt t="128599" x="2633663" y="3402013"/>
          <p14:tracePt t="128900" x="2652713" y="3402013"/>
          <p14:tracePt t="128912" x="2679700" y="3402013"/>
          <p14:tracePt t="128924" x="2714625" y="3402013"/>
          <p14:tracePt t="128937" x="2751138" y="3402013"/>
          <p14:tracePt t="128949" x="2795588" y="3384550"/>
          <p14:tracePt t="128964" x="2830513" y="3384550"/>
          <p14:tracePt t="128981" x="2867025" y="3384550"/>
          <p14:tracePt t="128997" x="2946400" y="3384550"/>
          <p14:tracePt t="129014" x="2982913" y="3375025"/>
          <p14:tracePt t="129031" x="3027363" y="3375025"/>
          <p14:tracePt t="129047" x="3062288" y="3375025"/>
          <p14:tracePt t="129064" x="3098800" y="3375025"/>
          <p14:tracePt t="129081" x="3108325" y="3375025"/>
          <p14:tracePt t="129114" x="3116263" y="3375025"/>
          <p14:tracePt t="129197" x="3125788" y="3375025"/>
          <p14:tracePt t="129209" x="3133725" y="3375025"/>
          <p14:tracePt t="129221" x="3143250" y="3375025"/>
          <p14:tracePt t="129234" x="3152775" y="3375025"/>
          <p14:tracePt t="129269" x="3160713" y="3375025"/>
          <p14:tracePt t="129318" x="3160713" y="3367088"/>
          <p14:tracePt t="129389" x="3160713" y="3357563"/>
          <p14:tracePt t="129473" x="3160713" y="3340100"/>
          <p14:tracePt t="129522" x="3152775" y="3330575"/>
          <p14:tracePt t="129540" x="3133725" y="3322638"/>
          <p14:tracePt t="129552" x="3089275" y="3313113"/>
          <p14:tracePt t="129564" x="3054350" y="3295650"/>
          <p14:tracePt t="129576" x="3027363" y="3286125"/>
          <p14:tracePt t="129592" x="2990850" y="3259138"/>
          <p14:tracePt t="129604" x="2965450" y="3241675"/>
          <p14:tracePt t="129617" x="2955925" y="3232150"/>
          <p14:tracePt t="129631" x="2946400" y="3224213"/>
          <p14:tracePt t="129653" x="2938463" y="3214688"/>
          <p14:tracePt t="129666" x="2919413" y="3214688"/>
          <p14:tracePt t="129689" x="2911475" y="3214688"/>
          <p14:tracePt t="129739" x="2901950" y="3214688"/>
          <p14:tracePt t="129933" x="2911475" y="3214688"/>
          <p14:tracePt t="129970" x="2928938" y="3214688"/>
          <p14:tracePt t="129982" x="2938463" y="3214688"/>
          <p14:tracePt t="130017" x="2946400" y="3214688"/>
          <p14:tracePt t="130047" x="2955925" y="3214688"/>
          <p14:tracePt t="130084" x="2965450" y="3214688"/>
          <p14:tracePt t="130120" x="2973388" y="3214688"/>
          <p14:tracePt t="130144" x="2982913" y="3214688"/>
          <p14:tracePt t="130168" x="3000375" y="3214688"/>
          <p14:tracePt t="130193" x="3009900" y="3214688"/>
          <p14:tracePt t="130218" x="3017838" y="3214688"/>
          <p14:tracePt t="130243" x="3027363" y="3214688"/>
          <p14:tracePt t="130267" x="3036888" y="3214688"/>
          <p14:tracePt t="130279" x="3044825" y="3214688"/>
          <p14:tracePt t="130303" x="3054350" y="3214688"/>
          <p14:tracePt t="130327" x="3062288" y="3214688"/>
          <p14:tracePt t="130351" x="3081338" y="3214688"/>
          <p14:tracePt t="130400" x="3089275" y="3214688"/>
          <p14:tracePt t="130635" x="3098800" y="3224213"/>
          <p14:tracePt t="130672" x="3108325" y="3224213"/>
          <p14:tracePt t="130697" x="3116263" y="3224213"/>
          <p14:tracePt t="130709" x="3125788" y="3224213"/>
          <p14:tracePt t="130721" x="3133725" y="3232150"/>
          <p14:tracePt t="130734" x="3152775" y="3232150"/>
          <p14:tracePt t="130749" x="3160713" y="3232150"/>
          <p14:tracePt t="130769" x="3170238" y="3232150"/>
          <p14:tracePt t="130794" x="3179763" y="3232150"/>
          <p14:tracePt t="130866" x="3152775" y="3251200"/>
          <p14:tracePt t="130876" x="3098800" y="3259138"/>
          <p14:tracePt t="130888" x="3000375" y="3259138"/>
          <p14:tracePt t="130900" x="2884488" y="3259138"/>
          <p14:tracePt t="130914" x="2786063" y="3259138"/>
          <p14:tracePt t="130931" x="2687638" y="3259138"/>
          <p14:tracePt t="130948" x="2616200" y="3259138"/>
          <p14:tracePt t="130964" x="2554288" y="3259138"/>
          <p14:tracePt t="130981" x="2527300" y="3259138"/>
          <p14:tracePt t="130998" x="2482850" y="3259138"/>
          <p14:tracePt t="131015" x="2465388" y="3259138"/>
          <p14:tracePt t="131032" x="2419350" y="3259138"/>
          <p14:tracePt t="131048" x="2401888" y="3259138"/>
          <p14:tracePt t="131065" x="2366963" y="3259138"/>
          <p14:tracePt t="131212" x="2374900" y="3259138"/>
          <p14:tracePt t="131236" x="2393950" y="3259138"/>
          <p14:tracePt t="131248" x="2419350" y="3259138"/>
          <p14:tracePt t="131260" x="2446338" y="3259138"/>
          <p14:tracePt t="131272" x="2500313" y="3259138"/>
          <p14:tracePt t="131285" x="2536825" y="3259138"/>
          <p14:tracePt t="131299" x="2589213" y="3259138"/>
          <p14:tracePt t="131316" x="2643188" y="3259138"/>
          <p14:tracePt t="131333" x="2741613" y="3241675"/>
          <p14:tracePt t="131351" x="2776538" y="3241675"/>
          <p14:tracePt t="131364" x="2795588" y="3241675"/>
          <p14:tracePt t="131381" x="2857500" y="3241675"/>
          <p14:tracePt t="131398" x="2884488" y="3241675"/>
          <p14:tracePt t="131417" x="2928938" y="3241675"/>
          <p14:tracePt t="131432" x="2955925" y="3241675"/>
          <p14:tracePt t="131449" x="2973388" y="3241675"/>
          <p14:tracePt t="131467" x="3009900" y="3241675"/>
          <p14:tracePt t="131499" x="3017838" y="3241675"/>
          <p14:tracePt t="131516" x="3027363" y="3241675"/>
          <p14:tracePt t="131532" x="3036888" y="3241675"/>
          <p14:tracePt t="132964" x="2982913" y="3241675"/>
          <p14:tracePt t="132976" x="2911475" y="3241675"/>
          <p14:tracePt t="132988" x="2857500" y="3241675"/>
          <p14:tracePt t="133001" x="2803525" y="3241675"/>
          <p14:tracePt t="133016" x="2776538" y="3241675"/>
          <p14:tracePt t="133033" x="2759075" y="3241675"/>
          <p14:tracePt t="133049" x="2732088" y="3232150"/>
          <p14:tracePt t="133067" x="2724150" y="3224213"/>
          <p14:tracePt t="133084" x="2687638" y="3224213"/>
          <p14:tracePt t="133100" x="2643188" y="3206750"/>
          <p14:tracePt t="133115" x="2633663" y="3206750"/>
          <p14:tracePt t="133148" x="2589213" y="3197225"/>
          <p14:tracePt t="133165" x="2562225" y="3197225"/>
          <p14:tracePt t="133181" x="2544763" y="3197225"/>
          <p14:tracePt t="133198" x="2465388" y="3197225"/>
          <p14:tracePt t="133216" x="2428875" y="3197225"/>
          <p14:tracePt t="133235" x="2347913" y="3197225"/>
          <p14:tracePt t="133249" x="2339975" y="3197225"/>
          <p14:tracePt t="133266" x="2330450" y="3197225"/>
          <p14:tracePt t="133378" x="2339975" y="3197225"/>
          <p14:tracePt t="133414" x="2339975" y="3206750"/>
          <p14:tracePt t="133427" x="2357438" y="3206750"/>
          <p14:tracePt t="133463" x="2366963" y="3206750"/>
          <p14:tracePt t="133476" x="2384425" y="3206750"/>
          <p14:tracePt t="133487" x="2411413" y="3206750"/>
          <p14:tracePt t="133500" x="2419350" y="3206750"/>
          <p14:tracePt t="133516" x="2438400" y="3206750"/>
          <p14:tracePt t="133532" x="2446338" y="3206750"/>
          <p14:tracePt t="133548" x="2473325" y="3206750"/>
          <p14:tracePt t="133565" x="2482850" y="3206750"/>
          <p14:tracePt t="133581" x="2490788" y="3206750"/>
          <p14:tracePt t="133598" x="2500313" y="3206750"/>
          <p14:tracePt t="133616" x="2536825" y="3206750"/>
          <p14:tracePt t="133633" x="2544763" y="3206750"/>
          <p14:tracePt t="133649" x="2554288" y="3206750"/>
          <p14:tracePt t="133667" x="2562225" y="3206750"/>
          <p14:tracePt t="133701" x="2571750" y="3206750"/>
          <p14:tracePt t="133773" x="2581275" y="3206750"/>
          <p14:tracePt t="133822" x="2589213" y="3206750"/>
          <p14:tracePt t="133858" x="2608263" y="3206750"/>
          <p14:tracePt t="133906" x="2616200" y="3206750"/>
          <p14:tracePt t="133943" x="2625725" y="3206750"/>
          <p14:tracePt t="133978" x="2633663" y="3206750"/>
          <p14:tracePt t="134001" x="2643188" y="3206750"/>
          <p14:tracePt t="134013" x="2652713" y="3206750"/>
          <p14:tracePt t="134037" x="2660650" y="3206750"/>
          <p14:tracePt t="134070" x="2679700" y="3206750"/>
          <p14:tracePt t="134093" x="2687638" y="3206750"/>
          <p14:tracePt t="134118" x="2697163" y="3206750"/>
          <p14:tracePt t="134142" x="2705100" y="3206750"/>
          <p14:tracePt t="134154" x="2714625" y="3206750"/>
          <p14:tracePt t="134179" x="2724150" y="3206750"/>
          <p14:tracePt t="134215" x="2732088" y="3206750"/>
          <p14:tracePt t="134276" x="2741613" y="3206750"/>
          <p14:tracePt t="134336" x="2759075" y="3206750"/>
          <p14:tracePt t="134410" x="2768600" y="3206750"/>
          <p14:tracePt t="134422" x="2776538" y="3206750"/>
          <p14:tracePt t="134435" x="2786063" y="3206750"/>
          <p14:tracePt t="134449" x="2795588" y="3206750"/>
          <p14:tracePt t="134470" x="2803525" y="3206750"/>
          <p14:tracePt t="134493" x="2813050" y="3206750"/>
          <p14:tracePt t="134518" x="2830513" y="3214688"/>
          <p14:tracePt t="134530" x="2847975" y="3214688"/>
          <p14:tracePt t="134542" x="2857500" y="3214688"/>
          <p14:tracePt t="134554" x="2867025" y="3214688"/>
          <p14:tracePt t="134574" x="2894013" y="3214688"/>
          <p14:tracePt t="134597" x="2901950" y="3214688"/>
          <p14:tracePt t="134632" x="2911475" y="3214688"/>
          <p14:tracePt t="134645" x="2919413" y="3214688"/>
          <p14:tracePt t="134657" x="2928938" y="3232150"/>
          <p14:tracePt t="134669" x="2938463" y="3232150"/>
          <p14:tracePt t="134682" x="2955925" y="3232150"/>
          <p14:tracePt t="134698" x="2965450" y="3232150"/>
          <p14:tracePt t="134717" x="2973388" y="3232150"/>
          <p14:tracePt t="134754" x="2982913" y="3232150"/>
          <p14:tracePt t="134766" x="2990850" y="3241675"/>
          <p14:tracePt t="134790" x="3000375" y="3241675"/>
          <p14:tracePt t="134802" x="3009900" y="3251200"/>
          <p14:tracePt t="134826" x="3017838" y="3251200"/>
          <p14:tracePt t="134875" x="3036888" y="3251200"/>
          <p14:tracePt t="134910" x="3036888" y="3259138"/>
          <p14:tracePt t="134922" x="3044825" y="3259138"/>
          <p14:tracePt t="134959" x="3054350" y="3259138"/>
          <p14:tracePt t="134995" x="3062288" y="3259138"/>
          <p14:tracePt t="135007" x="3062288" y="3268663"/>
          <p14:tracePt t="135032" x="3071813" y="3268663"/>
          <p14:tracePt t="135045" x="3081338" y="3268663"/>
          <p14:tracePt t="135058" x="3089275" y="3268663"/>
          <p14:tracePt t="135100" x="3108325" y="3268663"/>
          <p14:tracePt t="135135" x="3116263" y="3268663"/>
          <p14:tracePt t="135159" x="3125788" y="3268663"/>
          <p14:tracePt t="135207" x="3133725" y="3268663"/>
          <p14:tracePt t="135882" x="3108325" y="3268663"/>
          <p14:tracePt t="135894" x="3017838" y="3286125"/>
          <p14:tracePt t="135906" x="2919413" y="3303588"/>
          <p14:tracePt t="135918" x="2776538" y="3303588"/>
          <p14:tracePt t="135932" x="2652713" y="3303588"/>
          <p14:tracePt t="135949" x="2554288" y="3303588"/>
          <p14:tracePt t="135965" x="2455863" y="3303588"/>
          <p14:tracePt t="135982" x="2384425" y="3303588"/>
          <p14:tracePt t="135998" x="2357438" y="3303588"/>
          <p14:tracePt t="136015" x="2339975" y="3303588"/>
          <p14:tracePt t="136031" x="2330450" y="3303588"/>
          <p14:tracePt t="136177" x="2339975" y="3303588"/>
          <p14:tracePt t="136203" x="2347913" y="3303588"/>
          <p14:tracePt t="136227" x="2357438" y="3303588"/>
          <p14:tracePt t="136251" x="2366963" y="3303588"/>
          <p14:tracePt t="136262" x="2393950" y="3303588"/>
          <p14:tracePt t="136275" x="2428875" y="3286125"/>
          <p14:tracePt t="136288" x="2455863" y="3286125"/>
          <p14:tracePt t="136301" x="2490788" y="3278188"/>
          <p14:tracePt t="136317" x="2517775" y="3278188"/>
          <p14:tracePt t="136333" x="2536825" y="3259138"/>
          <p14:tracePt t="136349" x="2581275" y="3259138"/>
          <p14:tracePt t="136365" x="2598738" y="3259138"/>
          <p14:tracePt t="136382" x="2608263" y="3259138"/>
          <p14:tracePt t="136400" x="2616200" y="3259138"/>
          <p14:tracePt t="136433" x="2625725" y="3259138"/>
          <p14:tracePt t="136450" x="2633663" y="3251200"/>
          <p14:tracePt t="136467" x="2643188" y="3251200"/>
          <p14:tracePt t="136483" x="2652713" y="3251200"/>
          <p14:tracePt t="136500" x="2670175" y="3251200"/>
          <p14:tracePt t="136528" x="2679700" y="3251200"/>
          <p14:tracePt t="136606" x="2687638" y="3251200"/>
          <p14:tracePt t="136682" x="2697163" y="3251200"/>
          <p14:tracePt t="137283" x="2741613" y="3241675"/>
          <p14:tracePt t="137295" x="2840038" y="3241675"/>
          <p14:tracePt t="137307" x="2938463" y="3224213"/>
          <p14:tracePt t="137319" x="3044825" y="3187700"/>
          <p14:tracePt t="137332" x="3143250" y="3170238"/>
          <p14:tracePt t="137348" x="3241675" y="3152775"/>
          <p14:tracePt t="137368" x="3402013" y="3125788"/>
          <p14:tracePt t="137383" x="3473450" y="3125788"/>
          <p14:tracePt t="137400" x="3554413" y="3108325"/>
          <p14:tracePt t="137416" x="3643313" y="3108325"/>
          <p14:tracePt t="137432" x="3697288" y="3108325"/>
          <p14:tracePt t="137448" x="3732213" y="3108325"/>
          <p14:tracePt t="137465" x="3795713" y="3108325"/>
          <p14:tracePt t="137482" x="3830638" y="3108325"/>
          <p14:tracePt t="137498" x="3857625" y="3108325"/>
          <p14:tracePt t="137515" x="3902075" y="3116263"/>
          <p14:tracePt t="138016" x="3929063" y="3116263"/>
          <p14:tracePt t="138028" x="3946525" y="3116263"/>
          <p14:tracePt t="138040" x="3973513" y="3116263"/>
          <p14:tracePt t="138052" x="4010025" y="3116263"/>
          <p14:tracePt t="138067" x="4037013" y="3116263"/>
          <p14:tracePt t="138083" x="4054475" y="3116263"/>
          <p14:tracePt t="138101" x="4081463" y="3116263"/>
          <p14:tracePt t="138119" x="4125913" y="3116263"/>
          <p14:tracePt t="138133" x="4133850" y="3116263"/>
          <p14:tracePt t="138154" x="4143375" y="3116263"/>
          <p14:tracePt t="138168" x="4170363" y="3125788"/>
          <p14:tracePt t="138183" x="4179888" y="3125788"/>
          <p14:tracePt t="138200" x="4187825" y="3125788"/>
          <p14:tracePt t="138217" x="4197350" y="3125788"/>
          <p14:tracePt t="138234" x="4205288" y="3125788"/>
          <p14:tracePt t="138275" x="4214813" y="3135313"/>
          <p14:tracePt t="138299" x="4224338" y="3135313"/>
          <p14:tracePt t="138312" x="4241800" y="3143250"/>
          <p14:tracePt t="138324" x="4251325" y="3143250"/>
          <p14:tracePt t="138335" x="4259263" y="3143250"/>
          <p14:tracePt t="138359" x="4268788" y="3143250"/>
          <p14:tracePt t="138517" x="4259263" y="3143250"/>
          <p14:tracePt t="138528" x="4224338" y="3143250"/>
          <p14:tracePt t="138540" x="4170363" y="3160713"/>
          <p14:tracePt t="138553" x="4098925" y="3160713"/>
          <p14:tracePt t="138566" x="3973513" y="3179763"/>
          <p14:tracePt t="138582" x="3848100" y="3179763"/>
          <p14:tracePt t="138598" x="3795713" y="3187700"/>
          <p14:tracePt t="138615" x="3741738" y="3206750"/>
          <p14:tracePt t="138633" x="3697288" y="3206750"/>
          <p14:tracePt t="138649" x="3652838" y="3214688"/>
          <p14:tracePt t="138665" x="3544888" y="3232150"/>
          <p14:tracePt t="138682" x="3276600" y="3251200"/>
          <p14:tracePt t="138699" x="3179763" y="3251200"/>
          <p14:tracePt t="138715" x="3125788" y="3251200"/>
          <p14:tracePt t="138732" x="3089275" y="3251200"/>
          <p14:tracePt t="139072" x="2965450" y="3251200"/>
          <p14:tracePt t="139084" x="2795588" y="3251200"/>
          <p14:tracePt t="139101" x="2625725" y="3251200"/>
          <p14:tracePt t="139114" x="2465388" y="3251200"/>
          <p14:tracePt t="139127" x="2322513" y="3251200"/>
          <p14:tracePt t="139139" x="2170113" y="3241675"/>
          <p14:tracePt t="139152" x="2027238" y="3241675"/>
          <p14:tracePt t="139165" x="1866900" y="3241675"/>
          <p14:tracePt t="139182" x="1741488" y="3241675"/>
          <p14:tracePt t="139198" x="1670050" y="3241675"/>
          <p14:tracePt t="139216" x="1589088" y="3241675"/>
          <p14:tracePt t="139232" x="1554163" y="3241675"/>
          <p14:tracePt t="139250" x="1465263" y="3241675"/>
          <p14:tracePt t="139266" x="1419225" y="3259138"/>
          <p14:tracePt t="139282" x="1384300" y="3259138"/>
          <p14:tracePt t="139299" x="1347788" y="3268663"/>
          <p14:tracePt t="139332" x="1339850" y="3268663"/>
          <p14:tracePt t="139351" x="1330325" y="3268663"/>
          <p14:tracePt t="139367" x="1322388" y="3268663"/>
          <p14:tracePt t="139384" x="1303338" y="3268663"/>
          <p14:tracePt t="139400" x="1285875" y="3278188"/>
          <p14:tracePt t="139478" x="1276350" y="3278188"/>
          <p14:tracePt t="139633" x="1295400" y="3278188"/>
          <p14:tracePt t="139643" x="1303338" y="3278188"/>
          <p14:tracePt t="139655" x="1339850" y="3268663"/>
          <p14:tracePt t="139667" x="1411288" y="3251200"/>
          <p14:tracePt t="139682" x="1482725" y="3241675"/>
          <p14:tracePt t="139699" x="1608138" y="3224213"/>
          <p14:tracePt t="139716" x="1812925" y="3170238"/>
          <p14:tracePt t="139732" x="1866900" y="3170238"/>
          <p14:tracePt t="139749" x="1919288" y="3152775"/>
          <p14:tracePt t="139765" x="2000250" y="3152775"/>
          <p14:tracePt t="139782" x="2036763" y="3152775"/>
          <p14:tracePt t="139800" x="2116138" y="3160713"/>
          <p14:tracePt t="139815" x="2170113" y="3160713"/>
          <p14:tracePt t="139832" x="2241550" y="3160713"/>
          <p14:tracePt t="139849" x="2366963" y="3170238"/>
          <p14:tracePt t="139865" x="2419350" y="3187700"/>
          <p14:tracePt t="139882" x="2473325" y="3187700"/>
          <p14:tracePt t="139899" x="2598738" y="3206750"/>
          <p14:tracePt t="139915" x="2679700" y="3214688"/>
          <p14:tracePt t="139932" x="2751138" y="3232150"/>
          <p14:tracePt t="139949" x="2867025" y="3259138"/>
          <p14:tracePt t="139966" x="2919413" y="3278188"/>
          <p14:tracePt t="139982" x="3009900" y="3286125"/>
          <p14:tracePt t="139999" x="3036888" y="3295650"/>
          <p14:tracePt t="140015" x="3071813" y="3295650"/>
          <p14:tracePt t="140032" x="3125788" y="3313113"/>
          <p14:tracePt t="140049" x="3143250" y="3313113"/>
          <p14:tracePt t="140065" x="3170238" y="3322638"/>
          <p14:tracePt t="140804" x="3224213" y="3322638"/>
          <p14:tracePt t="140816" x="3295650" y="3322638"/>
          <p14:tracePt t="140828" x="3348038" y="3322638"/>
          <p14:tracePt t="140841" x="3384550" y="3340100"/>
          <p14:tracePt t="140853" x="3438525" y="3349625"/>
          <p14:tracePt t="140866" x="3482975" y="3349625"/>
          <p14:tracePt t="140882" x="3536950" y="3367088"/>
          <p14:tracePt t="140900" x="3571875" y="3375025"/>
          <p14:tracePt t="140916" x="3660775" y="3394075"/>
          <p14:tracePt t="140933" x="3705225" y="3402013"/>
          <p14:tracePt t="140951" x="3786188" y="3429000"/>
          <p14:tracePt t="140966" x="3795713" y="3429000"/>
          <p14:tracePt t="142512" x="3840163" y="3429000"/>
          <p14:tracePt t="142525" x="3919538" y="3394075"/>
          <p14:tracePt t="142537" x="4027488" y="3357563"/>
          <p14:tracePt t="142550" x="4098925" y="3349625"/>
          <p14:tracePt t="142566" x="4205288" y="3313113"/>
          <p14:tracePt t="142585" x="4384675" y="3278188"/>
          <p14:tracePt t="142602" x="4510088" y="3259138"/>
          <p14:tracePt t="142618" x="4608513" y="3241675"/>
          <p14:tracePt t="142634" x="4705350" y="3241675"/>
          <p14:tracePt t="142637" x="4776788" y="3232150"/>
          <p14:tracePt t="142653" x="4830763" y="3232150"/>
          <p14:tracePt t="142668" x="4902200" y="3232150"/>
          <p14:tracePt t="142684" x="4956175" y="3232150"/>
          <p14:tracePt t="142702" x="5108575" y="3251200"/>
          <p14:tracePt t="142717" x="5153025" y="3259138"/>
          <p14:tracePt t="142734" x="5187950" y="3278188"/>
          <p14:tracePt t="142751" x="5251450" y="3313113"/>
          <p14:tracePt t="142768" x="5278438" y="3313113"/>
          <p14:tracePt t="142786" x="5313363" y="3340100"/>
          <p14:tracePt t="143628" x="5286375" y="3330575"/>
          <p14:tracePt t="143640" x="5224463" y="3303588"/>
          <p14:tracePt t="143654" x="5126038" y="3251200"/>
          <p14:tracePt t="143668" x="4992688" y="3179763"/>
          <p14:tracePt t="143685" x="4840288" y="3125788"/>
          <p14:tracePt t="143703" x="4491038" y="2911475"/>
          <p14:tracePt t="143716" x="4357688" y="2813050"/>
          <p14:tracePt t="143733" x="4251325" y="2724150"/>
          <p14:tracePt t="143749" x="4089400" y="2509838"/>
          <p14:tracePt t="143766" x="4010025" y="2374900"/>
          <p14:tracePt t="143783" x="3990975" y="2232025"/>
          <p14:tracePt t="143799" x="3973513" y="1982788"/>
          <p14:tracePt t="143817" x="3983038" y="1866900"/>
          <p14:tracePt t="143834" x="4017963" y="1758950"/>
          <p14:tracePt t="143849" x="4133850" y="1616075"/>
          <p14:tracePt t="143867" x="4214813" y="1562100"/>
          <p14:tracePt t="143885" x="4394200" y="1544638"/>
          <p14:tracePt t="143901" x="4465638" y="1544638"/>
          <p14:tracePt t="143917" x="4518025" y="1554163"/>
          <p14:tracePt t="143934" x="4608513" y="1633538"/>
          <p14:tracePt t="143950" x="4643438" y="1714500"/>
          <p14:tracePt t="143967" x="4643438" y="1785938"/>
          <p14:tracePt t="143984" x="4616450" y="1982788"/>
          <p14:tracePt t="144001" x="4562475" y="2116138"/>
          <p14:tracePt t="144019" x="4438650" y="2330450"/>
          <p14:tracePt t="144034" x="4367213" y="2393950"/>
          <p14:tracePt t="144051" x="4330700" y="2420938"/>
          <p14:tracePt t="144067" x="4268788" y="2446338"/>
          <p14:tracePt t="144084" x="4259263" y="2446338"/>
          <p14:tracePt t="144103" x="4232275" y="2446338"/>
          <p14:tracePt t="144117" x="4232275" y="2428875"/>
          <p14:tracePt t="144134" x="4214813" y="2401888"/>
          <p14:tracePt t="144151" x="4214813" y="2366963"/>
          <p14:tracePt t="144168" x="4214813" y="2259013"/>
          <p14:tracePt t="144184" x="4214813" y="2206625"/>
          <p14:tracePt t="144201" x="4259263" y="2160588"/>
          <p14:tracePt t="144218" x="4357688" y="2125663"/>
          <p14:tracePt t="144234" x="4429125" y="2125663"/>
          <p14:tracePt t="144252" x="4537075" y="2152650"/>
          <p14:tracePt t="144266" x="4608513" y="2224088"/>
          <p14:tracePt t="144283" x="4633913" y="2303463"/>
          <p14:tracePt t="144299" x="4687888" y="2384425"/>
          <p14:tracePt t="144316" x="4741863" y="2589213"/>
          <p14:tracePt t="144332" x="4741863" y="2706688"/>
          <p14:tracePt t="144349" x="4705350" y="2973388"/>
          <p14:tracePt t="144366" x="4652963" y="3125788"/>
          <p14:tracePt t="144382" x="4581525" y="3259138"/>
          <p14:tracePt t="144399" x="4419600" y="3446463"/>
          <p14:tracePt t="144416" x="4357688" y="3517900"/>
          <p14:tracePt t="144434" x="4214813" y="3581400"/>
          <p14:tracePt t="144449" x="4160838" y="3581400"/>
          <p14:tracePt t="144466" x="4125913" y="3581400"/>
          <p14:tracePt t="144483" x="4044950" y="3581400"/>
          <p14:tracePt t="144499" x="4017963" y="3563938"/>
          <p14:tracePt t="144516" x="4010025" y="3517900"/>
          <p14:tracePt t="144533" x="4000500" y="3411538"/>
          <p14:tracePt t="144549" x="4010025" y="3286125"/>
          <p14:tracePt t="144566" x="4143375" y="3098800"/>
          <p14:tracePt t="144583" x="4232275" y="2982913"/>
          <p14:tracePt t="144599" x="4348163" y="2894013"/>
          <p14:tracePt t="144616" x="4581525" y="2803525"/>
          <p14:tracePt t="144649" x="4751388" y="2803525"/>
          <p14:tracePt t="144666" x="4822825" y="2803525"/>
          <p14:tracePt t="144683" x="4929188" y="2822575"/>
          <p14:tracePt t="144699" x="5018088" y="2874963"/>
          <p14:tracePt t="144716" x="5054600" y="2921000"/>
          <p14:tracePt t="144733" x="5126038" y="2965450"/>
          <p14:tracePt t="144750" x="5135563" y="2992438"/>
          <p14:tracePt t="144766" x="5160963" y="3098800"/>
          <p14:tracePt t="144783" x="5160963" y="3179763"/>
          <p14:tracePt t="144799" x="5153025" y="3232150"/>
          <p14:tracePt t="144816" x="5081588" y="3349625"/>
          <p14:tracePt t="144833" x="5018088" y="3421063"/>
          <p14:tracePt t="144849" x="4973638" y="3446463"/>
          <p14:tracePt t="144866" x="4911725" y="3465513"/>
          <p14:tracePt t="144883" x="4902200" y="3465513"/>
          <p14:tracePt t="144899" x="4894263" y="3465513"/>
          <p14:tracePt t="144916" x="4884738" y="3465513"/>
          <p14:tracePt t="144950" x="4884738" y="3455988"/>
          <p14:tracePt t="144966" x="4884738" y="3421063"/>
          <p14:tracePt t="144983" x="4884738" y="3402013"/>
          <p14:tracePt t="144999" x="4884738" y="3322638"/>
          <p14:tracePt t="145016" x="4894263" y="3295650"/>
          <p14:tracePt t="145033" x="4894263" y="3286125"/>
          <p14:tracePt t="145049" x="4911725" y="3278188"/>
          <p14:tracePt t="145066" x="4921250" y="3278188"/>
          <p14:tracePt t="145083" x="4965700" y="3278188"/>
          <p14:tracePt t="145099" x="4983163" y="3278188"/>
          <p14:tracePt t="145116" x="5010150" y="3278188"/>
          <p14:tracePt t="145133" x="5027613" y="3278188"/>
          <p14:tracePt t="145149" x="5054600" y="3286125"/>
          <p14:tracePt t="145166" x="5064125" y="3286125"/>
          <p14:tracePt t="145183" x="5064125" y="3295650"/>
          <p14:tracePt t="145199" x="5072063" y="3313113"/>
          <p14:tracePt t="145216" x="5072063" y="3322638"/>
          <p14:tracePt t="146823" x="5037138" y="3402013"/>
          <p14:tracePt t="146834" x="4965700" y="3509963"/>
          <p14:tracePt t="146845" x="4894263" y="3616325"/>
          <p14:tracePt t="146857" x="4803775" y="3724275"/>
          <p14:tracePt t="146870" x="4714875" y="3813175"/>
          <p14:tracePt t="146885" x="4652963" y="3876675"/>
          <p14:tracePt t="146901" x="4562475" y="3948113"/>
          <p14:tracePt t="146917" x="4456113" y="4019550"/>
          <p14:tracePt t="146934" x="4187825" y="4197350"/>
          <p14:tracePt t="146951" x="4062413" y="4278313"/>
          <p14:tracePt t="146967" x="3848100" y="4402138"/>
          <p14:tracePt t="146984" x="3741738" y="4473575"/>
          <p14:tracePt t="147001" x="3652838" y="4537075"/>
          <p14:tracePt t="147018" x="3402013" y="4625975"/>
          <p14:tracePt t="147035" x="3268663" y="4687888"/>
          <p14:tracePt t="147051" x="3071813" y="4714875"/>
          <p14:tracePt t="147067" x="2990850" y="4751388"/>
          <p14:tracePt t="147083" x="2938463" y="4759325"/>
          <p14:tracePt t="147100" x="2840038" y="4805363"/>
          <p14:tracePt t="147116" x="2786063" y="4830763"/>
          <p14:tracePt t="147133" x="2741613" y="4857750"/>
          <p14:tracePt t="147135" x="2705100" y="4876800"/>
          <p14:tracePt t="147149" x="2660650" y="4902200"/>
          <p14:tracePt t="147166" x="2633663" y="4911725"/>
          <p14:tracePt t="147184" x="2589213" y="4938713"/>
          <p14:tracePt t="147199" x="2562225" y="4965700"/>
          <p14:tracePt t="147216" x="2536825" y="4973638"/>
          <p14:tracePt t="147234" x="2473325" y="5010150"/>
          <p14:tracePt t="147249" x="2446338" y="5027613"/>
          <p14:tracePt t="147268" x="2428875" y="5037138"/>
          <p14:tracePt t="147284" x="2401888" y="5054600"/>
          <p14:tracePt t="147301" x="2384425" y="5054600"/>
          <p14:tracePt t="147319" x="2374900" y="5054600"/>
          <p14:tracePt t="147356" x="2366963" y="5054600"/>
          <p14:tracePt t="147392" x="2357438" y="5045075"/>
          <p14:tracePt t="147404" x="2357438" y="5037138"/>
          <p14:tracePt t="147417" x="2357438" y="5027613"/>
          <p14:tracePt t="147428" x="2357438" y="5000625"/>
          <p14:tracePt t="147440" x="2357438" y="4992688"/>
          <p14:tracePt t="147453" x="2357438" y="4983163"/>
          <p14:tracePt t="147467" x="2357438" y="4973638"/>
          <p14:tracePt t="147485" x="2339975" y="4973638"/>
          <p14:tracePt t="147524" x="2330450" y="4973638"/>
          <p14:tracePt t="147547" x="2330450" y="4965700"/>
          <p14:tracePt t="147584" x="2330450" y="4956175"/>
          <p14:tracePt t="147644" x="2330450" y="4948238"/>
          <p14:tracePt t="147682" x="2330450" y="4929188"/>
          <p14:tracePt t="147705" x="2330450" y="4921250"/>
          <p14:tracePt t="147716" x="2347913" y="4902200"/>
          <p14:tracePt t="147728" x="2357438" y="4857750"/>
          <p14:tracePt t="147740" x="2393950" y="4805363"/>
          <p14:tracePt t="147753" x="2419350" y="4741863"/>
          <p14:tracePt t="147767" x="2446338" y="4714875"/>
          <p14:tracePt t="147785" x="2455863" y="4697413"/>
          <p14:tracePt t="147801" x="2465388" y="4670425"/>
          <p14:tracePt t="147818" x="2473325" y="4662488"/>
          <p14:tracePt t="147834" x="2482850" y="4652963"/>
          <p14:tracePt t="147852" x="2536825" y="4581525"/>
          <p14:tracePt t="147868" x="2562225" y="4554538"/>
          <p14:tracePt t="147886" x="2581275" y="4519613"/>
          <p14:tracePt t="147901" x="2598738" y="4510088"/>
          <p14:tracePt t="147936" x="2608263" y="4510088"/>
          <p14:tracePt t="148277" x="2616200" y="4510088"/>
          <p14:tracePt t="148290" x="2616200" y="4500563"/>
          <p14:tracePt t="148303" x="2625725" y="4500563"/>
          <p14:tracePt t="148319" x="2633663" y="4500563"/>
          <p14:tracePt t="148335" x="2633663" y="4492625"/>
          <p14:tracePt t="148350" x="2643188" y="4492625"/>
          <p14:tracePt t="148373" x="2652713" y="4492625"/>
          <p14:tracePt t="148397" x="2652713" y="4473575"/>
          <p14:tracePt t="148421" x="2670175" y="4473575"/>
          <p14:tracePt t="148493" x="2679700" y="4473575"/>
          <p14:tracePt t="148805" x="2679700" y="4465638"/>
          <p14:tracePt t="148828" x="2687638" y="4456113"/>
          <p14:tracePt t="148865" x="2697163" y="4448175"/>
          <p14:tracePt t="148901" x="2697163" y="4438650"/>
          <p14:tracePt t="148938" x="2705100" y="4438650"/>
          <p14:tracePt t="149247" x="2705100" y="4429125"/>
          <p14:tracePt t="149538" x="2714625" y="4429125"/>
          <p14:tracePt t="149550" x="2714625" y="4421188"/>
          <p14:tracePt t="149562" x="2724150" y="4421188"/>
          <p14:tracePt t="149574" x="2741613" y="4421188"/>
          <p14:tracePt t="149598" x="2741613" y="4411663"/>
          <p14:tracePt t="149623" x="2751138" y="4411663"/>
          <p14:tracePt t="149646" x="2751138" y="4394200"/>
          <p14:tracePt t="149658" x="2759075" y="4394200"/>
          <p14:tracePt t="149671" x="2768600" y="4384675"/>
          <p14:tracePt t="149684" x="2776538" y="4376738"/>
          <p14:tracePt t="149701" x="2786063" y="4376738"/>
          <p14:tracePt t="149718" x="2795588" y="4367213"/>
          <p14:tracePt t="149735" x="2795588" y="4357688"/>
          <p14:tracePt t="149751" x="2803525" y="4357688"/>
          <p14:tracePt t="149797" x="2822575" y="4357688"/>
          <p14:tracePt t="149856" x="2822575" y="4349750"/>
          <p14:tracePt t="150087" x="2822575" y="4340225"/>
          <p14:tracePt t="150099" x="2830513" y="4340225"/>
          <p14:tracePt t="150111" x="2840038" y="4322763"/>
          <p14:tracePt t="150124" x="2847975" y="4313238"/>
          <p14:tracePt t="150136" x="2874963" y="4305300"/>
          <p14:tracePt t="150150" x="2884488" y="4295775"/>
          <p14:tracePt t="150167" x="2894013" y="4286250"/>
          <p14:tracePt t="150185" x="2919413" y="4259263"/>
          <p14:tracePt t="150201" x="2938463" y="4251325"/>
          <p14:tracePt t="150218" x="2946400" y="4241800"/>
          <p14:tracePt t="150235" x="2965450" y="4233863"/>
          <p14:tracePt t="150253" x="2990850" y="4214813"/>
          <p14:tracePt t="150267" x="3000375" y="4214813"/>
          <p14:tracePt t="150284" x="3009900" y="4197350"/>
          <p14:tracePt t="150300" x="3017838" y="4187825"/>
          <p14:tracePt t="150317" x="3027363" y="4187825"/>
          <p14:tracePt t="150350" x="3036888" y="4187825"/>
          <p14:tracePt t="150367" x="3036888" y="4179888"/>
          <p14:tracePt t="150385" x="3044825" y="4179888"/>
          <p14:tracePt t="150446" x="3054350" y="4179888"/>
          <p14:tracePt t="151588" x="3071813" y="4179888"/>
          <p14:tracePt t="151625" x="3081338" y="4179888"/>
          <p14:tracePt t="151648" x="3081338" y="4170363"/>
          <p14:tracePt t="151661" x="3089275" y="4170363"/>
          <p14:tracePt t="151707" x="3098800" y="4170363"/>
          <p14:tracePt t="151932" x="3098800" y="4162425"/>
          <p14:tracePt t="152005" x="3098800" y="4152900"/>
          <p14:tracePt t="152126" x="3098800" y="4143375"/>
          <p14:tracePt t="152150" x="3071813" y="4125913"/>
          <p14:tracePt t="152162" x="3036888" y="4116388"/>
          <p14:tracePt t="152174" x="2982913" y="4090988"/>
          <p14:tracePt t="152188" x="2901950" y="4054475"/>
          <p14:tracePt t="152202" x="2795588" y="4000500"/>
          <p14:tracePt t="152219" x="2714625" y="3973513"/>
          <p14:tracePt t="152235" x="2633663" y="3938588"/>
          <p14:tracePt t="152251" x="2571750" y="3911600"/>
          <p14:tracePt t="152267" x="2527300" y="3902075"/>
          <p14:tracePt t="152284" x="2473325" y="3884613"/>
          <p14:tracePt t="152302" x="2322513" y="3867150"/>
          <p14:tracePt t="152318" x="2286000" y="3867150"/>
          <p14:tracePt t="152334" x="2259013" y="3857625"/>
          <p14:tracePt t="152351" x="2251075" y="3857625"/>
          <p14:tracePt t="152629" x="2251075" y="3822700"/>
          <p14:tracePt t="152641" x="2251075" y="3786188"/>
          <p14:tracePt t="152654" x="2276475" y="3741738"/>
          <p14:tracePt t="152669" x="2295525" y="3706813"/>
          <p14:tracePt t="152685" x="2303463" y="3679825"/>
          <p14:tracePt t="152702" x="2330450" y="3662363"/>
          <p14:tracePt t="152734" x="2330450" y="3652838"/>
          <p14:tracePt t="152750" x="2347913" y="3652838"/>
          <p14:tracePt t="152767" x="2357438" y="3643313"/>
          <p14:tracePt t="152785" x="2401888" y="3616325"/>
          <p14:tracePt t="152802" x="2446338" y="3608388"/>
          <p14:tracePt t="152819" x="2509838" y="3608388"/>
          <p14:tracePt t="152835" x="2517775" y="3608388"/>
          <p14:tracePt t="152854" x="2562225" y="3608388"/>
          <p14:tracePt t="152868" x="2589213" y="3616325"/>
          <p14:tracePt t="152886" x="2625725" y="3635375"/>
          <p14:tracePt t="152904" x="2724150" y="3670300"/>
          <p14:tracePt t="152919" x="2776538" y="3706813"/>
          <p14:tracePt t="152935" x="2830513" y="3714750"/>
          <p14:tracePt t="152952" x="3009900" y="3751263"/>
          <p14:tracePt t="152969" x="3108325" y="3768725"/>
          <p14:tracePt t="152985" x="3214688" y="3786188"/>
          <p14:tracePt t="153002" x="3340100" y="3795713"/>
          <p14:tracePt t="153018" x="3384550" y="3822700"/>
          <p14:tracePt t="153037" x="3429000" y="3857625"/>
          <p14:tracePt t="153052" x="3455988" y="3902075"/>
          <p14:tracePt t="153068" x="3473450" y="3973513"/>
          <p14:tracePt t="153086" x="3509963" y="4197350"/>
          <p14:tracePt t="153103" x="3509963" y="4322763"/>
          <p14:tracePt t="153118" x="3509963" y="4438650"/>
          <p14:tracePt t="153134" x="3500438" y="4662488"/>
          <p14:tracePt t="153151" x="3465513" y="4741863"/>
          <p14:tracePt t="153169" x="3419475" y="4857750"/>
          <p14:tracePt t="153184" x="3384550" y="4902200"/>
          <p14:tracePt t="153201" x="3340100" y="4938713"/>
          <p14:tracePt t="153218" x="3241675" y="4983163"/>
          <p14:tracePt t="153237" x="3187700" y="5000625"/>
          <p14:tracePt t="153252" x="3152775" y="5010150"/>
          <p14:tracePt t="153269" x="3108325" y="5010150"/>
          <p14:tracePt t="153285" x="3044825" y="5010150"/>
          <p14:tracePt t="153302" x="3009900" y="4992688"/>
          <p14:tracePt t="153318" x="2965450" y="4965700"/>
          <p14:tracePt t="153335" x="2911475" y="4867275"/>
          <p14:tracePt t="153352" x="2901950" y="4830763"/>
          <p14:tracePt t="153369" x="2884488" y="4751388"/>
          <p14:tracePt t="153385" x="2884488" y="4714875"/>
          <p14:tracePt t="153402" x="2884488" y="4679950"/>
          <p14:tracePt t="153419" x="2911475" y="4581525"/>
          <p14:tracePt t="153435" x="2938463" y="4527550"/>
          <p14:tracePt t="153454" x="3054350" y="4376738"/>
          <p14:tracePt t="153468" x="3098800" y="4295775"/>
          <p14:tracePt t="153485" x="3170238" y="4224338"/>
          <p14:tracePt t="153502" x="3276600" y="4098925"/>
          <p14:tracePt t="153519" x="3340100" y="4054475"/>
          <p14:tracePt t="153534" x="3402013" y="4027488"/>
          <p14:tracePt t="153551" x="3490913" y="3983038"/>
          <p14:tracePt t="153567" x="3527425" y="3983038"/>
          <p14:tracePt t="153584" x="3581400" y="3983038"/>
          <p14:tracePt t="153601" x="3660775" y="3992563"/>
          <p14:tracePt t="153617" x="3687763" y="4000500"/>
          <p14:tracePt t="153635" x="3705225" y="4010025"/>
          <p14:tracePt t="153651" x="3714750" y="4019550"/>
          <p14:tracePt t="153668" x="3724275" y="4027488"/>
          <p14:tracePt t="153684" x="3741738" y="4064000"/>
          <p14:tracePt t="153701" x="3741738" y="4090988"/>
          <p14:tracePt t="153718" x="3741738" y="4125913"/>
          <p14:tracePt t="153734" x="3741738" y="4162425"/>
          <p14:tracePt t="153751" x="3741738" y="4251325"/>
          <p14:tracePt t="153769" x="3741738" y="4295775"/>
          <p14:tracePt t="153787" x="3724275" y="4367213"/>
          <p14:tracePt t="153803" x="3697288" y="4429125"/>
          <p14:tracePt t="153819" x="3643313" y="4510088"/>
          <p14:tracePt t="153837" x="3589338" y="4591050"/>
          <p14:tracePt t="153852" x="3544888" y="4616450"/>
          <p14:tracePt t="153869" x="3536950" y="4643438"/>
          <p14:tracePt t="153885" x="3482975" y="4679950"/>
          <p14:tracePt t="153902" x="3446463" y="4697413"/>
          <p14:tracePt t="153921" x="3330575" y="4751388"/>
          <p14:tracePt t="153935" x="3303588" y="4759325"/>
          <p14:tracePt t="153952" x="3286125" y="4778375"/>
          <p14:tracePt t="153970" x="3224213" y="4786313"/>
          <p14:tracePt t="153984" x="3197225" y="4786313"/>
          <p14:tracePt t="154001" x="3179763" y="4786313"/>
          <p14:tracePt t="154018" x="3098800" y="4786313"/>
          <p14:tracePt t="154034" x="3017838" y="4751388"/>
          <p14:tracePt t="154051" x="2938463" y="4687888"/>
          <p14:tracePt t="154067" x="2741613" y="4510088"/>
          <p14:tracePt t="154084" x="2670175" y="4421188"/>
          <p14:tracePt t="154104" x="2616200" y="4241800"/>
          <p14:tracePt t="154119" x="2616200" y="4187825"/>
          <p14:tracePt t="154136" x="2616200" y="4135438"/>
          <p14:tracePt t="154139" x="2625725" y="4081463"/>
          <p14:tracePt t="154152" x="2633663" y="4037013"/>
          <p14:tracePt t="154170" x="2660650" y="4010025"/>
          <p14:tracePt t="154185" x="2687638" y="3992563"/>
          <p14:tracePt t="154202" x="2741613" y="3948113"/>
          <p14:tracePt t="154218" x="2768600" y="3929063"/>
          <p14:tracePt t="154235" x="2786063" y="3911600"/>
          <p14:tracePt t="154252" x="2813050" y="3911600"/>
          <p14:tracePt t="154268" x="2857500" y="3884613"/>
          <p14:tracePt t="154285" x="2867025" y="3884613"/>
          <p14:tracePt t="154303" x="2911475" y="3884613"/>
          <p14:tracePt t="154319" x="2938463" y="3894138"/>
          <p14:tracePt t="154335" x="2982913" y="3902075"/>
          <p14:tracePt t="154352" x="3009900" y="3938588"/>
          <p14:tracePt t="154369" x="3036888" y="3965575"/>
          <p14:tracePt t="154388" x="3089275" y="4000500"/>
          <p14:tracePt t="154402" x="3108325" y="4010025"/>
          <p14:tracePt t="154418" x="3125788" y="4027488"/>
          <p14:tracePt t="154436" x="3152775" y="4044950"/>
          <p14:tracePt t="154452" x="3160713" y="4054475"/>
          <p14:tracePt t="154469" x="3170238" y="4064000"/>
          <p14:tracePt t="154486" x="3205163" y="4090988"/>
          <p14:tracePt t="154503" x="3224213" y="4108450"/>
          <p14:tracePt t="154519" x="3259138" y="4187825"/>
          <p14:tracePt t="154534" x="3259138" y="4224338"/>
          <p14:tracePt t="154551" x="3268663" y="4268788"/>
          <p14:tracePt t="154567" x="3286125" y="4349750"/>
          <p14:tracePt t="154584" x="3286125" y="4367213"/>
          <p14:tracePt t="154601" x="3286125" y="4402138"/>
          <p14:tracePt t="154619" x="3286125" y="4483100"/>
          <p14:tracePt t="154636" x="3286125" y="4500563"/>
          <p14:tracePt t="154654" x="3268663" y="4581525"/>
          <p14:tracePt t="154668" x="3241675" y="4608513"/>
          <p14:tracePt t="154686" x="3232150" y="4635500"/>
          <p14:tracePt t="154702" x="3197225" y="4670425"/>
          <p14:tracePt t="154719" x="3170238" y="4679950"/>
          <p14:tracePt t="154735" x="3160713" y="4687888"/>
          <p14:tracePt t="154752" x="3152775" y="4697413"/>
          <p14:tracePt t="154769" x="3143250" y="4697413"/>
          <p14:tracePt t="154786" x="3133725" y="4697413"/>
          <p14:tracePt t="154802" x="3125788" y="4697413"/>
          <p14:tracePt t="154818" x="3089275" y="4697413"/>
          <p14:tracePt t="154836" x="3071813" y="4697413"/>
          <p14:tracePt t="154852" x="3044825" y="4697413"/>
          <p14:tracePt t="154867" x="3036888" y="4679950"/>
          <p14:tracePt t="154884" x="3027363" y="4652963"/>
          <p14:tracePt t="154901" x="3009900" y="4572000"/>
          <p14:tracePt t="154918" x="3009900" y="4519613"/>
          <p14:tracePt t="154934" x="3009900" y="4483100"/>
          <p14:tracePt t="154951" x="3017838" y="4376738"/>
          <p14:tracePt t="154967" x="3044825" y="4349750"/>
          <p14:tracePt t="154985" x="3081338" y="4286250"/>
          <p14:tracePt t="155000" x="3108325" y="4259263"/>
          <p14:tracePt t="155017" x="3143250" y="4233863"/>
          <p14:tracePt t="155036" x="3224213" y="4179888"/>
          <p14:tracePt t="155052" x="3251200" y="4152900"/>
          <p14:tracePt t="155070" x="3330575" y="4143375"/>
          <p14:tracePt t="155085" x="3367088" y="4125913"/>
          <p14:tracePt t="155102" x="3394075" y="4125913"/>
          <p14:tracePt t="155120" x="3465513" y="4125913"/>
          <p14:tracePt t="155136" x="3509963" y="4125913"/>
          <p14:tracePt t="155153" x="3527425" y="4135438"/>
          <p14:tracePt t="155169" x="3581400" y="4152900"/>
          <p14:tracePt t="155185" x="3589338" y="4162425"/>
          <p14:tracePt t="155203" x="3598863" y="4187825"/>
          <p14:tracePt t="155219" x="3616325" y="4233863"/>
          <p14:tracePt t="155235" x="3616325" y="4286250"/>
          <p14:tracePt t="155252" x="3589338" y="4349750"/>
          <p14:tracePt t="155271" x="3490913" y="4537075"/>
          <p14:tracePt t="155285" x="3419475" y="4616450"/>
          <p14:tracePt t="155302" x="3348038" y="4706938"/>
          <p14:tracePt t="155321" x="3179763" y="4857750"/>
          <p14:tracePt t="155336" x="3143250" y="4876800"/>
          <p14:tracePt t="155352" x="3098800" y="4902200"/>
          <p14:tracePt t="155370" x="3036888" y="4902200"/>
          <p14:tracePt t="155386" x="3017838" y="4902200"/>
          <p14:tracePt t="155401" x="2973388" y="4884738"/>
          <p14:tracePt t="155417" x="2894013" y="4813300"/>
          <p14:tracePt t="155434" x="2867025" y="4805363"/>
          <p14:tracePt t="155452" x="2830513" y="4768850"/>
          <p14:tracePt t="155468" x="2822575" y="4741863"/>
          <p14:tracePt t="155485" x="2822575" y="4733925"/>
          <p14:tracePt t="155502" x="2822575" y="4724400"/>
          <p14:tracePt t="155519" x="2822575" y="4706938"/>
          <p14:tracePt t="155537" x="2840038" y="4670425"/>
          <p14:tracePt t="155552" x="2847975" y="4662488"/>
          <p14:tracePt t="155569" x="2874963" y="4643438"/>
          <p14:tracePt t="155586" x="2938463" y="4635500"/>
          <p14:tracePt t="155602" x="2973388" y="4635500"/>
          <p14:tracePt t="155619" x="3009900" y="4635500"/>
          <p14:tracePt t="155635" x="3071813" y="4635500"/>
          <p14:tracePt t="155652" x="3089275" y="4635500"/>
          <p14:tracePt t="155670" x="3116263" y="4635500"/>
          <p14:tracePt t="155685" x="3125788" y="4635500"/>
          <p14:tracePt t="155754" x="3116263" y="4635500"/>
          <p14:tracePt t="155767" x="3089275" y="4652963"/>
          <p14:tracePt t="155779" x="3036888" y="4652963"/>
          <p14:tracePt t="155791" x="2982913" y="4662488"/>
          <p14:tracePt t="155805" x="2928938" y="4662488"/>
          <p14:tracePt t="155818" x="2894013" y="4662488"/>
          <p14:tracePt t="155834" x="2847975" y="4662488"/>
          <p14:tracePt t="155851" x="2803525" y="4662488"/>
          <p14:tracePt t="155867" x="2795588" y="4662488"/>
          <p14:tracePt t="155884" x="2786063" y="4662488"/>
          <p14:tracePt t="155901" x="2670175" y="4591050"/>
          <p14:tracePt t="155918" x="2589213" y="4545013"/>
          <p14:tracePt t="155936" x="2509838" y="4492625"/>
          <p14:tracePt t="155952" x="2500313" y="4465638"/>
          <p14:tracePt t="155969" x="2482850" y="4456113"/>
          <p14:tracePt t="155986" x="2473325" y="4456113"/>
          <p14:tracePt t="156002" x="2473325" y="4438650"/>
          <p14:tracePt t="156022" x="2500313" y="4438650"/>
          <p14:tracePt t="156036" x="2536825" y="4438650"/>
          <p14:tracePt t="156052" x="2589213" y="4438650"/>
          <p14:tracePt t="156070" x="2697163" y="4438650"/>
          <p14:tracePt t="156085" x="2786063" y="4438650"/>
          <p14:tracePt t="156102" x="2857500" y="4438650"/>
          <p14:tracePt t="156119" x="2973388" y="4465638"/>
          <p14:tracePt t="156136" x="3009900" y="4465638"/>
          <p14:tracePt t="156152" x="3036888" y="4473575"/>
          <p14:tracePt t="156169" x="3054350" y="4473575"/>
          <p14:tracePt t="156186" x="3062288" y="4473575"/>
          <p14:tracePt t="156218" x="3062288" y="4483100"/>
          <p14:tracePt t="156236" x="3062288" y="4492625"/>
          <p14:tracePt t="156253" x="3054350" y="4500563"/>
          <p14:tracePt t="156268" x="2955925" y="4527550"/>
          <p14:tracePt t="156284" x="2901950" y="4545013"/>
          <p14:tracePt t="156301" x="2867025" y="4545013"/>
          <p14:tracePt t="156318" x="2813050" y="4554538"/>
          <p14:tracePt t="156334" x="2803525" y="4554538"/>
          <p14:tracePt t="156428" x="2822575" y="4554538"/>
          <p14:tracePt t="156440" x="2840038" y="4554538"/>
          <p14:tracePt t="156452" x="2874963" y="4554538"/>
          <p14:tracePt t="156464" x="2919413" y="4554538"/>
          <p14:tracePt t="156476" x="2955925" y="4554538"/>
          <p14:tracePt t="156488" x="2973388" y="4554538"/>
          <p14:tracePt t="156502" x="3000375" y="4554538"/>
          <p14:tracePt t="156519" x="3009900" y="4554538"/>
          <p14:tracePt t="156538" x="3017838" y="4554538"/>
          <p14:tracePt t="156598" x="3009900" y="4554538"/>
          <p14:tracePt t="156610" x="2982913" y="4545013"/>
          <p14:tracePt t="156622" x="2928938" y="4545013"/>
          <p14:tracePt t="156636" x="2874963" y="4545013"/>
          <p14:tracePt t="156653" x="2822575" y="4545013"/>
          <p14:tracePt t="156670" x="2776538" y="4545013"/>
          <p14:tracePt t="156685" x="2751138" y="4545013"/>
          <p14:tracePt t="156717" x="2741613" y="4545013"/>
          <p14:tracePt t="156786" x="2741613" y="4537075"/>
          <p14:tracePt t="156810" x="2759075" y="4537075"/>
          <p14:tracePt t="156822" x="2776538" y="4519613"/>
          <p14:tracePt t="156835" x="2830513" y="4510088"/>
          <p14:tracePt t="156846" x="2867025" y="4510088"/>
          <p14:tracePt t="156858" x="2911475" y="4492625"/>
          <p14:tracePt t="156871" x="2946400" y="4492625"/>
          <p14:tracePt t="156884" x="2973388" y="4492625"/>
          <p14:tracePt t="156901" x="2982913" y="4492625"/>
          <p14:tracePt t="156920" x="3000375" y="4492625"/>
          <p14:tracePt t="156952" x="3009900" y="4492625"/>
          <p14:tracePt t="156970" x="3009900" y="4500563"/>
          <p14:tracePt t="157040" x="2990850" y="4500563"/>
          <p14:tracePt t="157053" x="2938463" y="4510088"/>
          <p14:tracePt t="157064" x="2857500" y="4527550"/>
          <p14:tracePt t="157077" x="2759075" y="4527550"/>
          <p14:tracePt t="157089" x="2687638" y="4527550"/>
          <p14:tracePt t="157102" x="2652713" y="4527550"/>
          <p14:tracePt t="157118" x="2608263" y="4527550"/>
          <p14:tracePt t="157135" x="2598738" y="4527550"/>
          <p14:tracePt t="157152" x="2581275" y="4527550"/>
          <p14:tracePt t="157264" x="2589213" y="4527550"/>
          <p14:tracePt t="157276" x="2625725" y="4527550"/>
          <p14:tracePt t="157289" x="2679700" y="4519613"/>
          <p14:tracePt t="157303" x="2751138" y="4519613"/>
          <p14:tracePt t="157319" x="2803525" y="4510088"/>
          <p14:tracePt t="157337" x="2919413" y="4510088"/>
          <p14:tracePt t="157351" x="2955925" y="4510088"/>
          <p14:tracePt t="157368" x="2965450" y="4510088"/>
          <p14:tracePt t="157385" x="2990850" y="4510088"/>
          <p14:tracePt t="157401" x="3000375" y="4510088"/>
          <p14:tracePt t="157519" x="2982913" y="4500563"/>
          <p14:tracePt t="157531" x="2946400" y="4483100"/>
          <p14:tracePt t="157544" x="2911475" y="4473575"/>
          <p14:tracePt t="157555" x="2847975" y="4456113"/>
          <p14:tracePt t="157569" x="2813050" y="4448175"/>
          <p14:tracePt t="157586" x="2776538" y="4429125"/>
          <p14:tracePt t="157604" x="2751138" y="4429125"/>
          <p14:tracePt t="157636" x="2741613" y="4429125"/>
          <p14:tracePt t="157652" x="2741613" y="4421188"/>
          <p14:tracePt t="157712" x="2759075" y="4421188"/>
          <p14:tracePt t="157724" x="2776538" y="4421188"/>
          <p14:tracePt t="157737" x="2795588" y="4421188"/>
          <p14:tracePt t="157753" x="2857500" y="4429125"/>
          <p14:tracePt t="157768" x="2911475" y="4429125"/>
          <p14:tracePt t="157785" x="2946400" y="4438650"/>
          <p14:tracePt t="157802" x="3009900" y="4448175"/>
          <p14:tracePt t="157818" x="3036888" y="4448175"/>
          <p14:tracePt t="157834" x="3044825" y="4465638"/>
          <p14:tracePt t="157851" x="3054350" y="4473575"/>
          <p14:tracePt t="157867" x="3054350" y="4483100"/>
          <p14:tracePt t="157884" x="3062288" y="4483100"/>
          <p14:tracePt t="157985" x="3054350" y="4483100"/>
          <p14:tracePt t="157999" x="3027363" y="4483100"/>
          <p14:tracePt t="158011" x="2973388" y="4483100"/>
          <p14:tracePt t="158022" x="2919413" y="4483100"/>
          <p14:tracePt t="158035" x="2847975" y="4483100"/>
          <p14:tracePt t="158051" x="2776538" y="4483100"/>
          <p14:tracePt t="158068" x="2724150" y="4473575"/>
          <p14:tracePt t="158084" x="2679700" y="4465638"/>
          <p14:tracePt t="158101" x="2660650" y="4465638"/>
          <p14:tracePt t="158134" x="2660650" y="4456113"/>
          <p14:tracePt t="158218" x="2670175" y="4456113"/>
          <p14:tracePt t="158241" x="2687638" y="4456113"/>
          <p14:tracePt t="158254" x="2732088" y="4465638"/>
          <p14:tracePt t="158272" x="2776538" y="4465638"/>
          <p14:tracePt t="158284" x="2840038" y="4483100"/>
          <p14:tracePt t="158296" x="2911475" y="4500563"/>
          <p14:tracePt t="158308" x="2965450" y="4510088"/>
          <p14:tracePt t="158321" x="3009900" y="4510088"/>
          <p14:tracePt t="158336" x="3027363" y="4527550"/>
          <p14:tracePt t="158353" x="3044825" y="4527550"/>
          <p14:tracePt t="158369" x="3062288" y="4527550"/>
          <p14:tracePt t="158429" x="3054350" y="4527550"/>
          <p14:tracePt t="158441" x="3027363" y="4527550"/>
          <p14:tracePt t="158453" x="2990850" y="4527550"/>
          <p14:tracePt t="158468" x="2938463" y="4527550"/>
          <p14:tracePt t="158485" x="2867025" y="4527550"/>
          <p14:tracePt t="158502" x="2732088" y="4519613"/>
          <p14:tracePt t="158520" x="2714625" y="4510088"/>
          <p14:tracePt t="158537" x="2687638" y="4510088"/>
          <p14:tracePt t="158552" x="2679700" y="4510088"/>
          <p14:tracePt t="158646" x="2697163" y="4510088"/>
          <p14:tracePt t="158658" x="2741613" y="4510088"/>
          <p14:tracePt t="158671" x="2795588" y="4510088"/>
          <p14:tracePt t="158686" x="2847975" y="4510088"/>
          <p14:tracePt t="158703" x="2901950" y="4510088"/>
          <p14:tracePt t="158719" x="3009900" y="4510088"/>
          <p14:tracePt t="158736" x="3062288" y="4510088"/>
          <p14:tracePt t="158754" x="3089275" y="4510088"/>
          <p14:tracePt t="158769" x="3098800" y="4510088"/>
          <p14:tracePt t="158786" x="3116263" y="4510088"/>
          <p14:tracePt t="158892" x="3089275" y="4510088"/>
          <p14:tracePt t="158904" x="3054350" y="4510088"/>
          <p14:tracePt t="158916" x="3017838" y="4510088"/>
          <p14:tracePt t="158928" x="2946400" y="4510088"/>
          <p14:tracePt t="158941" x="2911475" y="4510088"/>
          <p14:tracePt t="158953" x="2857500" y="4510088"/>
          <p14:tracePt t="158967" x="2813050" y="4510088"/>
          <p14:tracePt t="158984" x="2795588" y="4510088"/>
          <p14:tracePt t="159001" x="2786063" y="4510088"/>
          <p14:tracePt t="159017" x="2768600" y="4510088"/>
          <p14:tracePt t="159089" x="2768600" y="4500563"/>
          <p14:tracePt t="159112" x="2776538" y="4500563"/>
          <p14:tracePt t="159148" x="2786063" y="4500563"/>
          <p14:tracePt t="159160" x="2795588" y="4500563"/>
          <p14:tracePt t="159172" x="2813050" y="4500563"/>
          <p14:tracePt t="159186" x="2847975" y="4500563"/>
          <p14:tracePt t="159203" x="2901950" y="4500563"/>
          <p14:tracePt t="159221" x="3009900" y="4500563"/>
          <p14:tracePt t="159236" x="3054350" y="4500563"/>
          <p14:tracePt t="159253" x="3071813" y="4500563"/>
          <p14:tracePt t="159269" x="3098800" y="4500563"/>
          <p14:tracePt t="159288" x="3133725" y="4500563"/>
          <p14:tracePt t="159302" x="3143250" y="4500563"/>
          <p14:tracePt t="159319" x="3160713" y="4500563"/>
          <p14:tracePt t="159336" x="3179763" y="4500563"/>
          <p14:tracePt t="159370" x="3187700" y="4500563"/>
          <p14:tracePt t="159386" x="3205163" y="4510088"/>
          <p14:tracePt t="159403" x="3214688" y="4510088"/>
          <p14:tracePt t="159420" x="3232150" y="4519613"/>
          <p14:tracePt t="159435" x="3241675" y="4527550"/>
          <p14:tracePt t="159469" x="3259138" y="4527550"/>
          <p14:tracePt t="159517" x="3276600" y="4527550"/>
          <p14:tracePt t="159541" x="3276600" y="4537075"/>
          <p14:tracePt t="159601" x="3268663" y="4537075"/>
          <p14:tracePt t="159613" x="3268663" y="4545013"/>
          <p14:tracePt t="159625" x="3251200" y="4545013"/>
          <p14:tracePt t="159640" x="3241675" y="4554538"/>
          <p14:tracePt t="159653" x="3214688" y="4572000"/>
          <p14:tracePt t="159670" x="3197225" y="4581525"/>
          <p14:tracePt t="159686" x="3116263" y="4625975"/>
          <p14:tracePt t="159703" x="3071813" y="4635500"/>
          <p14:tracePt t="159719" x="3054350" y="4643438"/>
          <p14:tracePt t="159736" x="3017838" y="4662488"/>
          <p14:tracePt t="159752" x="3009900" y="4662488"/>
          <p14:tracePt t="159769" x="2982913" y="4670425"/>
          <p14:tracePt t="159786" x="2973388" y="4670425"/>
          <p14:tracePt t="159802" x="2955925" y="4679950"/>
          <p14:tracePt t="159819" x="2946400" y="4679950"/>
          <p14:tracePt t="159834" x="2938463" y="4679950"/>
          <p14:tracePt t="159851" x="2901950" y="4687888"/>
          <p14:tracePt t="159868" x="2884488" y="4687888"/>
          <p14:tracePt t="159884" x="2874963" y="4687888"/>
          <p14:tracePt t="159902" x="2847975" y="4697413"/>
          <p14:tracePt t="159919" x="2840038" y="4697413"/>
          <p14:tracePt t="159937" x="2830513" y="4697413"/>
          <p14:tracePt t="159953" x="2822575" y="4697413"/>
          <p14:tracePt t="159969" x="2813050" y="4697413"/>
          <p14:tracePt t="159986" x="2786063" y="4706938"/>
          <p14:tracePt t="160003" x="2776538" y="4706938"/>
          <p14:tracePt t="160036" x="2768600" y="4706938"/>
          <p14:tracePt t="160052" x="2759075" y="4706938"/>
          <p14:tracePt t="160083" x="2751138" y="4706938"/>
          <p14:tracePt t="160095" x="2741613" y="4706938"/>
          <p14:tracePt t="160108" x="2732088" y="4706938"/>
          <p14:tracePt t="160121" x="2724150" y="4706938"/>
          <p14:tracePt t="160144" x="2705100" y="4706938"/>
          <p14:tracePt t="160156" x="2697163" y="4706938"/>
          <p14:tracePt t="160204" x="2687638" y="4706938"/>
          <p14:tracePt t="160318" x="2687638" y="4724400"/>
          <p14:tracePt t="160330" x="2697163" y="4724400"/>
          <p14:tracePt t="160343" x="2714625" y="4724400"/>
          <p14:tracePt t="160357" x="2732088" y="4724400"/>
          <p14:tracePt t="160369" x="2768600" y="4724400"/>
          <p14:tracePt t="160386" x="2803525" y="4724400"/>
          <p14:tracePt t="160405" x="2884488" y="4724400"/>
          <p14:tracePt t="160419" x="2919413" y="4724400"/>
          <p14:tracePt t="160436" x="2946400" y="4724400"/>
          <p14:tracePt t="160453" x="2973388" y="4724400"/>
          <p14:tracePt t="160470" x="2990850" y="4724400"/>
          <p14:tracePt t="160486" x="3009900" y="4724400"/>
          <p14:tracePt t="160502" x="3044825" y="4714875"/>
          <p14:tracePt t="160519" x="3062288" y="4714875"/>
          <p14:tracePt t="160538" x="3108325" y="4714875"/>
          <p14:tracePt t="160552" x="3143250" y="4714875"/>
          <p14:tracePt t="160569" x="3160713" y="4714875"/>
          <p14:tracePt t="160586" x="3179763" y="4714875"/>
          <p14:tracePt t="160603" x="3187700" y="4714875"/>
          <p14:tracePt t="160621" x="3197225" y="4706938"/>
          <p14:tracePt t="160653" x="3205163" y="4706938"/>
          <p14:tracePt t="160671" x="3241675" y="4679950"/>
          <p14:tracePt t="160686" x="3251200" y="4662488"/>
          <p14:tracePt t="160702" x="3259138" y="4652963"/>
          <p14:tracePt t="160718" x="3286125" y="4635500"/>
          <p14:tracePt t="160751" x="3295650" y="4625975"/>
          <p14:tracePt t="160769" x="3295650" y="4608513"/>
          <p14:tracePt t="160786" x="3295650" y="4598988"/>
          <p14:tracePt t="160802" x="3295650" y="4581525"/>
          <p14:tracePt t="160819" x="3295650" y="4572000"/>
          <p14:tracePt t="160834" x="3295650" y="4554538"/>
          <p14:tracePt t="160851" x="3295650" y="4545013"/>
          <p14:tracePt t="160868" x="3276600" y="4545013"/>
          <p14:tracePt t="160884" x="3268663" y="4527550"/>
          <p14:tracePt t="160901" x="3259138" y="4510088"/>
          <p14:tracePt t="160918" x="3241675" y="4500563"/>
          <p14:tracePt t="160934" x="3232150" y="4492625"/>
          <p14:tracePt t="160969" x="3224213" y="4492625"/>
          <p14:tracePt t="160984" x="3205163" y="4483100"/>
          <p14:tracePt t="161002" x="3197225" y="4483100"/>
          <p14:tracePt t="161019" x="3179763" y="4483100"/>
          <p14:tracePt t="161036" x="3170238" y="4473575"/>
          <p14:tracePt t="161053" x="3143250" y="4473575"/>
          <p14:tracePt t="161069" x="3133725" y="4473575"/>
          <p14:tracePt t="161086" x="3125788" y="4473575"/>
          <p14:tracePt t="161105" x="3098800" y="4473575"/>
          <p14:tracePt t="161120" x="3081338" y="4465638"/>
          <p14:tracePt t="161137" x="3054350" y="4465638"/>
          <p14:tracePt t="161140" x="3009900" y="4465638"/>
          <p14:tracePt t="161154" x="2990850" y="4448175"/>
          <p14:tracePt t="161170" x="2965450" y="4448175"/>
          <p14:tracePt t="161186" x="2946400" y="4448175"/>
          <p14:tracePt t="161203" x="2919413" y="4448175"/>
          <p14:tracePt t="161237" x="2911475" y="4448175"/>
          <p14:tracePt t="161253" x="2894013" y="4448175"/>
          <p14:tracePt t="161270" x="2884488" y="4448175"/>
          <p14:tracePt t="161286" x="2857500" y="4448175"/>
          <p14:tracePt t="161303" x="2847975" y="4448175"/>
          <p14:tracePt t="161319" x="2840038" y="4448175"/>
          <p14:tracePt t="161336" x="2830513" y="4448175"/>
          <p14:tracePt t="161375" x="2822575" y="4448175"/>
          <p14:tracePt t="161509" x="2803525" y="4448175"/>
          <p14:tracePt t="161521" x="2795588" y="4448175"/>
          <p14:tracePt t="161545" x="2786063" y="4448175"/>
          <p14:tracePt t="161557" x="2768600" y="4448175"/>
          <p14:tracePt t="161569" x="2759075" y="4448175"/>
          <p14:tracePt t="161582" x="2732088" y="4456113"/>
          <p14:tracePt t="161594" x="2724150" y="4456113"/>
          <p14:tracePt t="161618" x="2714625" y="4456113"/>
          <p14:tracePt t="161629" x="2705100" y="4456113"/>
          <p14:tracePt t="161666" x="2697163" y="4456113"/>
          <p14:tracePt t="161818" x="2714625" y="4456113"/>
          <p14:tracePt t="161829" x="2741613" y="4456113"/>
          <p14:tracePt t="161842" x="2759075" y="4456113"/>
          <p14:tracePt t="161854" x="2813050" y="4456113"/>
          <p14:tracePt t="161868" x="2847975" y="4456113"/>
          <p14:tracePt t="161885" x="2894013" y="4456113"/>
          <p14:tracePt t="161903" x="2955925" y="4456113"/>
          <p14:tracePt t="161918" x="2965450" y="4456113"/>
          <p14:tracePt t="161935" x="3000375" y="4456113"/>
          <p14:tracePt t="161952" x="3054350" y="4456113"/>
          <p14:tracePt t="161968" x="3098800" y="4456113"/>
          <p14:tracePt t="161985" x="3133725" y="4456113"/>
          <p14:tracePt t="162002" x="3197225" y="4456113"/>
          <p14:tracePt t="162018" x="3205163" y="4456113"/>
          <p14:tracePt t="162036" x="3232150" y="4465638"/>
          <p14:tracePt t="162053" x="3251200" y="4465638"/>
          <p14:tracePt t="162069" x="3259138" y="4465638"/>
          <p14:tracePt t="162086" x="3268663" y="4473575"/>
          <p14:tracePt t="162121" x="3303588" y="4492625"/>
          <p14:tracePt t="162136" x="3322638" y="4510088"/>
          <p14:tracePt t="162154" x="3330575" y="4519613"/>
          <p14:tracePt t="162170" x="3357563" y="4527550"/>
          <p14:tracePt t="162186" x="3367088" y="4527550"/>
          <p14:tracePt t="162203" x="3367088" y="4537075"/>
          <p14:tracePt t="162220" x="3375025" y="4545013"/>
          <p14:tracePt t="162254" x="3375025" y="4554538"/>
          <p14:tracePt t="162268" x="3375025" y="4564063"/>
          <p14:tracePt t="162285" x="3375025" y="4581525"/>
          <p14:tracePt t="162301" x="3375025" y="4591050"/>
          <p14:tracePt t="162320" x="3367088" y="4608513"/>
          <p14:tracePt t="162336" x="3357563" y="4616450"/>
          <p14:tracePt t="162353" x="3357563" y="4625975"/>
          <p14:tracePt t="162371" x="3330575" y="4635500"/>
          <p14:tracePt t="162386" x="3313113" y="4652963"/>
          <p14:tracePt t="162403" x="3295650" y="4670425"/>
          <p14:tracePt t="162420" x="3232150" y="4697413"/>
          <p14:tracePt t="162436" x="3214688" y="4714875"/>
          <p14:tracePt t="162455" x="3179763" y="4724400"/>
          <p14:tracePt t="162469" x="3170238" y="4724400"/>
          <p14:tracePt t="162486" x="3160713" y="4724400"/>
          <p14:tracePt t="162503" x="3116263" y="4724400"/>
          <p14:tracePt t="162520" x="3089275" y="4724400"/>
          <p14:tracePt t="162537" x="3071813" y="4724400"/>
          <p14:tracePt t="162553" x="3017838" y="4724400"/>
          <p14:tracePt t="162570" x="3009900" y="4724400"/>
          <p14:tracePt t="162588" x="2990850" y="4724400"/>
          <p14:tracePt t="162603" x="2982913" y="4724400"/>
          <p14:tracePt t="162637" x="2946400" y="4724400"/>
          <p14:tracePt t="162653" x="2928938" y="4724400"/>
          <p14:tracePt t="162671" x="2884488" y="4724400"/>
          <p14:tracePt t="162685" x="2867025" y="4724400"/>
          <p14:tracePt t="162702" x="2857500" y="4724400"/>
          <p14:tracePt t="162719" x="2847975" y="4724400"/>
          <p14:tracePt t="162735" x="2840038" y="4724400"/>
          <p14:tracePt t="162753" x="2822575" y="4724400"/>
          <p14:tracePt t="162770" x="2776538" y="4724400"/>
          <p14:tracePt t="162787" x="2751138" y="4724400"/>
          <p14:tracePt t="162803" x="2724150" y="4724400"/>
          <p14:tracePt t="162820" x="2714625" y="4724400"/>
          <p14:tracePt t="162837" x="2697163" y="4724400"/>
          <p14:tracePt t="162872" x="2687638" y="4724400"/>
          <p14:tracePt t="163054" x="2679700" y="4724400"/>
          <p14:tracePt t="163066" x="2670175" y="4724400"/>
          <p14:tracePt t="163078" x="2652713" y="4724400"/>
          <p14:tracePt t="163114" x="2643188" y="4724400"/>
          <p14:tracePt t="163174" x="2633663" y="4724400"/>
          <p14:tracePt t="163285" x="2643188" y="4724400"/>
          <p14:tracePt t="163303" x="2660650" y="4724400"/>
          <p14:tracePt t="163315" x="2687638" y="4724400"/>
          <p14:tracePt t="163327" x="2714625" y="4724400"/>
          <p14:tracePt t="163339" x="2768600" y="4724400"/>
          <p14:tracePt t="163352" x="2822575" y="4724400"/>
          <p14:tracePt t="163369" x="2894013" y="4724400"/>
          <p14:tracePt t="163387" x="3000375" y="4724400"/>
          <p14:tracePt t="163402" x="3036888" y="4724400"/>
          <p14:tracePt t="163419" x="3062288" y="4724400"/>
          <p14:tracePt t="163437" x="3081338" y="4724400"/>
          <p14:tracePt t="163453" x="3089275" y="4724400"/>
          <p14:tracePt t="163486" x="3125788" y="4724400"/>
          <p14:tracePt t="163503" x="3133725" y="4724400"/>
          <p14:tracePt t="163521" x="3160713" y="4724400"/>
          <p14:tracePt t="163537" x="3179763" y="4724400"/>
          <p14:tracePt t="163569" x="3187700" y="4724400"/>
          <p14:tracePt t="163689" x="3170238" y="4724400"/>
          <p14:tracePt t="163702" x="3152775" y="4724400"/>
          <p14:tracePt t="163714" x="3116263" y="4724400"/>
          <p14:tracePt t="163726" x="3062288" y="4706938"/>
          <p14:tracePt t="163738" x="2955925" y="4687888"/>
          <p14:tracePt t="163753" x="2840038" y="4670425"/>
          <p14:tracePt t="163770" x="2741613" y="4670425"/>
          <p14:tracePt t="163787" x="2625725" y="4662488"/>
          <p14:tracePt t="163805" x="2598738" y="4643438"/>
          <p14:tracePt t="163820" x="2581275" y="4643438"/>
          <p14:tracePt t="163836" x="2562225" y="4643438"/>
          <p14:tracePt t="163855" x="2554288" y="4643438"/>
          <p14:tracePt t="163891" x="2544763" y="4643438"/>
          <p14:tracePt t="163978" x="2554288" y="4643438"/>
          <p14:tracePt t="163990" x="2571750" y="4643438"/>
          <p14:tracePt t="164002" x="2581275" y="4643438"/>
          <p14:tracePt t="164014" x="2616200" y="4643438"/>
          <p14:tracePt t="164027" x="2652713" y="4643438"/>
          <p14:tracePt t="164040" x="2705100" y="4652963"/>
          <p14:tracePt t="164053" x="2803525" y="4652963"/>
          <p14:tracePt t="164070" x="2874963" y="4652963"/>
          <p14:tracePt t="164088" x="2982913" y="4662488"/>
          <p14:tracePt t="164102" x="3036888" y="4662488"/>
          <p14:tracePt t="164119" x="3071813" y="4662488"/>
          <p14:tracePt t="164136" x="3125788" y="4662488"/>
          <p14:tracePt t="164152" x="3133725" y="4662488"/>
          <p14:tracePt t="164169" x="3143250" y="4662488"/>
          <p14:tracePt t="164186" x="3143250" y="4679950"/>
          <p14:tracePt t="164324" x="3133725" y="4679950"/>
          <p14:tracePt t="164336" x="3116263" y="4679950"/>
          <p14:tracePt t="164348" x="3089275" y="4679950"/>
          <p14:tracePt t="164360" x="3017838" y="4679950"/>
          <p14:tracePt t="164372" x="2965450" y="4679950"/>
          <p14:tracePt t="164386" x="2874963" y="4679950"/>
          <p14:tracePt t="164403" x="2795588" y="4679950"/>
          <p14:tracePt t="164422" x="2724150" y="4679950"/>
          <p14:tracePt t="164436" x="2697163" y="4679950"/>
          <p14:tracePt t="164453" x="2687638" y="4679950"/>
          <p14:tracePt t="164470" x="2679700" y="4679950"/>
          <p14:tracePt t="164493" x="2670175" y="4679950"/>
          <p14:tracePt t="164506" x="2643188" y="4679950"/>
          <p14:tracePt t="164520" x="2633663" y="4679950"/>
          <p14:tracePt t="164537" x="2625725" y="4679950"/>
          <p14:tracePt t="164553" x="2616200" y="4679950"/>
          <p14:tracePt t="164576" x="2608263" y="4679950"/>
          <p14:tracePt t="164735" x="2616200" y="4679950"/>
          <p14:tracePt t="164759" x="2625725" y="4679950"/>
          <p14:tracePt t="164771" x="2652713" y="4687888"/>
          <p14:tracePt t="164783" x="2687638" y="4687888"/>
          <p14:tracePt t="164796" x="2724150" y="4687888"/>
          <p14:tracePt t="164814" x="2776538" y="4687888"/>
          <p14:tracePt t="164826" x="2830513" y="4697413"/>
          <p14:tracePt t="164839" x="2884488" y="4697413"/>
          <p14:tracePt t="164853" x="2938463" y="4697413"/>
          <p14:tracePt t="164870" x="2982913" y="4697413"/>
          <p14:tracePt t="164887" x="3108325" y="4697413"/>
          <p14:tracePt t="164903" x="3143250" y="4697413"/>
          <p14:tracePt t="164920" x="3160713" y="4697413"/>
          <p14:tracePt t="164937" x="3232150" y="4687888"/>
          <p14:tracePt t="164954" x="3251200" y="4670425"/>
          <p14:tracePt t="164972" x="3286125" y="4625975"/>
          <p14:tracePt t="164987" x="3313113" y="4608513"/>
          <p14:tracePt t="165002" x="3322638" y="4598988"/>
          <p14:tracePt t="165019" x="3330575" y="4581525"/>
          <p14:tracePt t="165035" x="3330575" y="4572000"/>
          <p14:tracePt t="165069" x="3330575" y="4564063"/>
          <p14:tracePt t="165106" x="3330575" y="4545013"/>
          <p14:tracePt t="165118" x="3322638" y="4545013"/>
          <p14:tracePt t="165130" x="3313113" y="4537075"/>
          <p14:tracePt t="165142" x="3286125" y="4519613"/>
          <p14:tracePt t="165156" x="3251200" y="4500563"/>
          <p14:tracePt t="165171" x="3214688" y="4473575"/>
          <p14:tracePt t="165187" x="3152775" y="4465638"/>
          <p14:tracePt t="165204" x="3108325" y="4438650"/>
          <p14:tracePt t="165220" x="3081338" y="4438650"/>
          <p14:tracePt t="165238" x="3071813" y="4438650"/>
          <p14:tracePt t="165253" x="3062288" y="4438650"/>
          <p14:tracePt t="165270" x="3054350" y="4438650"/>
          <p14:tracePt t="165287" x="2965450" y="4438650"/>
          <p14:tracePt t="165303" x="2911475" y="4438650"/>
          <p14:tracePt t="165320" x="2857500" y="4448175"/>
          <p14:tracePt t="165337" x="2840038" y="4448175"/>
          <p14:tracePt t="165353" x="2813050" y="4456113"/>
          <p14:tracePt t="165385" x="2803525" y="4456113"/>
          <p14:tracePt t="165425" x="2795588" y="4456113"/>
          <p14:tracePt t="165777" x="2803525" y="4456113"/>
          <p14:tracePt t="165819" x="2813050" y="4456113"/>
          <p14:tracePt t="165831" x="2840038" y="4456113"/>
          <p14:tracePt t="165843" x="2857500" y="4456113"/>
          <p14:tracePt t="165857" x="2901950" y="4456113"/>
          <p14:tracePt t="165870" x="2955925" y="4456113"/>
          <p14:tracePt t="165887" x="3009900" y="4456113"/>
          <p14:tracePt t="165905" x="3133725" y="4456113"/>
          <p14:tracePt t="165921" x="3170238" y="4456113"/>
          <p14:tracePt t="165937" x="3205163" y="4456113"/>
          <p14:tracePt t="165953" x="3251200" y="4456113"/>
          <p14:tracePt t="165969" x="3259138" y="4465638"/>
          <p14:tracePt t="166002" x="3276600" y="4473575"/>
          <p14:tracePt t="166026" x="3276600" y="4483100"/>
          <p14:tracePt t="166064" x="3276600" y="4492625"/>
          <p14:tracePt t="166113" x="3276600" y="4500563"/>
          <p14:tracePt t="166125" x="3276600" y="4510088"/>
          <p14:tracePt t="166139" x="3268663" y="4527550"/>
          <p14:tracePt t="166162" x="3268663" y="4537075"/>
          <p14:tracePt t="166174" x="3259138" y="4545013"/>
          <p14:tracePt t="166187" x="3251200" y="4554538"/>
          <p14:tracePt t="166202" x="3241675" y="4564063"/>
          <p14:tracePt t="166219" x="3214688" y="4591050"/>
          <p14:tracePt t="166236" x="3187700" y="4608513"/>
          <p14:tracePt t="166253" x="3160713" y="4616450"/>
          <p14:tracePt t="166270" x="3125788" y="4635500"/>
          <p14:tracePt t="166285" x="3116263" y="4635500"/>
          <p14:tracePt t="166302" x="3098800" y="4635500"/>
          <p14:tracePt t="166320" x="3071813" y="4635500"/>
          <p14:tracePt t="166337" x="3009900" y="4643438"/>
          <p14:tracePt t="166353" x="2973388" y="4643438"/>
          <p14:tracePt t="166370" x="2946400" y="4643438"/>
          <p14:tracePt t="166387" x="2919413" y="4643438"/>
          <p14:tracePt t="166403" x="2901950" y="4643438"/>
          <p14:tracePt t="166420" x="2884488" y="4643438"/>
          <p14:tracePt t="166436" x="2803525" y="4643438"/>
          <p14:tracePt t="166452" x="2768600" y="4643438"/>
          <p14:tracePt t="166470" x="2705100" y="4643438"/>
          <p14:tracePt t="166486" x="2687638" y="4643438"/>
          <p14:tracePt t="166503" x="2679700" y="4643438"/>
          <p14:tracePt t="166519" x="2660650" y="4643438"/>
          <p14:tracePt t="166536" x="2652713" y="4643438"/>
          <p14:tracePt t="166566" x="2643188" y="4643438"/>
          <p14:tracePt t="166712" x="2652713" y="4643438"/>
          <p14:tracePt t="166724" x="2670175" y="4643438"/>
          <p14:tracePt t="166748" x="2679700" y="4643438"/>
          <p14:tracePt t="166760" x="2687638" y="4643438"/>
          <p14:tracePt t="166773" x="2705100" y="4652963"/>
          <p14:tracePt t="166787" x="2732088" y="4670425"/>
          <p14:tracePt t="166804" x="2759075" y="4679950"/>
          <p14:tracePt t="166820" x="2813050" y="4697413"/>
          <p14:tracePt t="166835" x="2840038" y="4706938"/>
          <p14:tracePt t="166852" x="2901950" y="4733925"/>
          <p14:tracePt t="166869" x="2919413" y="4733925"/>
          <p14:tracePt t="166887" x="2973388" y="4741863"/>
          <p14:tracePt t="166902" x="3009900" y="4741863"/>
          <p14:tracePt t="166919" x="3036888" y="4741863"/>
          <p14:tracePt t="166936" x="3062288" y="4741863"/>
          <p14:tracePt t="166954" x="3089275" y="4741863"/>
          <p14:tracePt t="166970" x="3108325" y="4741863"/>
          <p14:tracePt t="166987" x="3125788" y="4733925"/>
          <p14:tracePt t="167004" x="3143250" y="4724400"/>
          <p14:tracePt t="167022" x="3152775" y="4714875"/>
          <p14:tracePt t="167038" x="3152775" y="4706938"/>
          <p14:tracePt t="167071" x="3160713" y="4670425"/>
          <p14:tracePt t="167087" x="3160713" y="4643438"/>
          <p14:tracePt t="167104" x="3160713" y="4625975"/>
          <p14:tracePt t="167120" x="3170238" y="4581525"/>
          <p14:tracePt t="167137" x="3170238" y="4554538"/>
          <p14:tracePt t="167154" x="3170238" y="4537075"/>
          <p14:tracePt t="167186" x="3170238" y="4527550"/>
          <p14:tracePt t="167203" x="3152775" y="4519613"/>
          <p14:tracePt t="167219" x="3152775" y="4500563"/>
          <p14:tracePt t="167235" x="3125788" y="4492625"/>
          <p14:tracePt t="167252" x="3108325" y="4483100"/>
          <p14:tracePt t="167269" x="3098800" y="4473575"/>
          <p14:tracePt t="167286" x="3081338" y="4473575"/>
          <p14:tracePt t="167302" x="3054350" y="4465638"/>
          <p14:tracePt t="167319" x="3036888" y="4465638"/>
          <p14:tracePt t="167335" x="2990850" y="4448175"/>
          <p14:tracePt t="167352" x="2884488" y="4438650"/>
          <p14:tracePt t="167368" x="2830513" y="4421188"/>
          <p14:tracePt t="167385" x="2776538" y="4421188"/>
          <p14:tracePt t="167402" x="2732088" y="4421188"/>
          <p14:tracePt t="167418" x="2705100" y="4421188"/>
          <p14:tracePt t="167435" x="2697163" y="4421188"/>
          <p14:tracePt t="167452" x="2687638" y="4421188"/>
          <p14:tracePt t="167485" x="2652713" y="4421188"/>
          <p14:tracePt t="167502" x="2633663" y="4421188"/>
          <p14:tracePt t="167519" x="2608263" y="4421188"/>
          <p14:tracePt t="167535" x="2598738" y="4421188"/>
          <p14:tracePt t="167553" x="2589213" y="4421188"/>
          <p14:tracePt t="167645" x="2598738" y="4421188"/>
          <p14:tracePt t="167669" x="2608263" y="4421188"/>
          <p14:tracePt t="167681" x="2625725" y="4421188"/>
          <p14:tracePt t="167692" x="2633663" y="4429125"/>
          <p14:tracePt t="167704" x="2643188" y="4429125"/>
          <p14:tracePt t="167719" x="2660650" y="4429125"/>
          <p14:tracePt t="167735" x="2687638" y="4429125"/>
          <p14:tracePt t="167753" x="2776538" y="4429125"/>
          <p14:tracePt t="167768" x="2813050" y="4429125"/>
          <p14:tracePt t="167785" x="2867025" y="4429125"/>
          <p14:tracePt t="167802" x="2965450" y="4429125"/>
          <p14:tracePt t="167819" x="3000375" y="4429125"/>
          <p14:tracePt t="167835" x="3036888" y="4429125"/>
          <p14:tracePt t="167854" x="3062288" y="4429125"/>
          <p14:tracePt t="167870" x="3089275" y="4429125"/>
          <p14:tracePt t="167887" x="3116263" y="4448175"/>
          <p14:tracePt t="167904" x="3125788" y="4448175"/>
          <p14:tracePt t="167936" x="3133725" y="4448175"/>
          <p14:tracePt t="167954" x="3143250" y="4456113"/>
          <p14:tracePt t="167971" x="3170238" y="4465638"/>
          <p14:tracePt t="167987" x="3179763" y="4465638"/>
          <p14:tracePt t="168004" x="3179763" y="4473575"/>
          <p14:tracePt t="168020" x="3197225" y="4483100"/>
          <p14:tracePt t="168055" x="3205163" y="4492625"/>
          <p14:tracePt t="168070" x="3205163" y="4500563"/>
          <p14:tracePt t="168106" x="3205163" y="4519613"/>
          <p14:tracePt t="168154" x="3205163" y="4527550"/>
          <p14:tracePt t="168228" x="3197225" y="4537075"/>
          <p14:tracePt t="168238" x="3170238" y="4545013"/>
          <p14:tracePt t="168250" x="3152775" y="4554538"/>
          <p14:tracePt t="168262" x="3125788" y="4572000"/>
          <p14:tracePt t="168274" x="3116263" y="4572000"/>
          <p14:tracePt t="168287" x="3108325" y="4581525"/>
          <p14:tracePt t="168302" x="3098800" y="4581525"/>
          <p14:tracePt t="168319" x="3081338" y="4591050"/>
          <p14:tracePt t="168336" x="3071813" y="4591050"/>
          <p14:tracePt t="168352" x="3044825" y="4598988"/>
          <p14:tracePt t="168369" x="3000375" y="4616450"/>
          <p14:tracePt t="168388" x="2901950" y="4652963"/>
          <p14:tracePt t="168404" x="2867025" y="4670425"/>
          <p14:tracePt t="168419" x="2813050" y="4679950"/>
          <p14:tracePt t="168436" x="2751138" y="4697413"/>
          <p14:tracePt t="168452" x="2724150" y="4706938"/>
          <p14:tracePt t="168469" x="2705100" y="4706938"/>
          <p14:tracePt t="168485" x="2643188" y="4706938"/>
          <p14:tracePt t="168503" x="2608263" y="4706938"/>
          <p14:tracePt t="168519" x="2544763" y="4706938"/>
          <p14:tracePt t="168536" x="2536825" y="4706938"/>
          <p14:tracePt t="168553" x="2509838" y="4706938"/>
          <p14:tracePt t="168569" x="2500313" y="4706938"/>
          <p14:tracePt t="168663" x="2509838" y="4706938"/>
          <p14:tracePt t="168676" x="2517775" y="4706938"/>
          <p14:tracePt t="168687" x="2536825" y="4706938"/>
          <p14:tracePt t="168711" x="2544763" y="4706938"/>
          <p14:tracePt t="168723" x="2562225" y="4706938"/>
          <p14:tracePt t="168736" x="2589213" y="4714875"/>
          <p14:tracePt t="168748" x="2643188" y="4714875"/>
          <p14:tracePt t="168759" x="2679700" y="4724400"/>
          <p14:tracePt t="168772" x="2732088" y="4724400"/>
          <p14:tracePt t="168786" x="2786063" y="4741863"/>
          <p14:tracePt t="168803" x="2840038" y="4741863"/>
          <p14:tracePt t="168820" x="2901950" y="4751388"/>
          <p14:tracePt t="168853" x="2955925" y="4751388"/>
          <p14:tracePt t="168870" x="2973388" y="4751388"/>
          <p14:tracePt t="168887" x="2990850" y="4751388"/>
          <p14:tracePt t="168904" x="3017838" y="4751388"/>
          <p14:tracePt t="168919" x="3027363" y="4751388"/>
          <p14:tracePt t="168937" x="3062288" y="4751388"/>
          <p14:tracePt t="168970" x="3071813" y="4741863"/>
          <p14:tracePt t="168986" x="3081338" y="4741863"/>
          <p14:tracePt t="169007" x="3081338" y="4724400"/>
          <p14:tracePt t="169020" x="3089275" y="4724400"/>
          <p14:tracePt t="169068" x="3089275" y="4714875"/>
          <p14:tracePt t="169081" x="3089275" y="4706938"/>
          <p14:tracePt t="169093" x="3089275" y="4697413"/>
          <p14:tracePt t="169105" x="3089275" y="4679950"/>
          <p14:tracePt t="169119" x="3098800" y="4635500"/>
          <p14:tracePt t="169136" x="3098800" y="4625975"/>
          <p14:tracePt t="169153" x="3098800" y="4598988"/>
          <p14:tracePt t="169169" x="3098800" y="4581525"/>
          <p14:tracePt t="169186" x="3098800" y="4572000"/>
          <p14:tracePt t="169203" x="3098800" y="4564063"/>
          <p14:tracePt t="169219" x="3098800" y="4554538"/>
          <p14:tracePt t="169236" x="3089275" y="4554538"/>
          <p14:tracePt t="169269" x="3081338" y="4545013"/>
          <p14:tracePt t="169298" x="3071813" y="4537075"/>
          <p14:tracePt t="169310" x="3062288" y="4527550"/>
          <p14:tracePt t="169340" x="3054350" y="4510088"/>
          <p14:tracePt t="169364" x="3044825" y="4500563"/>
          <p14:tracePt t="169376" x="3027363" y="4500563"/>
          <p14:tracePt t="169388" x="3027363" y="4492625"/>
          <p14:tracePt t="169401" x="3017838" y="4492625"/>
          <p14:tracePt t="169413" x="3009900" y="4492625"/>
          <p14:tracePt t="169424" x="3009900" y="4483100"/>
          <p14:tracePt t="169437" x="3000375" y="4483100"/>
          <p14:tracePt t="169461" x="2990850" y="4483100"/>
          <p14:tracePt t="169486" x="2982913" y="4483100"/>
          <p14:tracePt t="169509" x="2973388" y="4483100"/>
          <p14:tracePt t="169521" x="2955925" y="4483100"/>
          <p14:tracePt t="169533" x="2946400" y="4483100"/>
          <p14:tracePt t="169545" x="2938463" y="4483100"/>
          <p14:tracePt t="169557" x="2919413" y="4483100"/>
          <p14:tracePt t="169570" x="2894013" y="4483100"/>
          <p14:tracePt t="169585" x="2884488" y="4483100"/>
          <p14:tracePt t="169602" x="2867025" y="4483100"/>
          <p14:tracePt t="169619" x="2847975" y="4483100"/>
          <p14:tracePt t="169636" x="2840038" y="4483100"/>
          <p14:tracePt t="169652" x="2830513" y="4483100"/>
          <p14:tracePt t="169669" x="2822575" y="4483100"/>
          <p14:tracePt t="169728" x="2813050" y="4483100"/>
          <p14:tracePt t="169752" x="2803525" y="4483100"/>
          <p14:tracePt t="169764" x="2795588" y="4483100"/>
          <p14:tracePt t="169776" x="2786063" y="4483100"/>
          <p14:tracePt t="169789" x="2768600" y="4483100"/>
          <p14:tracePt t="169812" x="2759075" y="4483100"/>
          <p14:tracePt t="169841" x="2751138" y="4483100"/>
          <p14:tracePt t="169853" x="2751138" y="4492625"/>
          <p14:tracePt t="169878" x="2741613" y="4492625"/>
          <p14:tracePt t="169929" x="2732088" y="4492625"/>
          <p14:tracePt t="170076" x="2741613" y="4492625"/>
          <p14:tracePt t="170101" x="2751138" y="4492625"/>
          <p14:tracePt t="170113" x="2776538" y="4492625"/>
          <p14:tracePt t="170124" x="2795588" y="4492625"/>
          <p14:tracePt t="170139" x="2822575" y="4492625"/>
          <p14:tracePt t="170154" x="2857500" y="4492625"/>
          <p14:tracePt t="170171" x="2884488" y="4492625"/>
          <p14:tracePt t="170187" x="2938463" y="4492625"/>
          <p14:tracePt t="170204" x="2955925" y="4492625"/>
          <p14:tracePt t="170222" x="2982913" y="4492625"/>
          <p14:tracePt t="170254" x="2990850" y="4492625"/>
          <p14:tracePt t="170270" x="3000375" y="4492625"/>
          <p14:tracePt t="170287" x="3017838" y="4492625"/>
          <p14:tracePt t="170306" x="3036888" y="4492625"/>
          <p14:tracePt t="170321" x="3044825" y="4492625"/>
          <p14:tracePt t="170336" x="3054350" y="4492625"/>
          <p14:tracePt t="170353" x="3062288" y="4500563"/>
          <p14:tracePt t="170369" x="3081338" y="4500563"/>
          <p14:tracePt t="170386" x="3108325" y="4500563"/>
          <p14:tracePt t="170420" x="3125788" y="4500563"/>
          <p14:tracePt t="170437" x="3125788" y="4519613"/>
          <p14:tracePt t="170453" x="3133725" y="4519613"/>
          <p14:tracePt t="170470" x="3152775" y="4519613"/>
          <p14:tracePt t="170486" x="3160713" y="4519613"/>
          <p14:tracePt t="170504" x="3170238" y="4527550"/>
          <p14:tracePt t="170589" x="3170238" y="4537075"/>
          <p14:tracePt t="170662" x="3170238" y="4545013"/>
          <p14:tracePt t="170722" x="3170238" y="4554538"/>
          <p14:tracePt t="170758" x="3170238" y="4564063"/>
          <p14:tracePt t="170795" x="3170238" y="4572000"/>
          <p14:tracePt t="170851" x="3170238" y="4591050"/>
          <p14:tracePt t="170886" x="3160713" y="4591050"/>
          <p14:tracePt t="170900" x="3160713" y="4598988"/>
          <p14:tracePt t="170926" x="3160713" y="4608513"/>
          <p14:tracePt t="170938" x="3143250" y="4608513"/>
          <p14:tracePt t="170950" x="3143250" y="4616450"/>
          <p14:tracePt t="170963" x="3133725" y="4625975"/>
          <p14:tracePt t="170974" x="3133725" y="4635500"/>
          <p14:tracePt t="170987" x="3125788" y="4635500"/>
          <p14:tracePt t="171003" x="3116263" y="4643438"/>
          <p14:tracePt t="171020" x="3116263" y="4662488"/>
          <p14:tracePt t="171036" x="3108325" y="4670425"/>
          <p14:tracePt t="171070" x="3098800" y="4670425"/>
          <p14:tracePt t="171098" x="3089275" y="4670425"/>
          <p14:tracePt t="171134" x="3081338" y="4670425"/>
          <p14:tracePt t="171158" x="3062288" y="4670425"/>
          <p14:tracePt t="171194" x="3054350" y="4670425"/>
          <p14:tracePt t="171230" x="3044825" y="4670425"/>
          <p14:tracePt t="171267" x="3036888" y="4670425"/>
          <p14:tracePt t="171314" x="3027363" y="4670425"/>
          <p14:tracePt t="171382" x="3017838" y="4670425"/>
          <p14:tracePt t="171455" x="3009900" y="4670425"/>
          <p14:tracePt t="171539" x="2990850" y="4670425"/>
          <p14:tracePt t="171658" x="2982913" y="4670425"/>
          <p14:tracePt t="171932" x="2973388" y="4670425"/>
          <p14:tracePt t="172017" x="2965450" y="4670425"/>
          <p14:tracePt t="172066" x="2955925" y="4670425"/>
          <p14:tracePt t="172091" x="2946400" y="4670425"/>
          <p14:tracePt t="172113" x="2938463" y="4670425"/>
          <p14:tracePt t="172125" x="2919413" y="4670425"/>
          <p14:tracePt t="172151" x="2911475" y="4670425"/>
          <p14:tracePt t="172174" x="2901950" y="4670425"/>
          <p14:tracePt t="172199" x="2894013" y="4670425"/>
          <p14:tracePt t="172222" x="2884488" y="4670425"/>
          <p14:tracePt t="172234" x="2874963" y="4670425"/>
          <p14:tracePt t="172272" x="2867025" y="4670425"/>
          <p14:tracePt t="172307" x="2847975" y="4670425"/>
          <p14:tracePt t="172321" x="2840038" y="4670425"/>
          <p14:tracePt t="172331" x="2822575" y="4670425"/>
          <p14:tracePt t="172343" x="2786063" y="4670425"/>
          <p14:tracePt t="172361" x="2759075" y="4670425"/>
          <p14:tracePt t="172373" x="2751138" y="4670425"/>
          <p14:tracePt t="172386" x="2732088" y="4670425"/>
          <p14:tracePt t="172403" x="2714625" y="4670425"/>
          <p14:tracePt t="172421" x="2705100" y="4670425"/>
          <p14:tracePt t="172437" x="2697163" y="4670425"/>
          <p14:tracePt t="172453" x="2687638" y="4670425"/>
          <p14:tracePt t="172471" x="2679700" y="4670425"/>
          <p14:tracePt t="172494" x="2670175" y="4670425"/>
          <p14:tracePt t="172531" x="2660650" y="4670425"/>
          <p14:tracePt t="172590" x="2643188" y="4670425"/>
          <p14:tracePt t="172913" x="2652713" y="4670425"/>
          <p14:tracePt t="172999" x="2660650" y="4670425"/>
          <p14:tracePt t="173292" x="2670175" y="4670425"/>
          <p14:tracePt t="173478" x="2679700" y="4670425"/>
          <p14:tracePt t="173552" x="2687638" y="4670425"/>
          <p14:tracePt t="173623" x="2697163" y="4670425"/>
          <p14:tracePt t="173696" x="2705100" y="4670425"/>
          <p14:tracePt t="173767" x="2724150" y="4670425"/>
          <p14:tracePt t="173793" x="2732088" y="4670425"/>
          <p14:tracePt t="173805" x="2741613" y="4670425"/>
          <p14:tracePt t="173816" x="2751138" y="4670425"/>
          <p14:tracePt t="173828" x="2759075" y="4670425"/>
          <p14:tracePt t="173852" x="2768600" y="4670425"/>
          <p14:tracePt t="173871" x="2776538" y="4670425"/>
          <p14:tracePt t="173894" x="2786063" y="4670425"/>
          <p14:tracePt t="173907" x="2803525" y="4670425"/>
          <p14:tracePt t="173923" x="2822575" y="4670425"/>
          <p14:tracePt t="173936" x="2857500" y="4652963"/>
          <p14:tracePt t="173948" x="2901950" y="4652963"/>
          <p14:tracePt t="173960" x="2955925" y="4643438"/>
          <p14:tracePt t="173973" x="2990850" y="4643438"/>
          <p14:tracePt t="173988" x="3017838" y="4643438"/>
          <p14:tracePt t="174005" x="3036888" y="4643438"/>
          <p14:tracePt t="174021" x="3044825" y="4643438"/>
          <p14:tracePt t="174038" x="3062288" y="4643438"/>
          <p14:tracePt t="174057" x="3071813" y="4643438"/>
          <p14:tracePt t="174094" x="3081338" y="4643438"/>
          <p14:tracePt t="174192" x="3089275" y="4643438"/>
          <p14:tracePt t="175048" x="3098800" y="4643438"/>
          <p14:tracePt t="175084" x="3108325" y="4643438"/>
          <p14:tracePt t="175096" x="3116263" y="4643438"/>
          <p14:tracePt t="175109" x="3125788" y="4643438"/>
          <p14:tracePt t="175123" x="3143250" y="4643438"/>
          <p14:tracePt t="175138" x="3152775" y="4643438"/>
          <p14:tracePt t="175155" x="3160713" y="4643438"/>
          <p14:tracePt t="175181" x="3170238" y="4643438"/>
          <p14:tracePt t="175218" x="3179763" y="4643438"/>
          <p14:tracePt t="175242" x="3187700" y="4643438"/>
          <p14:tracePt t="175254" x="3197225" y="4643438"/>
          <p14:tracePt t="175266" x="3214688" y="4643438"/>
          <p14:tracePt t="175290" x="3224213" y="4643438"/>
          <p14:tracePt t="175302" x="3232150" y="4643438"/>
          <p14:tracePt t="175313" x="3241675" y="4643438"/>
          <p14:tracePt t="175325" x="3251200" y="4643438"/>
          <p14:tracePt t="175338" x="3259138" y="4643438"/>
          <p14:tracePt t="175353" x="3268663" y="4643438"/>
          <p14:tracePt t="175370" x="3286125" y="4643438"/>
          <p14:tracePt t="175387" x="3295650" y="4643438"/>
          <p14:tracePt t="175403" x="3313113" y="4643438"/>
          <p14:tracePt t="175420" x="3330575" y="4643438"/>
          <p14:tracePt t="175436" x="3348038" y="4643438"/>
          <p14:tracePt t="175453" x="3375025" y="4625975"/>
          <p14:tracePt t="175470" x="3402013" y="4625975"/>
          <p14:tracePt t="175486" x="3419475" y="4625975"/>
          <p14:tracePt t="175503" x="3500438" y="4625975"/>
          <p14:tracePt t="175520" x="3517900" y="4625975"/>
          <p14:tracePt t="175537" x="3581400" y="4625975"/>
          <p14:tracePt t="175553" x="3608388" y="4625975"/>
          <p14:tracePt t="175570" x="3616325" y="4625975"/>
          <p14:tracePt t="175586" x="3643313" y="4625975"/>
          <p14:tracePt t="175603" x="3660775" y="4625975"/>
          <p14:tracePt t="175621" x="3687763" y="4625975"/>
          <p14:tracePt t="175636" x="3697288" y="4625975"/>
          <p14:tracePt t="175653" x="3705225" y="4625975"/>
          <p14:tracePt t="175670" x="3732213" y="4635500"/>
          <p14:tracePt t="175686" x="3741738" y="4635500"/>
          <p14:tracePt t="175703" x="3751263" y="4635500"/>
          <p14:tracePt t="175719" x="3822700" y="4643438"/>
          <p14:tracePt t="175738" x="3857625" y="4643438"/>
          <p14:tracePt t="175755" x="3956050" y="4662488"/>
          <p14:tracePt t="175771" x="3990975" y="4662488"/>
          <p14:tracePt t="175788" x="4017963" y="4662488"/>
          <p14:tracePt t="175804" x="4054475" y="4670425"/>
          <p14:tracePt t="175821" x="4062413" y="4670425"/>
          <p14:tracePt t="175840" x="4089400" y="4679950"/>
          <p14:tracePt t="175853" x="4116388" y="4687888"/>
          <p14:tracePt t="175870" x="4152900" y="4706938"/>
          <p14:tracePt t="175887" x="4197350" y="4706938"/>
          <p14:tracePt t="175903" x="4232275" y="4714875"/>
          <p14:tracePt t="175920" x="4276725" y="4733925"/>
          <p14:tracePt t="175937" x="4295775" y="4733925"/>
          <p14:tracePt t="175970" x="4313238" y="4733925"/>
          <p14:tracePt t="175987" x="4322763" y="4733925"/>
          <p14:tracePt t="176003" x="4340225" y="4733925"/>
          <p14:tracePt t="176020" x="4375150" y="4733925"/>
          <p14:tracePt t="176037" x="4384675" y="4733925"/>
          <p14:tracePt t="176054" x="4402138" y="4733925"/>
          <p14:tracePt t="176070" x="4411663" y="4733925"/>
          <p14:tracePt t="176087" x="4429125" y="4733925"/>
          <p14:tracePt t="176105" x="4473575" y="4733925"/>
          <p14:tracePt t="176121" x="4491038" y="4733925"/>
          <p14:tracePt t="176138" x="4518025" y="4733925"/>
          <p14:tracePt t="176156" x="4545013" y="4733925"/>
          <p14:tracePt t="176172" x="4554538" y="4733925"/>
          <p14:tracePt t="176190" x="4608513" y="4714875"/>
          <p14:tracePt t="176205" x="4625975" y="4706938"/>
          <p14:tracePt t="176221" x="4670425" y="4687888"/>
          <p14:tracePt t="176238" x="4732338" y="4679950"/>
          <p14:tracePt t="176255" x="4768850" y="4670425"/>
          <p14:tracePt t="176271" x="4803775" y="4670425"/>
          <p14:tracePt t="176288" x="4867275" y="4643438"/>
          <p14:tracePt t="176305" x="4911725" y="4643438"/>
          <p14:tracePt t="176323" x="4956175" y="4616450"/>
          <p14:tracePt t="176338" x="4983163" y="4616450"/>
          <p14:tracePt t="176355" x="5000625" y="4616450"/>
          <p14:tracePt t="176742" x="5054600" y="4616450"/>
          <p14:tracePt t="176754" x="5108575" y="4598988"/>
          <p14:tracePt t="176766" x="5187950" y="4591050"/>
          <p14:tracePt t="176778" x="5241925" y="4591050"/>
          <p14:tracePt t="176791" x="5313363" y="4591050"/>
          <p14:tracePt t="176805" x="5367338" y="4591050"/>
          <p14:tracePt t="176822" x="5402263" y="4591050"/>
          <p14:tracePt t="176839" x="5465763" y="4591050"/>
          <p14:tracePt t="176854" x="5492750" y="4591050"/>
          <p14:tracePt t="176870" x="5500688" y="4591050"/>
          <p14:tracePt t="176887" x="5518150" y="4591050"/>
          <p14:tracePt t="176905" x="5554663" y="4591050"/>
          <p14:tracePt t="176921" x="5564188" y="4591050"/>
          <p14:tracePt t="176938" x="5581650" y="4591050"/>
          <p14:tracePt t="176954" x="5616575" y="4591050"/>
          <p14:tracePt t="176970" x="5626100" y="4591050"/>
          <p14:tracePt t="176987" x="5635625" y="4591050"/>
          <p14:tracePt t="177003" x="5653088" y="4591050"/>
          <p14:tracePt t="177020" x="5670550" y="4591050"/>
          <p14:tracePt t="177043" x="5688013" y="4598988"/>
          <p14:tracePt t="177053" x="5697538" y="4598988"/>
          <p14:tracePt t="177070" x="5707063" y="4608513"/>
          <p14:tracePt t="177087" x="5741988" y="4616450"/>
          <p14:tracePt t="177103" x="5751513" y="4616450"/>
          <p14:tracePt t="177120" x="5759450" y="4625975"/>
          <p14:tracePt t="177136" x="5795963" y="4625975"/>
          <p14:tracePt t="177153" x="5803900" y="4643438"/>
          <p14:tracePt t="177171" x="5830888" y="4652963"/>
          <p14:tracePt t="177187" x="5857875" y="4652963"/>
          <p14:tracePt t="177203" x="5867400" y="4652963"/>
          <p14:tracePt t="177220" x="5884863" y="4662488"/>
          <p14:tracePt t="177237" x="5911850" y="4662488"/>
          <p14:tracePt t="177255" x="5929313" y="4670425"/>
          <p14:tracePt t="177271" x="5973763" y="4670425"/>
          <p14:tracePt t="177288" x="6018213" y="4687888"/>
          <p14:tracePt t="177304" x="6089650" y="4697413"/>
          <p14:tracePt t="177320" x="6135688" y="4714875"/>
          <p14:tracePt t="177336" x="6170613" y="4714875"/>
          <p14:tracePt t="177353" x="6232525" y="4724400"/>
          <p14:tracePt t="177370" x="6259513" y="4724400"/>
          <p14:tracePt t="177386" x="6296025" y="4724400"/>
          <p14:tracePt t="177403" x="6330950" y="4724400"/>
          <p14:tracePt t="177420" x="6375400" y="4724400"/>
          <p14:tracePt t="177437" x="6421438" y="4724400"/>
          <p14:tracePt t="177453" x="6438900" y="4724400"/>
          <p14:tracePt t="177470" x="6500813" y="4724400"/>
          <p14:tracePt t="177486" x="6510338" y="4724400"/>
          <p14:tracePt t="177503" x="6545263" y="4724400"/>
          <p14:tracePt t="177520" x="6554788" y="4733925"/>
          <p14:tracePt t="177536" x="6564313" y="4733925"/>
          <p14:tracePt t="177553" x="6608763" y="4733925"/>
          <p14:tracePt t="177570" x="6635750" y="4751388"/>
          <p14:tracePt t="177588" x="6661150" y="4751388"/>
          <p14:tracePt t="177620" x="6670675" y="4751388"/>
          <p14:tracePt t="177637" x="6680200" y="4751388"/>
          <p14:tracePt t="177655" x="6697663" y="4751388"/>
          <p14:tracePt t="177674" x="6715125" y="4751388"/>
          <p14:tracePt t="177689" x="6724650" y="4751388"/>
          <p14:tracePt t="177706" x="6732588" y="4751388"/>
          <p14:tracePt t="177720" x="6742113" y="4751388"/>
          <p14:tracePt t="177737" x="6751638" y="4751388"/>
          <p14:tracePt t="177758" x="6769100" y="4751388"/>
          <p14:tracePt t="177819" x="6778625" y="4751388"/>
          <p14:tracePt t="177844" x="6786563" y="4751388"/>
          <p14:tracePt t="177856" x="6796088" y="4751388"/>
          <p14:tracePt t="177868" x="6804025" y="4751388"/>
          <p14:tracePt t="177880" x="6831013" y="4751388"/>
          <p14:tracePt t="177898" x="6840538" y="4751388"/>
          <p14:tracePt t="177910" x="6858000" y="4751388"/>
          <p14:tracePt t="177924" x="6867525" y="4751388"/>
          <p14:tracePt t="177938" x="6894513" y="4759325"/>
          <p14:tracePt t="177955" x="6902450" y="4759325"/>
          <p14:tracePt t="177973" x="6921500" y="4759325"/>
          <p14:tracePt t="177988" x="6929438" y="4759325"/>
          <p14:tracePt t="178005" x="6938963" y="4759325"/>
          <p14:tracePt t="178021" x="6956425" y="4759325"/>
          <p14:tracePt t="178038" x="6965950" y="4759325"/>
          <p14:tracePt t="178057" x="6973888" y="4759325"/>
          <p14:tracePt t="178105" x="6983413" y="4759325"/>
          <p14:tracePt t="178179" x="6992938" y="4759325"/>
          <p14:tracePt t="178227" x="7000875" y="4759325"/>
          <p14:tracePt t="178251" x="7010400" y="4759325"/>
          <p14:tracePt t="178263" x="7037388" y="4759325"/>
          <p14:tracePt t="178275" x="7045325" y="4759325"/>
          <p14:tracePt t="178288" x="7054850" y="4759325"/>
          <p14:tracePt t="178305" x="7081838" y="4759325"/>
          <p14:tracePt t="178323" x="7108825" y="4759325"/>
          <p14:tracePt t="178338" x="7116763" y="4759325"/>
          <p14:tracePt t="178372" x="7135813" y="4759325"/>
          <p14:tracePt t="178388" x="7143750" y="4759325"/>
          <p14:tracePt t="178405" x="7143750" y="4751388"/>
          <p14:tracePt t="178422" x="7153275" y="4751388"/>
          <p14:tracePt t="178438" x="7170738" y="4724400"/>
          <p14:tracePt t="178455" x="7170738" y="4714875"/>
          <p14:tracePt t="178472" x="7180263" y="4714875"/>
          <p14:tracePt t="178488" x="7188200" y="4706938"/>
          <p14:tracePt t="178505" x="7188200" y="4697413"/>
          <p14:tracePt t="178523" x="7197725" y="4687888"/>
          <p14:tracePt t="178582" x="7197725" y="4679950"/>
          <p14:tracePt t="178618" x="7215188" y="4679950"/>
          <p14:tracePt t="178643" x="7215188" y="4662488"/>
          <p14:tracePt t="178691" x="7215188" y="4652963"/>
          <p14:tracePt t="178739" x="7224713" y="4643438"/>
          <p14:tracePt t="178763" x="7224713" y="4635500"/>
          <p14:tracePt t="178788" x="7232650" y="4625975"/>
          <p14:tracePt t="178824" x="7232650" y="4616450"/>
          <p14:tracePt t="178884" x="7232650" y="4608513"/>
          <p14:tracePt t="178938" x="7232650" y="4591050"/>
          <p14:tracePt t="179001" x="7232650" y="4581525"/>
          <p14:tracePt t="179049" x="7232650" y="4572000"/>
          <p14:tracePt t="179123" x="7232650" y="4564063"/>
          <p14:tracePt t="179148" x="7232650" y="4554538"/>
          <p14:tracePt t="179173" x="7232650" y="4545013"/>
          <p14:tracePt t="179209" x="7232650" y="4537075"/>
          <p14:tracePt t="179244" x="7232650" y="4519613"/>
          <p14:tracePt t="179269" x="7232650" y="4510088"/>
          <p14:tracePt t="179305" x="7232650" y="4500563"/>
          <p14:tracePt t="179365" x="7232650" y="4492625"/>
          <p14:tracePt t="179444" x="7232650" y="4483100"/>
          <p14:tracePt t="179467" x="7224713" y="4483100"/>
          <p14:tracePt t="179490" x="7224713" y="4473575"/>
          <p14:tracePt t="179540" x="7207250" y="4473575"/>
          <p14:tracePt t="179563" x="7207250" y="4465638"/>
          <p14:tracePt t="179600" x="7207250" y="4456113"/>
          <p14:tracePt t="179623" x="7197725" y="4456113"/>
          <p14:tracePt t="179649" x="7197725" y="4438650"/>
          <p14:tracePt t="179661" x="7188200" y="4438650"/>
          <p14:tracePt t="179675" x="7188200" y="4429125"/>
          <p14:tracePt t="179688" x="7180263" y="4429125"/>
          <p14:tracePt t="179705" x="7180263" y="4421188"/>
          <p14:tracePt t="179722" x="7170738" y="4411663"/>
          <p14:tracePt t="179738" x="7161213" y="4411663"/>
          <p14:tracePt t="179758" x="7153275" y="4402138"/>
          <p14:tracePt t="179772" x="7153275" y="4394200"/>
          <p14:tracePt t="179788" x="7143750" y="4394200"/>
          <p14:tracePt t="179807" x="7126288" y="4384675"/>
          <p14:tracePt t="179838" x="7116763" y="4367213"/>
          <p14:tracePt t="179866" x="7108825" y="4367213"/>
          <p14:tracePt t="179908" x="7099300" y="4357688"/>
          <p14:tracePt t="179921" x="7089775" y="4357688"/>
          <p14:tracePt t="179932" x="7081838" y="4357688"/>
          <p14:tracePt t="179943" x="7072313" y="4357688"/>
          <p14:tracePt t="179957" x="7054850" y="4357688"/>
          <p14:tracePt t="179970" x="7054850" y="4349750"/>
          <p14:tracePt t="179987" x="7045325" y="4349750"/>
          <p14:tracePt t="180004" x="7037388" y="4349750"/>
          <p14:tracePt t="180020" x="7027863" y="4349750"/>
          <p14:tracePt t="180041" x="7018338" y="4349750"/>
          <p14:tracePt t="180066" x="7010400" y="4349750"/>
          <p14:tracePt t="180090" x="7000875" y="4349750"/>
          <p14:tracePt t="180126" x="6983413" y="4349750"/>
          <p14:tracePt t="180189" x="6973888" y="4349750"/>
          <p14:tracePt t="180521" x="6992938" y="4349750"/>
          <p14:tracePt t="180582" x="7000875" y="4349750"/>
          <p14:tracePt t="180642" x="7010400" y="4349750"/>
          <p14:tracePt t="180715" x="7018338" y="4349750"/>
          <p14:tracePt t="180763" x="7027863" y="4349750"/>
          <p14:tracePt t="180836" x="7037388" y="4349750"/>
          <p14:tracePt t="181048" x="7027863" y="4349750"/>
          <p14:tracePt t="181084" x="7018338" y="4349750"/>
          <p14:tracePt t="181108" x="7010400" y="4349750"/>
          <p14:tracePt t="181132" x="7000875" y="4349750"/>
          <p14:tracePt t="181160" x="6983413" y="4349750"/>
          <p14:tracePt t="181172" x="6965950" y="4349750"/>
          <p14:tracePt t="181184" x="6956425" y="4349750"/>
          <p14:tracePt t="181197" x="6929438" y="4349750"/>
          <p14:tracePt t="181209" x="6921500" y="4349750"/>
          <p14:tracePt t="181222" x="6902450" y="4349750"/>
          <p14:tracePt t="181238" x="6894513" y="4349750"/>
          <p14:tracePt t="181256" x="6884988" y="4349750"/>
          <p14:tracePt t="181272" x="6850063" y="4349750"/>
          <p14:tracePt t="181289" x="6831013" y="4349750"/>
          <p14:tracePt t="181306" x="6796088" y="4349750"/>
          <p14:tracePt t="181322" x="6778625" y="4349750"/>
          <p14:tracePt t="181339" x="6759575" y="4349750"/>
          <p14:tracePt t="181354" x="6732588" y="4349750"/>
          <p14:tracePt t="181371" x="6724650" y="4349750"/>
          <p14:tracePt t="181390" x="6697663" y="4349750"/>
          <p14:tracePt t="181406" x="6680200" y="4349750"/>
          <p14:tracePt t="181423" x="6670675" y="4349750"/>
          <p14:tracePt t="181438" x="6661150" y="4349750"/>
          <p14:tracePt t="181455" x="6653213" y="4349750"/>
          <p14:tracePt t="181471" x="6635750" y="4349750"/>
          <p14:tracePt t="181495" x="6626225" y="4349750"/>
          <p14:tracePt t="189258" x="6545263" y="4349750"/>
          <p14:tracePt t="189270" x="6384925" y="4340225"/>
          <p14:tracePt t="189282" x="6188075" y="4340225"/>
          <p14:tracePt t="189294" x="5973763" y="4340225"/>
          <p14:tracePt t="189307" x="5786438" y="4340225"/>
          <p14:tracePt t="189324" x="5572125" y="4340225"/>
          <p14:tracePt t="189338" x="5340350" y="4357688"/>
          <p14:tracePt t="189355" x="4813300" y="4394200"/>
          <p14:tracePt t="189371" x="4554538" y="4411663"/>
          <p14:tracePt t="189388" x="4295775" y="4438650"/>
          <p14:tracePt t="189405" x="3938588" y="4438650"/>
          <p14:tracePt t="189421" x="3813175" y="4438650"/>
          <p14:tracePt t="189438" x="3741738" y="4429125"/>
          <p14:tracePt t="189709" x="3660775" y="4438650"/>
          <p14:tracePt t="189722" x="3581400" y="4448175"/>
          <p14:tracePt t="189733" x="3438525" y="4465638"/>
          <p14:tracePt t="189745" x="3268663" y="4483100"/>
          <p14:tracePt t="189757" x="3071813" y="4527550"/>
          <p14:tracePt t="189771" x="2911475" y="4527550"/>
          <p14:tracePt t="189788" x="2741613" y="4545013"/>
          <p14:tracePt t="189805" x="2598738" y="4545013"/>
          <p14:tracePt t="189821" x="2428875" y="4545013"/>
          <p14:tracePt t="189838" x="2374900" y="4537075"/>
          <p14:tracePt t="189855" x="2322513" y="4527550"/>
          <p14:tracePt t="189871" x="2312988" y="4527550"/>
          <p14:tracePt t="190006" x="2322513" y="4527550"/>
          <p14:tracePt t="190018" x="2330450" y="4527550"/>
          <p14:tracePt t="190030" x="2339975" y="4527550"/>
          <p14:tracePt t="190042" x="2357438" y="4527550"/>
          <p14:tracePt t="190066" x="2366963" y="4527550"/>
          <p14:tracePt t="190091" x="2374900" y="4527550"/>
          <p14:tracePt t="190102" x="2393950" y="4527550"/>
          <p14:tracePt t="190114" x="2419350" y="4527550"/>
          <p14:tracePt t="190126" x="2455863" y="4527550"/>
          <p14:tracePt t="190140" x="2500313" y="4527550"/>
          <p14:tracePt t="190157" x="2536825" y="4545013"/>
          <p14:tracePt t="190176" x="2598738" y="4554538"/>
          <p14:tracePt t="190190" x="2625725" y="4572000"/>
          <p14:tracePt t="190207" x="2660650" y="4581525"/>
          <p14:tracePt t="190224" x="2741613" y="4616450"/>
          <p14:tracePt t="190239" x="2768600" y="4635500"/>
          <p14:tracePt t="190255" x="2803525" y="4662488"/>
          <p14:tracePt t="190271" x="2840038" y="4670425"/>
          <p14:tracePt t="190290" x="2857500" y="4679950"/>
          <p14:tracePt t="190307" x="2884488" y="4697413"/>
          <p14:tracePt t="190323" x="2901950" y="4706938"/>
          <p14:tracePt t="190340" x="2919413" y="4706938"/>
          <p14:tracePt t="190358" x="2928938" y="4706938"/>
          <p14:tracePt t="190544" x="2911475" y="4706938"/>
          <p14:tracePt t="190556" x="2901950" y="4706938"/>
          <p14:tracePt t="190592" x="2894013" y="4706938"/>
          <p14:tracePt t="190617" x="2874963" y="4706938"/>
          <p14:tracePt t="190629" x="2840038" y="4706938"/>
          <p14:tracePt t="190643" x="2759075" y="4724400"/>
          <p14:tracePt t="190655" x="2660650" y="4724400"/>
          <p14:tracePt t="190673" x="2589213" y="4724400"/>
          <p14:tracePt t="190689" x="2527300" y="4724400"/>
          <p14:tracePt t="190705" x="2517775" y="4724400"/>
          <p14:tracePt t="190722" x="2509838" y="4724400"/>
          <p14:tracePt t="190738" x="2500313" y="4724400"/>
          <p14:tracePt t="190755" x="2490788" y="4724400"/>
          <p14:tracePt t="191256" x="2500313" y="4724400"/>
          <p14:tracePt t="191411" x="2509838" y="4724400"/>
          <p14:tracePt t="191435" x="2517775" y="4724400"/>
          <p14:tracePt t="191447" x="2554288" y="4733925"/>
          <p14:tracePt t="191466" x="2598738" y="4733925"/>
          <p14:tracePt t="191478" x="2652713" y="4733925"/>
          <p14:tracePt t="191491" x="2687638" y="4733925"/>
          <p14:tracePt t="191507" x="2724150" y="4733925"/>
          <p14:tracePt t="191522" x="2732088" y="4733925"/>
          <p14:tracePt t="191538" x="2768600" y="4733925"/>
          <p14:tracePt t="191555" x="2776538" y="4733925"/>
          <p14:tracePt t="191572" x="2776538" y="4741863"/>
          <p14:tracePt t="191590" x="2786063" y="4741863"/>
          <p14:tracePt t="191635" x="2795588" y="4741863"/>
          <p14:tracePt t="193536" x="2894013" y="4697413"/>
          <p14:tracePt t="193550" x="3027363" y="4616450"/>
          <p14:tracePt t="193560" x="3133725" y="4564063"/>
          <p14:tracePt t="193574" x="3214688" y="4519613"/>
          <p14:tracePt t="193590" x="3295650" y="4483100"/>
          <p14:tracePt t="193609" x="3429000" y="4438650"/>
          <p14:tracePt t="193623" x="3490913" y="4429125"/>
          <p14:tracePt t="193640" x="3544888" y="4411663"/>
          <p14:tracePt t="193658" x="3616325" y="4402138"/>
          <p14:tracePt t="193675" x="3660775" y="4384675"/>
          <p14:tracePt t="193690" x="3697288" y="4384675"/>
          <p14:tracePt t="193706" x="3776663" y="4376738"/>
          <p14:tracePt t="193723" x="3848100" y="4357688"/>
          <p14:tracePt t="193742" x="3956050" y="4340225"/>
          <p14:tracePt t="193757" x="3990975" y="4330700"/>
          <p14:tracePt t="193774" x="4037013" y="4330700"/>
          <p14:tracePt t="193790" x="4098925" y="4330700"/>
          <p14:tracePt t="193806" x="4116388" y="4330700"/>
          <p14:tracePt t="193822" x="4143375" y="4330700"/>
          <p14:tracePt t="193839" x="4170363" y="4330700"/>
          <p14:tracePt t="193855" x="4197350" y="4330700"/>
          <p14:tracePt t="193872" x="4224338" y="4322763"/>
          <p14:tracePt t="193890" x="4268788" y="4322763"/>
          <p14:tracePt t="193906" x="4303713" y="4322763"/>
          <p14:tracePt t="193924" x="4375150" y="4322763"/>
          <p14:tracePt t="193940" x="4419600" y="4322763"/>
          <p14:tracePt t="193957" x="4456113" y="4330700"/>
          <p14:tracePt t="193973" x="4500563" y="4349750"/>
          <p14:tracePt t="193990" x="4598988" y="4402138"/>
          <p14:tracePt t="194006" x="4660900" y="4465638"/>
          <p14:tracePt t="194023" x="4741863" y="4519613"/>
          <p14:tracePt t="194040" x="4894263" y="4635500"/>
          <p14:tracePt t="194057" x="4911725" y="4662488"/>
          <p14:tracePt t="194074" x="4938713" y="4679950"/>
          <p14:tracePt t="194090" x="4938713" y="4697413"/>
          <p14:tracePt t="194107" x="4938713" y="4724400"/>
          <p14:tracePt t="194123" x="4911725" y="4778375"/>
          <p14:tracePt t="194141" x="4884738" y="4795838"/>
          <p14:tracePt t="194159" x="4813300" y="4867275"/>
          <p14:tracePt t="194175" x="4776788" y="4894263"/>
          <p14:tracePt t="194190" x="4732338" y="4902200"/>
          <p14:tracePt t="194208" x="4714875" y="4911725"/>
          <p14:tracePt t="194222" x="4705350" y="4911725"/>
          <p14:tracePt t="194239" x="4697413" y="4911725"/>
          <p14:tracePt t="194257" x="4652963" y="4911725"/>
          <p14:tracePt t="194272" x="4562475" y="4911725"/>
          <p14:tracePt t="194290" x="4510088" y="4911725"/>
          <p14:tracePt t="194306" x="4446588" y="4911725"/>
          <p14:tracePt t="194324" x="4438650" y="4911725"/>
          <p14:tracePt t="194342" x="4411663" y="4911725"/>
          <p14:tracePt t="194356" x="4394200" y="4902200"/>
          <p14:tracePt t="194373" x="4357688" y="4894263"/>
          <p14:tracePt t="194390" x="4241800" y="4830763"/>
          <p14:tracePt t="194406" x="4214813" y="4805363"/>
          <p14:tracePt t="194425" x="4187825" y="4795838"/>
          <p14:tracePt t="194440" x="4179888" y="4778375"/>
          <p14:tracePt t="194457" x="4170363" y="4751388"/>
          <p14:tracePt t="194473" x="4143375" y="4697413"/>
          <p14:tracePt t="194490" x="4108450" y="4635500"/>
          <p14:tracePt t="194506" x="4044950" y="4500563"/>
          <p14:tracePt t="194523" x="4044950" y="4448175"/>
          <p14:tracePt t="194541" x="4037013" y="4340225"/>
          <p14:tracePt t="194557" x="4037013" y="4268788"/>
          <p14:tracePt t="194573" x="4037013" y="4214813"/>
          <p14:tracePt t="194590" x="4081463" y="4098925"/>
          <p14:tracePt t="194607" x="4116388" y="4037013"/>
          <p14:tracePt t="194625" x="4205288" y="3911600"/>
          <p14:tracePt t="194640" x="4232275" y="3884613"/>
          <p14:tracePt t="194657" x="4268788" y="3857625"/>
          <p14:tracePt t="194661" x="4295775" y="3849688"/>
          <p14:tracePt t="194675" x="4348163" y="3849688"/>
          <p14:tracePt t="194691" x="4402138" y="3849688"/>
          <p14:tracePt t="194707" x="4456113" y="3849688"/>
          <p14:tracePt t="194723" x="4572000" y="3911600"/>
          <p14:tracePt t="194740" x="4616450" y="3956050"/>
          <p14:tracePt t="194758" x="4697413" y="4037013"/>
          <p14:tracePt t="194773" x="4741863" y="4098925"/>
          <p14:tracePt t="194790" x="4776788" y="4152900"/>
          <p14:tracePt t="194807" x="4803775" y="4268788"/>
          <p14:tracePt t="194824" x="4803775" y="4322763"/>
          <p14:tracePt t="194842" x="4803775" y="4448175"/>
          <p14:tracePt t="194857" x="4803775" y="4500563"/>
          <p14:tracePt t="194873" x="4803775" y="4537075"/>
          <p14:tracePt t="194892" x="4803775" y="4598988"/>
          <p14:tracePt t="194906" x="4803775" y="4635500"/>
          <p14:tracePt t="194924" x="4803775" y="4662488"/>
          <p14:tracePt t="194940" x="4786313" y="4724400"/>
          <p14:tracePt t="194957" x="4759325" y="4768850"/>
          <p14:tracePt t="194974" x="4724400" y="4795838"/>
          <p14:tracePt t="194990" x="4697413" y="4830763"/>
          <p14:tracePt t="195007" x="4616450" y="4867275"/>
          <p14:tracePt t="195023" x="4589463" y="4894263"/>
          <p14:tracePt t="195040" x="4545013" y="4911725"/>
          <p14:tracePt t="195058" x="4438650" y="4938713"/>
          <p14:tracePt t="195074" x="4384675" y="4948238"/>
          <p14:tracePt t="195089" x="4313238" y="4948238"/>
          <p14:tracePt t="195106" x="4214813" y="4948238"/>
          <p14:tracePt t="195122" x="4179888" y="4948238"/>
          <p14:tracePt t="195139" x="4160838" y="4948238"/>
          <p14:tracePt t="195155" x="4133850" y="4938713"/>
          <p14:tracePt t="195172" x="4125913" y="4929188"/>
          <p14:tracePt t="195189" x="4108450" y="4867275"/>
          <p14:tracePt t="195205" x="4089400" y="4830763"/>
          <p14:tracePt t="195222" x="4089400" y="4795838"/>
          <p14:tracePt t="195239" x="4089400" y="4714875"/>
          <p14:tracePt t="195255" x="4089400" y="4679950"/>
          <p14:tracePt t="195272" x="4108450" y="4635500"/>
          <p14:tracePt t="195289" x="4160838" y="4572000"/>
          <p14:tracePt t="195306" x="4197350" y="4545013"/>
          <p14:tracePt t="195325" x="4340225" y="4483100"/>
          <p14:tracePt t="195340" x="4419600" y="4456113"/>
          <p14:tracePt t="195357" x="4483100" y="4421188"/>
          <p14:tracePt t="195373" x="4660900" y="4376738"/>
          <p14:tracePt t="195390" x="4759325" y="4357688"/>
          <p14:tracePt t="195406" x="4884738" y="4340225"/>
          <p14:tracePt t="195424" x="5197475" y="4305300"/>
          <p14:tracePt t="195440" x="5340350" y="4286250"/>
          <p14:tracePt t="195458" x="5564188" y="4286250"/>
          <p14:tracePt t="195473" x="5653088" y="4286250"/>
          <p14:tracePt t="195490" x="5707063" y="4286250"/>
          <p14:tracePt t="195506" x="5759450" y="4286250"/>
          <p14:tracePt t="195524" x="5902325" y="4322763"/>
          <p14:tracePt t="195540" x="5965825" y="4367213"/>
          <p14:tracePt t="195556" x="6045200" y="4456113"/>
          <p14:tracePt t="195573" x="6116638" y="4510088"/>
          <p14:tracePt t="195590" x="6116638" y="4519613"/>
          <p14:tracePt t="195608" x="6126163" y="4554538"/>
          <p14:tracePt t="195624" x="6126163" y="4572000"/>
          <p14:tracePt t="195639" x="6126163" y="4625975"/>
          <p14:tracePt t="195656" x="6108700" y="4751388"/>
          <p14:tracePt t="195672" x="6072188" y="4813300"/>
          <p14:tracePt t="195689" x="6010275" y="4876800"/>
          <p14:tracePt t="195706" x="5867400" y="4973638"/>
          <p14:tracePt t="195724" x="5786438" y="5010150"/>
          <p14:tracePt t="195742" x="5653088" y="5037138"/>
          <p14:tracePt t="195757" x="5554663" y="5037138"/>
          <p14:tracePt t="195774" x="5483225" y="5037138"/>
          <p14:tracePt t="195790" x="5268913" y="4956175"/>
          <p14:tracePt t="195807" x="5187950" y="4911725"/>
          <p14:tracePt t="195826" x="5081588" y="4805363"/>
          <p14:tracePt t="195840" x="5072063" y="4778375"/>
          <p14:tracePt t="195857" x="5045075" y="4751388"/>
          <p14:tracePt t="195874" x="5045075" y="4608513"/>
          <p14:tracePt t="195890" x="5045075" y="4537075"/>
          <p14:tracePt t="195907" x="5108575" y="4429125"/>
          <p14:tracePt t="195925" x="5286375" y="4233863"/>
          <p14:tracePt t="195940" x="5394325" y="4179888"/>
          <p14:tracePt t="195958" x="5473700" y="4143375"/>
          <p14:tracePt t="195973" x="5554663" y="4135438"/>
          <p14:tracePt t="195991" x="5564188" y="4135438"/>
          <p14:tracePt t="196007" x="5572125" y="4135438"/>
          <p14:tracePt t="196025" x="5572125" y="4179888"/>
          <p14:tracePt t="196041" x="5554663" y="4241800"/>
          <p14:tracePt t="196057" x="5465763" y="4322763"/>
          <p14:tracePt t="196074" x="5357813" y="4402138"/>
          <p14:tracePt t="196090" x="5099050" y="4527550"/>
          <p14:tracePt t="196106" x="4946650" y="4581525"/>
          <p14:tracePt t="196122" x="4795838" y="4635500"/>
          <p14:tracePt t="196139" x="4500563" y="4714875"/>
          <p14:tracePt t="196155" x="4357688" y="4733925"/>
          <p14:tracePt t="196172" x="4071938" y="4733925"/>
          <p14:tracePt t="196189" x="3946525" y="4733925"/>
          <p14:tracePt t="196206" x="3848100" y="4724400"/>
          <p14:tracePt t="196222" x="3643313" y="4635500"/>
          <p14:tracePt t="196239" x="3536950" y="4598988"/>
          <p14:tracePt t="196255" x="3438525" y="4564063"/>
          <p14:tracePt t="196272" x="3205163" y="4483100"/>
          <p14:tracePt t="196289" x="3009900" y="4376738"/>
          <p14:tracePt t="196306" x="2874963" y="4322763"/>
          <p14:tracePt t="196323" x="2759075" y="4259263"/>
          <p14:tracePt t="196340" x="2732088" y="4251325"/>
          <p14:tracePt t="196356" x="2714625" y="4251325"/>
          <p14:tracePt t="196373" x="2714625" y="4241800"/>
          <p14:tracePt t="196406" x="2705100" y="4241800"/>
          <p14:tracePt t="196477" x="2687638" y="4259263"/>
          <p14:tracePt t="196494" x="2679700" y="4313238"/>
          <p14:tracePt t="196507" x="2643188" y="4376738"/>
          <p14:tracePt t="196519" x="2633663" y="4429125"/>
          <p14:tracePt t="196531" x="2616200" y="4510088"/>
          <p14:tracePt t="196543" x="2608263" y="4545013"/>
          <p14:tracePt t="196557" x="2608263" y="4591050"/>
          <p14:tracePt t="196573" x="2608263" y="4608513"/>
          <p14:tracePt t="196593" x="2633663" y="4662488"/>
          <p14:tracePt t="196607" x="2687638" y="4687888"/>
          <p14:tracePt t="196624" x="2751138" y="4733925"/>
          <p14:tracePt t="196641" x="2955925" y="4786313"/>
          <p14:tracePt t="196657" x="3062288" y="4822825"/>
          <p14:tracePt t="196676" x="3232150" y="4849813"/>
          <p14:tracePt t="196691" x="3313113" y="4849813"/>
          <p14:tracePt t="196707" x="3367088" y="4849813"/>
          <p14:tracePt t="196726" x="3438525" y="4849813"/>
          <p14:tracePt t="196740" x="3490913" y="4830763"/>
          <p14:tracePt t="196757" x="3536950" y="4805363"/>
          <p14:tracePt t="196774" x="3589338" y="4768850"/>
          <p14:tracePt t="196791" x="3608388" y="4751388"/>
          <p14:tracePt t="196809" x="3616325" y="4724400"/>
          <p14:tracePt t="196824" x="3616325" y="4714875"/>
          <p14:tracePt t="196841" x="3616325" y="4706938"/>
          <p14:tracePt t="196857" x="3598863" y="4616450"/>
          <p14:tracePt t="196873" x="3571875" y="4591050"/>
          <p14:tracePt t="196890" x="3527425" y="4510088"/>
          <p14:tracePt t="196907" x="3465513" y="4448175"/>
          <p14:tracePt t="196925" x="3438525" y="4429125"/>
          <p14:tracePt t="196942" x="3402013" y="4421188"/>
          <p14:tracePt t="196957" x="3394075" y="4421188"/>
          <p14:tracePt t="196974" x="3384550" y="4421188"/>
          <p14:tracePt t="196991" x="3367088" y="4421188"/>
          <p14:tracePt t="197008" x="3303588" y="4429125"/>
          <p14:tracePt t="197023" x="3259138" y="4438650"/>
          <p14:tracePt t="197039" x="3224213" y="4465638"/>
          <p14:tracePt t="197056" x="3160713" y="4492625"/>
          <p14:tracePt t="197073" x="3133725" y="4500563"/>
          <p14:tracePt t="197089" x="3133725" y="4510088"/>
          <p14:tracePt t="197107" x="3133725" y="4527550"/>
          <p14:tracePt t="197154" x="3143250" y="4554538"/>
          <p14:tracePt t="197166" x="3187700" y="4616450"/>
          <p14:tracePt t="197178" x="3251200" y="4679950"/>
          <p14:tracePt t="197191" x="3322638" y="4741863"/>
          <p14:tracePt t="197207" x="3384550" y="4795838"/>
          <p14:tracePt t="197224" x="3438525" y="4822825"/>
          <p14:tracePt t="197241" x="3517900" y="4849813"/>
          <p14:tracePt t="197257" x="3544888" y="4849813"/>
          <p14:tracePt t="197275" x="3625850" y="4805363"/>
          <p14:tracePt t="197290" x="3670300" y="4741863"/>
          <p14:tracePt t="197307" x="3697288" y="4687888"/>
          <p14:tracePt t="197325" x="3714750" y="4591050"/>
          <p14:tracePt t="197341" x="3714750" y="4554538"/>
          <p14:tracePt t="197360" x="3714750" y="4519613"/>
          <p14:tracePt t="197395" x="3714750" y="4510088"/>
          <p14:tracePt t="197455" x="3732213" y="4510088"/>
          <p14:tracePt t="197467" x="3786188" y="4510088"/>
          <p14:tracePt t="197479" x="3894138" y="4519613"/>
          <p14:tracePt t="197499" x="4062413" y="4537075"/>
          <p14:tracePt t="197510" x="4259263" y="4554538"/>
          <p14:tracePt t="197524" x="4429125" y="4572000"/>
          <p14:tracePt t="197540" x="4616450" y="4616450"/>
          <p14:tracePt t="197559" x="5010150" y="4670425"/>
          <p14:tracePt t="197573" x="5197475" y="4687888"/>
          <p14:tracePt t="197590" x="5367338" y="4706938"/>
          <p14:tracePt t="197607" x="5653088" y="4706938"/>
          <p14:tracePt t="197623" x="5795963" y="4697413"/>
          <p14:tracePt t="197640" x="5921375" y="4662488"/>
          <p14:tracePt t="197657" x="6180138" y="4572000"/>
          <p14:tracePt t="197675" x="6323013" y="4537075"/>
          <p14:tracePt t="197692" x="6554788" y="4448175"/>
          <p14:tracePt t="197708" x="6661150" y="4411663"/>
          <p14:tracePt t="197723" x="6742113" y="4367213"/>
          <p14:tracePt t="197741" x="6875463" y="4233863"/>
          <p14:tracePt t="197757" x="6902450" y="4152900"/>
          <p14:tracePt t="197775" x="6921500" y="4054475"/>
          <p14:tracePt t="197791" x="6938963" y="3876675"/>
          <p14:tracePt t="197807" x="6929438" y="3795713"/>
          <p14:tracePt t="197825" x="6921500" y="3724275"/>
          <p14:tracePt t="197841" x="6921500" y="3714750"/>
          <p14:tracePt t="197856" x="6921500" y="3697288"/>
          <p14:tracePt t="197873" x="6911975" y="3697288"/>
          <p14:tracePt t="197889" x="6911975" y="3687763"/>
          <p14:tracePt t="197922" x="6911975" y="3679825"/>
          <p14:tracePt t="197939" x="6911975" y="3670300"/>
          <p14:tracePt t="197956" x="6911975" y="3662363"/>
          <p14:tracePt t="198022" x="6911975" y="3670300"/>
          <p14:tracePt t="198035" x="6911975" y="3724275"/>
          <p14:tracePt t="198050" x="6875463" y="3805238"/>
          <p14:tracePt t="198062" x="6858000" y="3948113"/>
          <p14:tracePt t="198074" x="6823075" y="4071938"/>
          <p14:tracePt t="198089" x="6804025" y="4197350"/>
          <p14:tracePt t="198106" x="6786563" y="4278313"/>
          <p14:tracePt t="198124" x="6759575" y="4367213"/>
          <p14:tracePt t="198140" x="6759575" y="4402138"/>
          <p14:tracePt t="198157" x="6751638" y="4448175"/>
          <p14:tracePt t="198162" x="6751638" y="4456113"/>
          <p14:tracePt t="198174" x="6751638" y="4465638"/>
          <p14:tracePt t="198293" x="6742113" y="4456113"/>
          <p14:tracePt t="198342" x="6732588" y="4448175"/>
          <p14:tracePt t="198365" x="6724650" y="4448175"/>
          <p14:tracePt t="198378" x="6697663" y="4448175"/>
          <p14:tracePt t="198390" x="6661150" y="4429125"/>
          <p14:tracePt t="198402" x="6616700" y="4421188"/>
          <p14:tracePt t="198415" x="6545263" y="4384675"/>
          <p14:tracePt t="198427" x="6465888" y="4376738"/>
          <p14:tracePt t="198441" x="6367463" y="4357688"/>
          <p14:tracePt t="198458" x="6242050" y="4322763"/>
          <p14:tracePt t="198477" x="5973763" y="4305300"/>
          <p14:tracePt t="198491" x="5849938" y="4286250"/>
          <p14:tracePt t="198507" x="5732463" y="4286250"/>
          <p14:tracePt t="198524" x="5581650" y="4251325"/>
          <p14:tracePt t="198542" x="5295900" y="4214813"/>
          <p14:tracePt t="198557" x="5170488" y="4179888"/>
          <p14:tracePt t="198574" x="5000625" y="4152900"/>
          <p14:tracePt t="198591" x="4857750" y="4143375"/>
          <p14:tracePt t="198608" x="4822825" y="4125913"/>
          <p14:tracePt t="198624" x="4813300" y="4125913"/>
          <p14:tracePt t="198641" x="4803775" y="4125913"/>
          <p14:tracePt t="198662" x="4751388" y="4116388"/>
          <p14:tracePt t="198676" x="4679950" y="4116388"/>
          <p14:tracePt t="198691" x="4608513" y="4116388"/>
          <p14:tracePt t="198708" x="4510088" y="4116388"/>
          <p14:tracePt t="198724" x="4375150" y="4135438"/>
          <p14:tracePt t="198740" x="4295775" y="4152900"/>
          <p14:tracePt t="198757" x="4232275" y="4179888"/>
          <p14:tracePt t="198773" x="4160838" y="4187825"/>
          <p14:tracePt t="198790" x="4108450" y="4206875"/>
          <p14:tracePt t="198807" x="4027488" y="4233863"/>
          <p14:tracePt t="198823" x="4000500" y="4241800"/>
          <p14:tracePt t="198840" x="3990975" y="4251325"/>
          <p14:tracePt t="198856" x="3990975" y="4259263"/>
          <p14:tracePt t="198893" x="3990975" y="4268788"/>
          <p14:tracePt t="198941" x="3990975" y="4286250"/>
          <p14:tracePt t="198953" x="3990975" y="4295775"/>
          <p14:tracePt t="198964" x="4000500" y="4305300"/>
          <p14:tracePt t="198976" x="4037013" y="4313238"/>
          <p14:tracePt t="198991" x="4062413" y="4330700"/>
          <p14:tracePt t="199008" x="4089400" y="4340225"/>
          <p14:tracePt t="199024" x="4125913" y="4349750"/>
          <p14:tracePt t="199041" x="4152900" y="4349750"/>
          <p14:tracePt t="199057" x="4214813" y="4367213"/>
          <p14:tracePt t="199074" x="4268788" y="4367213"/>
          <p14:tracePt t="199092" x="4375150" y="4367213"/>
          <p14:tracePt t="199108" x="4429125" y="4357688"/>
          <p14:tracePt t="199124" x="4483100" y="4357688"/>
          <p14:tracePt t="199140" x="4572000" y="4357688"/>
          <p14:tracePt t="199156" x="4608513" y="4357688"/>
          <p14:tracePt t="199173" x="4633913" y="4357688"/>
          <p14:tracePt t="199190" x="4679950" y="4357688"/>
          <p14:tracePt t="199206" x="4687888" y="4357688"/>
          <p14:tracePt t="199224" x="4705350" y="4357688"/>
          <p14:tracePt t="199239" x="4732338" y="43672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Caches</a:t>
            </a:r>
            <a:endParaRPr lang="ru-RU" dirty="0"/>
          </a:p>
        </p:txBody>
      </p:sp>
      <p:sp>
        <p:nvSpPr>
          <p:cNvPr id="74" name="Content Placeholder 2"/>
          <p:cNvSpPr txBox="1">
            <a:spLocks/>
          </p:cNvSpPr>
          <p:nvPr/>
        </p:nvSpPr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ysClr val="windowText" lastClr="000000"/>
                </a:solidFill>
              </a:rPr>
              <a:t>Three types of caches</a:t>
            </a:r>
          </a:p>
          <a:p>
            <a:pPr lvl="1">
              <a:spcBef>
                <a:spcPts val="600"/>
              </a:spcBef>
            </a:pPr>
            <a:r>
              <a:rPr lang="en-US" sz="2400" b="1" dirty="0" smtClean="0">
                <a:solidFill>
                  <a:sysClr val="windowText" lastClr="000000"/>
                </a:solidFill>
              </a:rPr>
              <a:t>Fully Associative</a:t>
            </a:r>
            <a:r>
              <a:rPr lang="en-US" sz="2400" dirty="0" smtClean="0">
                <a:solidFill>
                  <a:sysClr val="windowText" lastClr="000000"/>
                </a:solidFill>
              </a:rPr>
              <a:t>: no conflict, but slow and complex HW</a:t>
            </a:r>
          </a:p>
          <a:p>
            <a:pPr lvl="1">
              <a:spcBef>
                <a:spcPts val="600"/>
              </a:spcBef>
            </a:pPr>
            <a:r>
              <a:rPr lang="en-US" sz="2400" b="1" dirty="0" smtClean="0">
                <a:solidFill>
                  <a:sysClr val="windowText" lastClr="000000"/>
                </a:solidFill>
              </a:rPr>
              <a:t>Direct MAP</a:t>
            </a:r>
            <a:r>
              <a:rPr lang="en-US" sz="2400" dirty="0" smtClean="0">
                <a:solidFill>
                  <a:sysClr val="windowText" lastClr="000000"/>
                </a:solidFill>
              </a:rPr>
              <a:t>: fast and simple HW, but many conflicts</a:t>
            </a:r>
          </a:p>
          <a:p>
            <a:pPr lvl="1">
              <a:spcBef>
                <a:spcPts val="600"/>
              </a:spcBef>
            </a:pPr>
            <a:r>
              <a:rPr lang="en-US" sz="2400" b="1" dirty="0" smtClean="0">
                <a:solidFill>
                  <a:sysClr val="windowText" lastClr="000000"/>
                </a:solidFill>
              </a:rPr>
              <a:t>Multi-Way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: something in between (more ways → closer to fully associative)</a:t>
            </a:r>
          </a:p>
          <a:p>
            <a:pPr marL="457200" lvl="1" indent="0">
              <a:spcBef>
                <a:spcPts val="600"/>
              </a:spcBef>
              <a:buFont typeface="Arial" charset="0"/>
              <a:buNone/>
            </a:pPr>
            <a:r>
              <a:rPr lang="en-US" sz="1050" dirty="0" smtClean="0">
                <a:solidFill>
                  <a:sysClr val="windowText" lastClr="000000"/>
                </a:solidFill>
              </a:rPr>
              <a:t> </a:t>
            </a:r>
            <a:endParaRPr lang="en-US" sz="2000" dirty="0" smtClean="0">
              <a:solidFill>
                <a:sysClr val="windowText" lastClr="000000"/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800" dirty="0" smtClean="0">
                <a:solidFill>
                  <a:sysClr val="windowText" lastClr="000000"/>
                </a:solidFill>
              </a:rPr>
              <a:t>Example: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32KB, 8 ways, 64B line</a:t>
            </a:r>
          </a:p>
          <a:p>
            <a:pPr marL="0" indent="0">
              <a:spcBef>
                <a:spcPts val="1800"/>
              </a:spcBef>
              <a:buNone/>
            </a:pPr>
            <a:endParaRPr lang="en-US" sz="1800" dirty="0" smtClean="0">
              <a:solidFill>
                <a:sysClr val="windowText" lastClr="000000"/>
              </a:solidFill>
            </a:endParaRPr>
          </a:p>
          <a:p>
            <a:pPr>
              <a:spcBef>
                <a:spcPts val="3600"/>
              </a:spcBef>
            </a:pPr>
            <a:r>
              <a:rPr lang="en-US" sz="2800" dirty="0" smtClean="0">
                <a:solidFill>
                  <a:sysClr val="windowText" lastClr="000000"/>
                </a:solidFill>
              </a:rPr>
              <a:t>To estimate performance use average access time</a:t>
            </a:r>
          </a:p>
          <a:p>
            <a:pPr marL="742950" lvl="2" indent="-342900">
              <a:spcBef>
                <a:spcPts val="600"/>
              </a:spcBef>
            </a:pPr>
            <a:r>
              <a:rPr lang="ru-RU" dirty="0">
                <a:solidFill>
                  <a:sysClr val="windowText" lastClr="000000"/>
                </a:solidFill>
              </a:rPr>
              <a:t>AMAT = </a:t>
            </a:r>
            <a:r>
              <a:rPr lang="en-US" dirty="0">
                <a:solidFill>
                  <a:sysClr val="windowText" lastClr="000000"/>
                </a:solidFill>
              </a:rPr>
              <a:t>Hit Rate * </a:t>
            </a:r>
            <a:r>
              <a:rPr lang="ru-RU" dirty="0" err="1">
                <a:solidFill>
                  <a:sysClr val="windowText" lastClr="000000"/>
                </a:solidFill>
              </a:rPr>
              <a:t>Hit</a:t>
            </a:r>
            <a:r>
              <a:rPr lang="ru-RU" dirty="0">
                <a:solidFill>
                  <a:sysClr val="windowText" lastClr="000000"/>
                </a:solidFill>
              </a:rPr>
              <a:t> </a:t>
            </a:r>
            <a:r>
              <a:rPr lang="ru-RU" dirty="0" err="1">
                <a:solidFill>
                  <a:sysClr val="windowText" lastClr="000000"/>
                </a:solidFill>
              </a:rPr>
              <a:t>Time</a:t>
            </a:r>
            <a:r>
              <a:rPr lang="ru-RU" dirty="0">
                <a:solidFill>
                  <a:sysClr val="windowText" lastClr="000000"/>
                </a:solidFill>
              </a:rPr>
              <a:t> + </a:t>
            </a:r>
            <a:r>
              <a:rPr lang="ru-RU" dirty="0" err="1">
                <a:solidFill>
                  <a:sysClr val="windowText" lastClr="000000"/>
                </a:solidFill>
              </a:rPr>
              <a:t>Miss</a:t>
            </a:r>
            <a:r>
              <a:rPr lang="ru-RU" dirty="0">
                <a:solidFill>
                  <a:sysClr val="windowText" lastClr="000000"/>
                </a:solidFill>
              </a:rPr>
              <a:t> </a:t>
            </a:r>
            <a:r>
              <a:rPr lang="ru-RU" dirty="0" err="1">
                <a:solidFill>
                  <a:sysClr val="windowText" lastClr="000000"/>
                </a:solidFill>
              </a:rPr>
              <a:t>Rate</a:t>
            </a:r>
            <a:r>
              <a:rPr lang="ru-RU" dirty="0">
                <a:solidFill>
                  <a:sysClr val="windowText" lastClr="000000"/>
                </a:solidFill>
              </a:rPr>
              <a:t> * </a:t>
            </a:r>
            <a:r>
              <a:rPr lang="ru-RU" dirty="0" err="1">
                <a:solidFill>
                  <a:sysClr val="windowText" lastClr="000000"/>
                </a:solidFill>
              </a:rPr>
              <a:t>Miss</a:t>
            </a:r>
            <a:r>
              <a:rPr lang="ru-RU" dirty="0">
                <a:solidFill>
                  <a:sysClr val="windowText" lastClr="000000"/>
                </a:solidFill>
              </a:rPr>
              <a:t> </a:t>
            </a:r>
            <a:r>
              <a:rPr lang="ru-RU" dirty="0" err="1">
                <a:solidFill>
                  <a:sysClr val="windowText" lastClr="000000"/>
                </a:solidFill>
              </a:rPr>
              <a:t>Penalt</a:t>
            </a:r>
            <a:r>
              <a:rPr lang="en-GB" dirty="0">
                <a:solidFill>
                  <a:sysClr val="windowText" lastClr="000000"/>
                </a:solidFill>
              </a:rPr>
              <a:t>y</a:t>
            </a:r>
          </a:p>
          <a:p>
            <a:pPr marL="0" indent="0">
              <a:spcBef>
                <a:spcPts val="2400"/>
              </a:spcBef>
              <a:buNone/>
            </a:pPr>
            <a:endParaRPr lang="en-US" sz="2800" dirty="0" smtClea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039127"/>
              </p:ext>
            </p:extLst>
          </p:nvPr>
        </p:nvGraphicFramePr>
        <p:xfrm>
          <a:off x="5562600" y="3601998"/>
          <a:ext cx="3101195" cy="594360"/>
        </p:xfrm>
        <a:graphic>
          <a:graphicData uri="http://schemas.openxmlformats.org/drawingml/2006/table">
            <a:tbl>
              <a:tblPr/>
              <a:tblGrid>
                <a:gridCol w="1436401"/>
                <a:gridCol w="496753"/>
                <a:gridCol w="496753"/>
                <a:gridCol w="335644"/>
                <a:gridCol w="335644"/>
              </a:tblGrid>
              <a:tr h="2362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5691135" y="4233684"/>
            <a:ext cx="2820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w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ay size = 32KB / 8 = 4KB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# of sets = 4KB / 64B = 64</a:t>
            </a:r>
            <a:endParaRPr lang="ru-RU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04269" y="3233061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address</a:t>
            </a:r>
            <a:endParaRPr lang="ru-RU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029200" y="3787194"/>
            <a:ext cx="463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 pitchFamily="34" charset="0"/>
              </a:rPr>
              <a:t>→</a:t>
            </a:r>
            <a:endParaRPr lang="ru-RU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8853174"/>
      </p:ext>
    </p:extLst>
  </p:cSld>
  <p:clrMapOvr>
    <a:masterClrMapping/>
  </p:clrMapOvr>
  <p:transition advTm="4560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7" grpId="0"/>
      <p:bldP spid="78" grpId="0"/>
    </p:bldLst>
  </p:timing>
  <p:extLst mod="1">
    <p:ext uri="{3A86A75C-4F4B-4683-9AE1-C65F6400EC91}">
      <p14:laserTraceLst xmlns:p14="http://schemas.microsoft.com/office/powerpoint/2010/main">
        <p14:tracePtLst>
          <p14:tracePt t="2730" x="4643438" y="4286250"/>
          <p14:tracePt t="2742" x="4537075" y="4197350"/>
          <p14:tracePt t="2754" x="4438650" y="4090988"/>
          <p14:tracePt t="2767" x="4322763" y="3938588"/>
          <p14:tracePt t="2783" x="4205288" y="3733800"/>
          <p14:tracePt t="2802" x="3803650" y="3044825"/>
          <p14:tracePt t="2817" x="3625850" y="2714625"/>
          <p14:tracePt t="2833" x="3482975" y="2401888"/>
          <p14:tracePt t="2848" x="3402013" y="2206625"/>
          <p14:tracePt t="2865" x="3313113" y="1946275"/>
          <p14:tracePt t="2883" x="3295650" y="1911350"/>
          <p14:tracePt t="2899" x="3286125" y="1874838"/>
          <p14:tracePt t="2960" x="3276600" y="1874838"/>
          <p14:tracePt t="3020" x="3268663" y="1874838"/>
          <p14:tracePt t="3044" x="3259138" y="1874838"/>
          <p14:tracePt t="3056" x="3251200" y="1874838"/>
          <p14:tracePt t="3078" x="3232150" y="1874838"/>
          <p14:tracePt t="3097" x="3224213" y="1866900"/>
          <p14:tracePt t="3109" x="3214688" y="1866900"/>
          <p14:tracePt t="3121" x="3205163" y="1866900"/>
          <p14:tracePt t="3147" x="3197225" y="1866900"/>
          <p14:tracePt t="3437" x="3133725" y="1884363"/>
          <p14:tracePt t="3449" x="3000375" y="1920875"/>
          <p14:tracePt t="3460" x="2874963" y="1955800"/>
          <p14:tracePt t="3473" x="2759075" y="1973263"/>
          <p14:tracePt t="3485" x="2616200" y="1973263"/>
          <p14:tracePt t="3499" x="2473325" y="1973263"/>
          <p14:tracePt t="3515" x="2330450" y="1973263"/>
          <p14:tracePt t="3532" x="2062163" y="1965325"/>
          <p14:tracePt t="3548" x="1938338" y="1946275"/>
          <p14:tracePt t="3566" x="1866900" y="1946275"/>
          <p14:tracePt t="3582" x="1768475" y="1946275"/>
          <p14:tracePt t="3599" x="1731963" y="1938338"/>
          <p14:tracePt t="3616" x="1697038" y="1920875"/>
          <p14:tracePt t="3634" x="1660525" y="1911350"/>
          <p14:tracePt t="3649" x="1652588" y="1911350"/>
          <p14:tracePt t="3683" x="1643063" y="1901825"/>
          <p14:tracePt t="3730" x="1633538" y="1893888"/>
          <p14:tracePt t="3743" x="1633538" y="1884363"/>
          <p14:tracePt t="3755" x="1633538" y="1866900"/>
          <p14:tracePt t="3767" x="1633538" y="1857375"/>
          <p14:tracePt t="3782" x="1633538" y="1839913"/>
          <p14:tracePt t="3799" x="1616075" y="1795463"/>
          <p14:tracePt t="3816" x="1608138" y="1731963"/>
          <p14:tracePt t="3832" x="1589088" y="1679575"/>
          <p14:tracePt t="3849" x="1589088" y="1625600"/>
          <p14:tracePt t="3866" x="1598613" y="1517650"/>
          <p14:tracePt t="3883" x="1608138" y="1465263"/>
          <p14:tracePt t="3902" x="1633538" y="1428750"/>
          <p14:tracePt t="3916" x="1643063" y="1419225"/>
          <p14:tracePt t="3950" x="1660525" y="1419225"/>
          <p14:tracePt t="3967" x="1687513" y="1419225"/>
          <p14:tracePt t="3982" x="1724025" y="1411288"/>
          <p14:tracePt t="3999" x="1803400" y="1411288"/>
          <p14:tracePt t="4015" x="1874838" y="1393825"/>
          <p14:tracePt t="4033" x="2044700" y="1393825"/>
          <p14:tracePt t="4049" x="2143125" y="1393825"/>
          <p14:tracePt t="4066" x="2214563" y="1393825"/>
          <p14:tracePt t="4082" x="2322513" y="1393825"/>
          <p14:tracePt t="4099" x="2374900" y="1401763"/>
          <p14:tracePt t="4115" x="2428875" y="1411288"/>
          <p14:tracePt t="4132" x="2482850" y="1428750"/>
          <p14:tracePt t="4148" x="2554288" y="1465263"/>
          <p14:tracePt t="4165" x="2562225" y="1473200"/>
          <p14:tracePt t="4182" x="2571750" y="1482725"/>
          <p14:tracePt t="4200" x="2581275" y="1500188"/>
          <p14:tracePt t="4216" x="2581275" y="1517650"/>
          <p14:tracePt t="4235" x="2366963" y="1608138"/>
          <p14:tracePt t="4250" x="2241550" y="1660525"/>
          <p14:tracePt t="4267" x="2116138" y="1724025"/>
          <p14:tracePt t="4285" x="1857375" y="1812925"/>
          <p14:tracePt t="4300" x="1758950" y="1830388"/>
          <p14:tracePt t="4316" x="1633538" y="1866900"/>
          <p14:tracePt t="4333" x="1482725" y="1893888"/>
          <p14:tracePt t="4350" x="1428750" y="1911350"/>
          <p14:tracePt t="4368" x="1393825" y="1911350"/>
          <p14:tracePt t="4383" x="1384300" y="1911350"/>
          <p14:tracePt t="4399" x="1374775" y="1911350"/>
          <p14:tracePt t="4453" x="1366838" y="1920875"/>
          <p14:tracePt t="4488" x="1366838" y="1928813"/>
          <p14:tracePt t="4512" x="1347788" y="1928813"/>
          <p14:tracePt t="4525" x="1330325" y="1946275"/>
          <p14:tracePt t="4536" x="1285875" y="1965325"/>
          <p14:tracePt t="4550" x="1268413" y="1973263"/>
          <p14:tracePt t="4565" x="1258888" y="1982788"/>
          <p14:tracePt t="4582" x="1231900" y="2000250"/>
          <p14:tracePt t="4598" x="1223963" y="2009775"/>
          <p14:tracePt t="4615" x="1160463" y="2044700"/>
          <p14:tracePt t="4632" x="1133475" y="2054225"/>
          <p14:tracePt t="4649" x="1125538" y="2054225"/>
          <p14:tracePt t="4665" x="1116013" y="2054225"/>
          <p14:tracePt t="4735" x="1125538" y="2054225"/>
          <p14:tracePt t="4747" x="1143000" y="2054225"/>
          <p14:tracePt t="4773" x="1152525" y="2054225"/>
          <p14:tracePt t="4785" x="1160463" y="2054225"/>
          <p14:tracePt t="4797" x="1169988" y="2054225"/>
          <p14:tracePt t="4809" x="1187450" y="2054225"/>
          <p14:tracePt t="4821" x="1231900" y="2054225"/>
          <p14:tracePt t="4835" x="1250950" y="2054225"/>
          <p14:tracePt t="4849" x="1268413" y="2054225"/>
          <p14:tracePt t="4866" x="1276350" y="2054225"/>
          <p14:tracePt t="4883" x="1295400" y="2054225"/>
          <p14:tracePt t="4900" x="1312863" y="2054225"/>
          <p14:tracePt t="4918" x="1357313" y="2054225"/>
          <p14:tracePt t="4933" x="1384300" y="2054225"/>
          <p14:tracePt t="4950" x="1401763" y="2054225"/>
          <p14:tracePt t="4966" x="1428750" y="2054225"/>
          <p14:tracePt t="5002" x="1438275" y="2054225"/>
          <p14:tracePt t="5017" x="1446213" y="2054225"/>
          <p14:tracePt t="5033" x="1455738" y="2054225"/>
          <p14:tracePt t="5051" x="1473200" y="2054225"/>
          <p14:tracePt t="5066" x="1500188" y="2054225"/>
          <p14:tracePt t="5099" x="1509713" y="2054225"/>
          <p14:tracePt t="5117" x="1517650" y="2044700"/>
          <p14:tracePt t="5133" x="1527175" y="2044700"/>
          <p14:tracePt t="5149" x="1554163" y="2044700"/>
          <p14:tracePt t="5168" x="1571625" y="2044700"/>
          <p14:tracePt t="5182" x="1589088" y="2044700"/>
          <p14:tracePt t="5199" x="1608138" y="2044700"/>
          <p14:tracePt t="5216" x="1633538" y="2044700"/>
          <p14:tracePt t="5231" x="1660525" y="2044700"/>
          <p14:tracePt t="5248" x="1679575" y="2044700"/>
          <p14:tracePt t="5265" x="1741488" y="2044700"/>
          <p14:tracePt t="5282" x="1768475" y="2044700"/>
          <p14:tracePt t="5298" x="1776413" y="2044700"/>
          <p14:tracePt t="5315" x="1785938" y="2044700"/>
          <p14:tracePt t="5331" x="1795463" y="2044700"/>
          <p14:tracePt t="5349" x="1839913" y="2044700"/>
          <p14:tracePt t="5365" x="1866900" y="2044700"/>
          <p14:tracePt t="5382" x="1901825" y="2044700"/>
          <p14:tracePt t="5400" x="1946275" y="2044700"/>
          <p14:tracePt t="5416" x="1965325" y="2044700"/>
          <p14:tracePt t="5433" x="1982788" y="2044700"/>
          <p14:tracePt t="5450" x="2000250" y="2044700"/>
          <p14:tracePt t="5466" x="2009775" y="2044700"/>
          <p14:tracePt t="5484" x="2054225" y="2044700"/>
          <p14:tracePt t="5500" x="2081213" y="2044700"/>
          <p14:tracePt t="5516" x="2089150" y="2044700"/>
          <p14:tracePt t="5533" x="2098675" y="2044700"/>
          <p14:tracePt t="5550" x="2108200" y="2044700"/>
          <p14:tracePt t="5592" x="2116138" y="2044700"/>
          <p14:tracePt t="5748" x="2081213" y="2044700"/>
          <p14:tracePt t="5759" x="2027238" y="2044700"/>
          <p14:tracePt t="5771" x="1919288" y="2044700"/>
          <p14:tracePt t="5784" x="1776413" y="2044700"/>
          <p14:tracePt t="5800" x="1608138" y="2044700"/>
          <p14:tracePt t="5819" x="1322388" y="2036763"/>
          <p14:tracePt t="5834" x="1241425" y="2017713"/>
          <p14:tracePt t="5849" x="1204913" y="2017713"/>
          <p14:tracePt t="5866" x="1179513" y="2009775"/>
          <p14:tracePt t="5882" x="1169988" y="2009775"/>
          <p14:tracePt t="5951" x="1179513" y="2009775"/>
          <p14:tracePt t="5963" x="1196975" y="2009775"/>
          <p14:tracePt t="5987" x="1204913" y="2009775"/>
          <p14:tracePt t="5999" x="1214438" y="2009775"/>
          <p14:tracePt t="6023" x="1223963" y="2009775"/>
          <p14:tracePt t="6035" x="1223963" y="2017713"/>
          <p14:tracePt t="6174" x="1214438" y="2017713"/>
          <p14:tracePt t="6199" x="1214438" y="2009775"/>
          <p14:tracePt t="6211" x="1204913" y="2009775"/>
          <p14:tracePt t="6235" x="1204913" y="1992313"/>
          <p14:tracePt t="6271" x="1204913" y="1982788"/>
          <p14:tracePt t="6310" x="1204913" y="1973263"/>
          <p14:tracePt t="6345" x="1204913" y="1965325"/>
          <p14:tracePt t="6393" x="1204913" y="1955800"/>
          <p14:tracePt t="6502" x="1214438" y="1955800"/>
          <p14:tracePt t="6563" x="1223963" y="1955800"/>
          <p14:tracePt t="6576" x="1231900" y="1946275"/>
          <p14:tracePt t="6588" x="1258888" y="1928813"/>
          <p14:tracePt t="6600" x="1276350" y="1920875"/>
          <p14:tracePt t="6619" x="1322388" y="1911350"/>
          <p14:tracePt t="6633" x="1339850" y="1893888"/>
          <p14:tracePt t="6650" x="1366838" y="1884363"/>
          <p14:tracePt t="6667" x="1401763" y="1874838"/>
          <p14:tracePt t="6700" x="1411288" y="1874838"/>
          <p14:tracePt t="6717" x="1428750" y="1866900"/>
          <p14:tracePt t="6733" x="1438275" y="1866900"/>
          <p14:tracePt t="6752" x="1500188" y="1866900"/>
          <p14:tracePt t="6766" x="1517650" y="1866900"/>
          <p14:tracePt t="6783" x="1544638" y="1866900"/>
          <p14:tracePt t="6801" x="1589088" y="1866900"/>
          <p14:tracePt t="6817" x="1625600" y="1866900"/>
          <p14:tracePt t="6833" x="1652588" y="1866900"/>
          <p14:tracePt t="6850" x="1714500" y="1866900"/>
          <p14:tracePt t="6867" x="1731963" y="1866900"/>
          <p14:tracePt t="6885" x="1776413" y="1866900"/>
          <p14:tracePt t="6900" x="1795463" y="1866900"/>
          <p14:tracePt t="6917" x="1803400" y="1866900"/>
          <p14:tracePt t="6934" x="1830388" y="1866900"/>
          <p14:tracePt t="6966" x="1839913" y="1866900"/>
          <p14:tracePt t="6983" x="1866900" y="1866900"/>
          <p14:tracePt t="7000" x="1893888" y="1866900"/>
          <p14:tracePt t="7018" x="1955800" y="1874838"/>
          <p14:tracePt t="7033" x="1982788" y="1884363"/>
          <p14:tracePt t="7049" x="2009775" y="1884363"/>
          <p14:tracePt t="7066" x="2036763" y="1901825"/>
          <p14:tracePt t="7083" x="2062163" y="1901825"/>
          <p14:tracePt t="7100" x="2089150" y="1911350"/>
          <p14:tracePt t="7117" x="2108200" y="1920875"/>
          <p14:tracePt t="7134" x="2160588" y="1938338"/>
          <p14:tracePt t="7150" x="2179638" y="1938338"/>
          <p14:tracePt t="7166" x="2205038" y="1946275"/>
          <p14:tracePt t="7170" x="2224088" y="1946275"/>
          <p14:tracePt t="7183" x="2268538" y="1955800"/>
          <p14:tracePt t="7200" x="2322513" y="1973263"/>
          <p14:tracePt t="7218" x="2428875" y="2000250"/>
          <p14:tracePt t="7233" x="2473325" y="2017713"/>
          <p14:tracePt t="7249" x="2509838" y="2017713"/>
          <p14:tracePt t="7267" x="2562225" y="2027238"/>
          <p14:tracePt t="7283" x="2581275" y="2027238"/>
          <p14:tracePt t="7300" x="2589213" y="2027238"/>
          <p14:tracePt t="7316" x="2633663" y="2036763"/>
          <p14:tracePt t="7332" x="2660650" y="2036763"/>
          <p14:tracePt t="7349" x="2679700" y="2036763"/>
          <p14:tracePt t="7365" x="2741613" y="2054225"/>
          <p14:tracePt t="7382" x="2768600" y="2054225"/>
          <p14:tracePt t="7399" x="2813050" y="2063750"/>
          <p14:tracePt t="7415" x="2840038" y="2063750"/>
          <p14:tracePt t="7433" x="2857500" y="2063750"/>
          <p14:tracePt t="7450" x="2894013" y="2071688"/>
          <p14:tracePt t="7467" x="2901950" y="2071688"/>
          <p14:tracePt t="7485" x="2919413" y="2071688"/>
          <p14:tracePt t="7500" x="2928938" y="2071688"/>
          <p14:tracePt t="7533" x="2946400" y="2071688"/>
          <p14:tracePt t="7570" x="2955925" y="2071688"/>
          <p14:tracePt t="7582" x="2973388" y="2071688"/>
          <p14:tracePt t="7593" x="2982913" y="2071688"/>
          <p14:tracePt t="7606" x="3017838" y="2071688"/>
          <p14:tracePt t="7624" x="3027363" y="2071688"/>
          <p14:tracePt t="7636" x="3054350" y="2071688"/>
          <p14:tracePt t="7650" x="3062288" y="2071688"/>
          <p14:tracePt t="7667" x="3071813" y="2071688"/>
          <p14:tracePt t="7686" x="3081338" y="2071688"/>
          <p14:tracePt t="8570" x="3098800" y="2071688"/>
          <p14:tracePt t="8582" x="3143250" y="2071688"/>
          <p14:tracePt t="8594" x="3160713" y="2071688"/>
          <p14:tracePt t="8607" x="3205163" y="2071688"/>
          <p14:tracePt t="8619" x="3224213" y="2071688"/>
          <p14:tracePt t="8633" x="3232150" y="2071688"/>
          <p14:tracePt t="8650" x="3259138" y="2071688"/>
          <p14:tracePt t="8668" x="3286125" y="2063750"/>
          <p14:tracePt t="8684" x="3303588" y="2063750"/>
          <p14:tracePt t="8701" x="3313113" y="2063750"/>
          <p14:tracePt t="8718" x="3340100" y="2063750"/>
          <p14:tracePt t="8734" x="3348038" y="2063750"/>
          <p14:tracePt t="8752" x="3367088" y="2063750"/>
          <p14:tracePt t="8783" x="3375025" y="2063750"/>
          <p14:tracePt t="8812" x="3384550" y="2063750"/>
          <p14:tracePt t="8946" x="3384550" y="2054225"/>
          <p14:tracePt t="8958" x="3394075" y="2054225"/>
          <p14:tracePt t="9006" x="3402013" y="2054225"/>
          <p14:tracePt t="9091" x="3402013" y="2044700"/>
          <p14:tracePt t="9144" x="3411538" y="2044700"/>
          <p14:tracePt t="9182" x="3411538" y="2036763"/>
          <p14:tracePt t="9328" x="3411538" y="2027238"/>
          <p14:tracePt t="9438" x="3411538" y="2009775"/>
          <p14:tracePt t="9535" x="3411538" y="2000250"/>
          <p14:tracePt t="9547" x="3402013" y="2000250"/>
          <p14:tracePt t="9570" x="3394075" y="2000250"/>
          <p14:tracePt t="9583" x="3357563" y="1992313"/>
          <p14:tracePt t="9594" x="3348038" y="1992313"/>
          <p14:tracePt t="9606" x="3322638" y="1982788"/>
          <p14:tracePt t="9619" x="3303588" y="1982788"/>
          <p14:tracePt t="9637" x="3295650" y="1982788"/>
          <p14:tracePt t="9650" x="3276600" y="1982788"/>
          <p14:tracePt t="9666" x="3268663" y="1973263"/>
          <p14:tracePt t="9682" x="3259138" y="1973263"/>
          <p14:tracePt t="9700" x="3187700" y="1955800"/>
          <p14:tracePt t="9716" x="3116263" y="1955800"/>
          <p14:tracePt t="9734" x="2946400" y="1955800"/>
          <p14:tracePt t="9749" x="2894013" y="1955800"/>
          <p14:tracePt t="9766" x="2840038" y="1955800"/>
          <p14:tracePt t="9783" x="2803525" y="1955800"/>
          <p14:tracePt t="9800" x="2795588" y="1955800"/>
          <p14:tracePt t="9818" x="2786063" y="1955800"/>
          <p14:tracePt t="10187" x="2795588" y="1955800"/>
          <p14:tracePt t="10260" x="2803525" y="1955800"/>
          <p14:tracePt t="10406" x="2803525" y="1946275"/>
          <p14:tracePt t="10419" x="2786063" y="1946275"/>
          <p14:tracePt t="10431" x="2732088" y="1946275"/>
          <p14:tracePt t="10443" x="2660650" y="1928813"/>
          <p14:tracePt t="10455" x="2490788" y="1928813"/>
          <p14:tracePt t="10468" x="2322513" y="1928813"/>
          <p14:tracePt t="10484" x="2133600" y="1928813"/>
          <p14:tracePt t="10501" x="1946275" y="1928813"/>
          <p14:tracePt t="10517" x="1679575" y="1928813"/>
          <p14:tracePt t="10534" x="1581150" y="1911350"/>
          <p14:tracePt t="10552" x="1490663" y="1911350"/>
          <p14:tracePt t="12172" x="1536700" y="1911350"/>
          <p14:tracePt t="12184" x="1608138" y="1901825"/>
          <p14:tracePt t="12198" x="1704975" y="1901825"/>
          <p14:tracePt t="12210" x="1803400" y="1884363"/>
          <p14:tracePt t="12224" x="1901825" y="1884363"/>
          <p14:tracePt t="12237" x="2000250" y="1884363"/>
          <p14:tracePt t="12250" x="2098675" y="1893888"/>
          <p14:tracePt t="12268" x="2170113" y="1893888"/>
          <p14:tracePt t="12285" x="2303463" y="1920875"/>
          <p14:tracePt t="12300" x="2339975" y="1938338"/>
          <p14:tracePt t="12316" x="2384425" y="1946275"/>
          <p14:tracePt t="12334" x="2473325" y="1965325"/>
          <p14:tracePt t="12349" x="2517775" y="1973263"/>
          <p14:tracePt t="12366" x="2536825" y="1973263"/>
          <p14:tracePt t="12384" x="2581275" y="1973263"/>
          <p14:tracePt t="12401" x="2589213" y="1973263"/>
          <p14:tracePt t="12434" x="2608263" y="1973263"/>
          <p14:tracePt t="14440" x="2616200" y="1973263"/>
          <p14:tracePt t="14451" x="2625725" y="1982788"/>
          <p14:tracePt t="14463" x="2633663" y="1982788"/>
          <p14:tracePt t="14513" x="2643188" y="1982788"/>
          <p14:tracePt t="14525" x="2652713" y="1982788"/>
          <p14:tracePt t="14537" x="2660650" y="1982788"/>
          <p14:tracePt t="14551" x="2697163" y="1992313"/>
          <p14:tracePt t="14567" x="2724150" y="2009775"/>
          <p14:tracePt t="14586" x="2759075" y="2009775"/>
          <p14:tracePt t="14601" x="2776538" y="2009775"/>
          <p14:tracePt t="14617" x="2786063" y="2017713"/>
          <p14:tracePt t="14634" x="2813050" y="2017713"/>
          <p14:tracePt t="14651" x="2822575" y="2017713"/>
          <p14:tracePt t="14668" x="2830513" y="2017713"/>
          <p14:tracePt t="14684" x="2840038" y="2017713"/>
          <p14:tracePt t="14701" x="2847975" y="2017713"/>
          <p14:tracePt t="14749" x="2857500" y="2017713"/>
          <p14:tracePt t="15303" x="2911475" y="2017713"/>
          <p14:tracePt t="15315" x="2965450" y="2009775"/>
          <p14:tracePt t="15326" x="3017838" y="2009775"/>
          <p14:tracePt t="15338" x="3089275" y="2000250"/>
          <p14:tracePt t="15351" x="3125788" y="2000250"/>
          <p14:tracePt t="15366" x="3179763" y="1982788"/>
          <p14:tracePt t="15383" x="3232150" y="1973263"/>
          <p14:tracePt t="15400" x="3286125" y="1973263"/>
          <p14:tracePt t="15416" x="3348038" y="1955800"/>
          <p14:tracePt t="15433" x="3394075" y="1955800"/>
          <p14:tracePt t="15449" x="3438525" y="1955800"/>
          <p14:tracePt t="15466" x="3455988" y="1955800"/>
          <p14:tracePt t="15483" x="3500438" y="1955800"/>
          <p14:tracePt t="15499" x="3554413" y="1955800"/>
          <p14:tracePt t="15516" x="3598863" y="1955800"/>
          <p14:tracePt t="15533" x="3616325" y="1955800"/>
          <p14:tracePt t="15549" x="3660775" y="1955800"/>
          <p14:tracePt t="15566" x="3679825" y="1955800"/>
          <p14:tracePt t="15583" x="3687763" y="1955800"/>
          <p14:tracePt t="15599" x="3697288" y="1955800"/>
          <p14:tracePt t="15616" x="3714750" y="1955800"/>
          <p14:tracePt t="15633" x="3813175" y="1955800"/>
          <p14:tracePt t="15649" x="3867150" y="1965325"/>
          <p14:tracePt t="15666" x="3938588" y="1965325"/>
          <p14:tracePt t="15683" x="3990975" y="1965325"/>
          <p14:tracePt t="15699" x="4054475" y="1965325"/>
          <p14:tracePt t="15716" x="4081463" y="1973263"/>
          <p14:tracePt t="15733" x="4098925" y="1973263"/>
          <p14:tracePt t="15751" x="4143375" y="1973263"/>
          <p14:tracePt t="15767" x="4160838" y="1973263"/>
          <p14:tracePt t="15784" x="4170363" y="1973263"/>
          <p14:tracePt t="15801" x="4179888" y="1973263"/>
          <p14:tracePt t="16011" x="4187825" y="1973263"/>
          <p14:tracePt t="16036" x="4197350" y="1973263"/>
          <p14:tracePt t="16048" x="4205288" y="1973263"/>
          <p14:tracePt t="16060" x="4214813" y="1973263"/>
          <p14:tracePt t="16072" x="4232275" y="1973263"/>
          <p14:tracePt t="16084" x="4241800" y="1973263"/>
          <p14:tracePt t="16099" x="4251325" y="1973263"/>
          <p14:tracePt t="16116" x="4268788" y="1973263"/>
          <p14:tracePt t="16134" x="4313238" y="1973263"/>
          <p14:tracePt t="16151" x="4367213" y="1973263"/>
          <p14:tracePt t="16168" x="4394200" y="1973263"/>
          <p14:tracePt t="16184" x="4429125" y="1973263"/>
          <p14:tracePt t="16201" x="4473575" y="1973263"/>
          <p14:tracePt t="16218" x="4483100" y="1973263"/>
          <p14:tracePt t="16250" x="4510088" y="1973263"/>
          <p14:tracePt t="16268" x="4527550" y="1973263"/>
          <p14:tracePt t="16285" x="4562475" y="1973263"/>
          <p14:tracePt t="16301" x="4572000" y="1973263"/>
          <p14:tracePt t="16317" x="4589463" y="1973263"/>
          <p14:tracePt t="16333" x="4608513" y="1973263"/>
          <p14:tracePt t="16350" x="4625975" y="1973263"/>
          <p14:tracePt t="16383" x="4633913" y="1973263"/>
          <p14:tracePt t="16401" x="4643438" y="1973263"/>
          <p14:tracePt t="16417" x="4652963" y="1965325"/>
          <p14:tracePt t="16434" x="4687888" y="1938338"/>
          <p14:tracePt t="16451" x="4705350" y="1928813"/>
          <p14:tracePt t="16468" x="4751388" y="1893888"/>
          <p14:tracePt t="16484" x="4759325" y="1884363"/>
          <p14:tracePt t="16501" x="4768850" y="1874838"/>
          <p14:tracePt t="16518" x="4776788" y="1866900"/>
          <p14:tracePt t="16534" x="4786313" y="1849438"/>
          <p14:tracePt t="16552" x="4786313" y="1839913"/>
          <p14:tracePt t="16567" x="4795838" y="1830388"/>
          <p14:tracePt t="16584" x="4795838" y="1812925"/>
          <p14:tracePt t="16601" x="4795838" y="1751013"/>
          <p14:tracePt t="16618" x="4795838" y="1724025"/>
          <p14:tracePt t="16635" x="4795838" y="1704975"/>
          <p14:tracePt t="16651" x="4768850" y="1670050"/>
          <p14:tracePt t="16667" x="4759325" y="1643063"/>
          <p14:tracePt t="16685" x="4751388" y="1633538"/>
          <p14:tracePt t="16701" x="4724400" y="1625600"/>
          <p14:tracePt t="16718" x="4660900" y="1598613"/>
          <p14:tracePt t="16733" x="4625975" y="1589088"/>
          <p14:tracePt t="16750" x="4581525" y="1589088"/>
          <p14:tracePt t="16766" x="4545013" y="1571625"/>
          <p14:tracePt t="16783" x="4491038" y="1571625"/>
          <p14:tracePt t="16800" x="4394200" y="1571625"/>
          <p14:tracePt t="16816" x="4251325" y="1554163"/>
          <p14:tracePt t="16833" x="4081463" y="1554163"/>
          <p14:tracePt t="16849" x="3751263" y="1536700"/>
          <p14:tracePt t="16866" x="3625850" y="1536700"/>
          <p14:tracePt t="16886" x="3536950" y="1536700"/>
          <p14:tracePt t="16901" x="3527425" y="1536700"/>
          <p14:tracePt t="16917" x="3517900" y="1536700"/>
          <p14:tracePt t="16935" x="3500438" y="1536700"/>
          <p14:tracePt t="16951" x="3490913" y="1536700"/>
          <p14:tracePt t="16968" x="3429000" y="1536700"/>
          <p14:tracePt t="16984" x="3357563" y="1536700"/>
          <p14:tracePt t="17001" x="3348038" y="1536700"/>
          <p14:tracePt t="17019" x="3276600" y="1536700"/>
          <p14:tracePt t="17034" x="3251200" y="1544638"/>
          <p14:tracePt t="17067" x="3241675" y="1544638"/>
          <p14:tracePt t="17084" x="3241675" y="1554163"/>
          <p14:tracePt t="17116" x="3241675" y="1562100"/>
          <p14:tracePt t="17140" x="3241675" y="1581150"/>
          <p14:tracePt t="17153" x="3241675" y="1616075"/>
          <p14:tracePt t="17164" x="3241675" y="1660525"/>
          <p14:tracePt t="17182" x="3241675" y="1697038"/>
          <p14:tracePt t="17195" x="3232150" y="1724025"/>
          <p14:tracePt t="17207" x="3232150" y="1741488"/>
          <p14:tracePt t="17219" x="3232150" y="1751013"/>
          <p14:tracePt t="17242" x="3232150" y="1776413"/>
          <p14:tracePt t="17254" x="3232150" y="1812925"/>
          <p14:tracePt t="17267" x="3232150" y="1839913"/>
          <p14:tracePt t="17283" x="3232150" y="1849438"/>
          <p14:tracePt t="17300" x="3232150" y="1857375"/>
          <p14:tracePt t="17316" x="3241675" y="1866900"/>
          <p14:tracePt t="17339" x="3251200" y="1874838"/>
          <p14:tracePt t="17351" x="3259138" y="1874838"/>
          <p14:tracePt t="17366" x="3286125" y="1884363"/>
          <p14:tracePt t="17383" x="3303588" y="1901825"/>
          <p14:tracePt t="17400" x="3322638" y="1911350"/>
          <p14:tracePt t="17416" x="3367088" y="1938338"/>
          <p14:tracePt t="17433" x="3375025" y="1946275"/>
          <p14:tracePt t="17450" x="3394075" y="1965325"/>
          <p14:tracePt t="17467" x="3419475" y="1973263"/>
          <p14:tracePt t="17483" x="3429000" y="1982788"/>
          <p14:tracePt t="17500" x="3473450" y="2009775"/>
          <p14:tracePt t="17517" x="3482975" y="2017713"/>
          <p14:tracePt t="17534" x="3517900" y="2027238"/>
          <p14:tracePt t="17551" x="3527425" y="2044700"/>
          <p14:tracePt t="17584" x="3536950" y="2044700"/>
          <p14:tracePt t="17601" x="3544888" y="2044700"/>
          <p14:tracePt t="17620" x="3554413" y="2054225"/>
          <p14:tracePt t="17687" x="3571875" y="2054225"/>
          <p14:tracePt t="17723" x="3581400" y="2054225"/>
          <p14:tracePt t="17735" x="3589338" y="2054225"/>
          <p14:tracePt t="17746" x="3608388" y="2063750"/>
          <p14:tracePt t="17757" x="3633788" y="2063750"/>
          <p14:tracePt t="17770" x="3652838" y="2063750"/>
          <p14:tracePt t="17783" x="3679825" y="2063750"/>
          <p14:tracePt t="17800" x="3705225" y="2071688"/>
          <p14:tracePt t="17818" x="3751263" y="2071688"/>
          <p14:tracePt t="17833" x="3768725" y="2071688"/>
          <p14:tracePt t="17850" x="3795713" y="2071688"/>
          <p14:tracePt t="17867" x="3813175" y="2071688"/>
          <p14:tracePt t="17883" x="3822700" y="2071688"/>
          <p14:tracePt t="17900" x="3830638" y="2071688"/>
          <p14:tracePt t="17917" x="3848100" y="2071688"/>
          <p14:tracePt t="17933" x="3867150" y="2071688"/>
          <p14:tracePt t="17951" x="3902075" y="2071688"/>
          <p14:tracePt t="17968" x="3911600" y="2071688"/>
          <p14:tracePt t="17984" x="3929063" y="2071688"/>
          <p14:tracePt t="18001" x="3965575" y="2071688"/>
          <p14:tracePt t="18018" x="3983038" y="2071688"/>
          <p14:tracePt t="18037" x="4017963" y="2063750"/>
          <p14:tracePt t="18051" x="4027488" y="2063750"/>
          <p14:tracePt t="18068" x="4054475" y="2063750"/>
          <p14:tracePt t="18086" x="4098925" y="2044700"/>
          <p14:tracePt t="18101" x="4108450" y="2044700"/>
          <p14:tracePt t="18118" x="4116388" y="2044700"/>
          <p14:tracePt t="18135" x="4133850" y="2044700"/>
          <p14:tracePt t="18151" x="4152900" y="2044700"/>
          <p14:tracePt t="18168" x="4160838" y="2044700"/>
          <p14:tracePt t="18187" x="4179888" y="2044700"/>
          <p14:tracePt t="18200" x="4187825" y="2044700"/>
          <p14:tracePt t="18216" x="4197350" y="2044700"/>
          <p14:tracePt t="18233" x="4214813" y="2044700"/>
          <p14:tracePt t="18250" x="4241800" y="2044700"/>
          <p14:tracePt t="18266" x="4251325" y="2044700"/>
          <p14:tracePt t="18283" x="4276725" y="2044700"/>
          <p14:tracePt t="18300" x="4295775" y="2044700"/>
          <p14:tracePt t="18316" x="4313238" y="2044700"/>
          <p14:tracePt t="18334" x="4394200" y="2044700"/>
          <p14:tracePt t="18350" x="4419600" y="2054225"/>
          <p14:tracePt t="18367" x="4456113" y="2054225"/>
          <p14:tracePt t="18384" x="4518025" y="2054225"/>
          <p14:tracePt t="18400" x="4537075" y="2054225"/>
          <p14:tracePt t="18416" x="4545013" y="2054225"/>
          <p14:tracePt t="18433" x="4572000" y="2054225"/>
          <p14:tracePt t="18470" x="4581525" y="2054225"/>
          <p14:tracePt t="18505" x="4589463" y="2054225"/>
          <p14:tracePt t="18530" x="4598988" y="2054225"/>
          <p14:tracePt t="18613" x="4589463" y="2054225"/>
          <p14:tracePt t="18625" x="4545013" y="2054225"/>
          <p14:tracePt t="18637" x="4510088" y="2054225"/>
          <p14:tracePt t="18650" x="4438650" y="2054225"/>
          <p14:tracePt t="18666" x="4367213" y="2063750"/>
          <p14:tracePt t="18685" x="4286250" y="2063750"/>
          <p14:tracePt t="18701" x="4214813" y="2063750"/>
          <p14:tracePt t="18718" x="4062413" y="2081213"/>
          <p14:tracePt t="18735" x="3965575" y="2098675"/>
          <p14:tracePt t="18751" x="3840163" y="2116138"/>
          <p14:tracePt t="18768" x="3367088" y="2116138"/>
          <p14:tracePt t="18785" x="3179763" y="2116138"/>
          <p14:tracePt t="18802" x="3054350" y="2116138"/>
          <p14:tracePt t="18818" x="3027363" y="2116138"/>
          <p14:tracePt t="18834" x="3017838" y="2116138"/>
          <p14:tracePt t="18851" x="3009900" y="2116138"/>
          <p14:tracePt t="18922" x="3017838" y="2116138"/>
          <p14:tracePt t="18947" x="3027363" y="2116138"/>
          <p14:tracePt t="18959" x="3054350" y="2116138"/>
          <p14:tracePt t="18971" x="3108325" y="2116138"/>
          <p14:tracePt t="18985" x="3179763" y="2116138"/>
          <p14:tracePt t="19002" x="3251200" y="2116138"/>
          <p14:tracePt t="19019" x="3465513" y="2116138"/>
          <p14:tracePt t="19035" x="3589338" y="2116138"/>
          <p14:tracePt t="19051" x="3687763" y="2116138"/>
          <p14:tracePt t="19068" x="3875088" y="2116138"/>
          <p14:tracePt t="19084" x="3956050" y="2116138"/>
          <p14:tracePt t="19101" x="4044950" y="2116138"/>
          <p14:tracePt t="19118" x="4224338" y="2152650"/>
          <p14:tracePt t="19135" x="4322763" y="2152650"/>
          <p14:tracePt t="19153" x="4491038" y="2152650"/>
          <p14:tracePt t="19168" x="4545013" y="2152650"/>
          <p14:tracePt t="19185" x="4572000" y="2152650"/>
          <p14:tracePt t="19201" x="4589463" y="2152650"/>
          <p14:tracePt t="19220" x="4598988" y="2152650"/>
          <p14:tracePt t="19306" x="4589463" y="2152650"/>
          <p14:tracePt t="19318" x="4537075" y="2143125"/>
          <p14:tracePt t="19332" x="4465638" y="2143125"/>
          <p14:tracePt t="19342" x="4313238" y="2125663"/>
          <p14:tracePt t="19354" x="4170363" y="2125663"/>
          <p14:tracePt t="19368" x="4010025" y="2125663"/>
          <p14:tracePt t="19384" x="3813175" y="2125663"/>
          <p14:tracePt t="19403" x="3509963" y="2125663"/>
          <p14:tracePt t="19418" x="3411538" y="2125663"/>
          <p14:tracePt t="19435" x="3357563" y="2125663"/>
          <p14:tracePt t="19452" x="3303588" y="2125663"/>
          <p14:tracePt t="19536" x="3313113" y="2125663"/>
          <p14:tracePt t="19548" x="3322638" y="2125663"/>
          <p14:tracePt t="19560" x="3367088" y="2125663"/>
          <p14:tracePt t="19572" x="3438525" y="2125663"/>
          <p14:tracePt t="19585" x="3581400" y="2125663"/>
          <p14:tracePt t="19601" x="3705225" y="2108200"/>
          <p14:tracePt t="19618" x="3822700" y="2108200"/>
          <p14:tracePt t="19635" x="4000500" y="2089150"/>
          <p14:tracePt t="19652" x="4054475" y="2081213"/>
          <p14:tracePt t="19670" x="4133850" y="2063750"/>
          <p14:tracePt t="19685" x="4143375" y="2063750"/>
          <p14:tracePt t="19702" x="4152900" y="2063750"/>
          <p14:tracePt t="19785" x="4152900" y="2054225"/>
          <p14:tracePt t="19856" x="4116388" y="2054225"/>
          <p14:tracePt t="19868" x="4044950" y="2054225"/>
          <p14:tracePt t="19880" x="3946525" y="2054225"/>
          <p14:tracePt t="19893" x="3822700" y="2063750"/>
          <p14:tracePt t="19905" x="3724275" y="2063750"/>
          <p14:tracePt t="19918" x="3625850" y="2081213"/>
          <p14:tracePt t="19934" x="3571875" y="2089150"/>
          <p14:tracePt t="19951" x="3517900" y="2089150"/>
          <p14:tracePt t="19968" x="3473450" y="2108200"/>
          <p14:tracePt t="19985" x="3465513" y="2108200"/>
          <p14:tracePt t="20003" x="3446463" y="2108200"/>
          <p14:tracePt t="20289" x="3455988" y="2108200"/>
          <p14:tracePt t="20337" x="3465513" y="2108200"/>
          <p14:tracePt t="20386" x="3473450" y="2108200"/>
          <p14:tracePt t="20446" x="3482975" y="2108200"/>
          <p14:tracePt t="20472" x="3500438" y="2108200"/>
          <p14:tracePt t="20484" x="3517900" y="2108200"/>
          <p14:tracePt t="20496" x="3527425" y="2108200"/>
          <p14:tracePt t="20508" x="3536950" y="2108200"/>
          <p14:tracePt t="20520" x="3544888" y="2108200"/>
          <p14:tracePt t="20535" x="3554413" y="2108200"/>
          <p14:tracePt t="20551" x="3562350" y="2108200"/>
          <p14:tracePt t="20581" x="3571875" y="2108200"/>
          <p14:tracePt t="20887" x="3589338" y="2108200"/>
          <p14:tracePt t="20912" x="3598863" y="2108200"/>
          <p14:tracePt t="20924" x="3608388" y="2108200"/>
          <p14:tracePt t="20936" x="3616325" y="2108200"/>
          <p14:tracePt t="20948" x="3625850" y="2108200"/>
          <p14:tracePt t="20960" x="3633788" y="2108200"/>
          <p14:tracePt t="20972" x="3643313" y="2108200"/>
          <p14:tracePt t="20985" x="3652838" y="2098675"/>
          <p14:tracePt t="21000" x="3670300" y="2098675"/>
          <p14:tracePt t="21021" x="3679825" y="2098675"/>
          <p14:tracePt t="21045" x="3687763" y="2098675"/>
          <p14:tracePt t="21058" x="3697288" y="2098675"/>
          <p14:tracePt t="21083" x="3705225" y="2081213"/>
          <p14:tracePt t="21095" x="3714750" y="2081213"/>
          <p14:tracePt t="21119" x="3724275" y="2081213"/>
          <p14:tracePt t="21143" x="3741738" y="2081213"/>
          <p14:tracePt t="21167" x="3751263" y="2081213"/>
          <p14:tracePt t="21179" x="3759200" y="2081213"/>
          <p14:tracePt t="21191" x="3768725" y="2081213"/>
          <p14:tracePt t="21210" x="3776663" y="2081213"/>
          <p14:tracePt t="21222" x="3786188" y="2081213"/>
          <p14:tracePt t="21248" x="3795713" y="2081213"/>
          <p14:tracePt t="21272" x="3813175" y="2081213"/>
          <p14:tracePt t="21284" x="3830638" y="2081213"/>
          <p14:tracePt t="21296" x="3840163" y="2081213"/>
          <p14:tracePt t="21308" x="3867150" y="2081213"/>
          <p14:tracePt t="21321" x="3875088" y="2081213"/>
          <p14:tracePt t="21335" x="3884613" y="2081213"/>
          <p14:tracePt t="21352" x="3894138" y="2081213"/>
          <p14:tracePt t="21369" x="3911600" y="2081213"/>
          <p14:tracePt t="21406" x="3919538" y="2081213"/>
          <p14:tracePt t="21454" x="3929063" y="2081213"/>
          <p14:tracePt t="21504" x="3946525" y="2081213"/>
          <p14:tracePt t="21539" x="3956050" y="2081213"/>
          <p14:tracePt t="21600" x="3965575" y="2081213"/>
          <p14:tracePt t="22056" x="3973513" y="2081213"/>
          <p14:tracePt t="22067" x="3990975" y="2081213"/>
          <p14:tracePt t="22079" x="4017963" y="2081213"/>
          <p14:tracePt t="22091" x="4027488" y="2081213"/>
          <p14:tracePt t="22103" x="4037013" y="2081213"/>
          <p14:tracePt t="22117" x="4062413" y="2081213"/>
          <p14:tracePt t="22135" x="4071938" y="2081213"/>
          <p14:tracePt t="22153" x="4116388" y="2089150"/>
          <p14:tracePt t="22168" x="4133850" y="2089150"/>
          <p14:tracePt t="22185" x="4160838" y="2089150"/>
          <p14:tracePt t="22202" x="4179888" y="2089150"/>
          <p14:tracePt t="22219" x="4187825" y="2098675"/>
          <p14:tracePt t="22234" x="4205288" y="2098675"/>
          <p14:tracePt t="22268" x="4214813" y="2098675"/>
          <p14:tracePt t="22303" x="4224338" y="2098675"/>
          <p14:tracePt t="22316" x="4232275" y="2098675"/>
          <p14:tracePt t="22327" x="4241800" y="2098675"/>
          <p14:tracePt t="22364" x="4251325" y="2098675"/>
          <p14:tracePt t="22450" x="4259263" y="2098675"/>
          <p14:tracePt t="22500" x="4276725" y="2098675"/>
          <p14:tracePt t="22659" x="4286250" y="2098675"/>
          <p14:tracePt t="22696" x="4295775" y="2098675"/>
          <p14:tracePt t="22747" x="4303713" y="2098675"/>
          <p14:tracePt t="22783" x="4313238" y="2098675"/>
          <p14:tracePt t="22820" x="4313238" y="2089150"/>
          <p14:tracePt t="22832" x="4322763" y="2089150"/>
          <p14:tracePt t="22856" x="4330700" y="2089150"/>
          <p14:tracePt t="22892" x="4340225" y="2089150"/>
          <p14:tracePt t="22928" x="4357688" y="2089150"/>
          <p14:tracePt t="23000" x="4367213" y="2089150"/>
          <p14:tracePt t="23036" x="4375150" y="2089150"/>
          <p14:tracePt t="23060" x="4384675" y="2089150"/>
          <p14:tracePt t="23096" x="4394200" y="2089150"/>
          <p14:tracePt t="23132" x="4402138" y="2089150"/>
          <p14:tracePt t="23169" x="4411663" y="2089150"/>
          <p14:tracePt t="23205" x="4429125" y="2089150"/>
          <p14:tracePt t="23250" x="4438650" y="2089150"/>
          <p14:tracePt t="23287" x="4446588" y="2089150"/>
          <p14:tracePt t="23298" x="4456113" y="2089150"/>
          <p14:tracePt t="23323" x="4465638" y="2089150"/>
          <p14:tracePt t="23347" x="4473575" y="2089150"/>
          <p14:tracePt t="23383" x="4483100" y="2089150"/>
          <p14:tracePt t="23421" x="4500563" y="2089150"/>
          <p14:tracePt t="23481" x="4510088" y="2089150"/>
          <p14:tracePt t="23517" x="4518025" y="2089150"/>
          <p14:tracePt t="23566" x="4527550" y="2089150"/>
          <p14:tracePt t="23603" x="4537075" y="2089150"/>
          <p14:tracePt t="23639" x="4545013" y="2089150"/>
          <p14:tracePt t="23688" x="4554538" y="2089150"/>
          <p14:tracePt t="23711" x="4572000" y="2089150"/>
          <p14:tracePt t="23755" x="4581525" y="2089150"/>
          <p14:tracePt t="23826" x="4589463" y="2098675"/>
          <p14:tracePt t="23863" x="4598988" y="2098675"/>
          <p14:tracePt t="23936" x="4608513" y="2098675"/>
          <p14:tracePt t="24095" x="4616450" y="2098675"/>
          <p14:tracePt t="24131" x="4616450" y="2108200"/>
          <p14:tracePt t="24156" x="4625975" y="2108200"/>
          <p14:tracePt t="24233" x="4633913" y="2108200"/>
          <p14:tracePt t="24305" x="4652963" y="2108200"/>
          <p14:tracePt t="25062" x="4660900" y="2108200"/>
          <p14:tracePt t="26778" x="4670425" y="2108200"/>
          <p14:tracePt t="27728" x="4660900" y="2108200"/>
          <p14:tracePt t="27770" x="4643438" y="2108200"/>
          <p14:tracePt t="27794" x="4633913" y="2108200"/>
          <p14:tracePt t="27830" x="4625975" y="2108200"/>
          <p14:tracePt t="27891" x="4616450" y="2108200"/>
          <p14:tracePt t="28744" x="4616450" y="2098675"/>
          <p14:tracePt t="30106" x="4608513" y="2098675"/>
          <p14:tracePt t="30177" x="4598988" y="2098675"/>
          <p14:tracePt t="30225" x="4589463" y="2098675"/>
          <p14:tracePt t="30275" x="4581525" y="2098675"/>
          <p14:tracePt t="30298" x="4562475" y="2098675"/>
          <p14:tracePt t="30323" x="4554538" y="2098675"/>
          <p14:tracePt t="30335" x="4545013" y="2098675"/>
          <p14:tracePt t="30347" x="4527550" y="2098675"/>
          <p14:tracePt t="30359" x="4518025" y="2098675"/>
          <p14:tracePt t="30371" x="4500563" y="2098675"/>
          <p14:tracePt t="30385" x="4491038" y="2098675"/>
          <p14:tracePt t="30402" x="4483100" y="2098675"/>
          <p14:tracePt t="30421" x="4473575" y="2098675"/>
          <p14:tracePt t="30458" x="4465638" y="2098675"/>
          <p14:tracePt t="40221" x="4456113" y="2098675"/>
          <p14:tracePt t="40232" x="4429125" y="2081213"/>
          <p14:tracePt t="40244" x="4419600" y="2071688"/>
          <p14:tracePt t="40256" x="4402138" y="2063750"/>
          <p14:tracePt t="40269" x="4375150" y="2054225"/>
          <p14:tracePt t="40286" x="4348163" y="2036763"/>
          <p14:tracePt t="40302" x="4313238" y="2036763"/>
          <p14:tracePt t="40319" x="4286250" y="2027238"/>
          <p14:tracePt t="40336" x="4251325" y="2017713"/>
          <p14:tracePt t="40352" x="4241800" y="2009775"/>
          <p14:tracePt t="40369" x="4224338" y="2009775"/>
          <p14:tracePt t="40386" x="4214813" y="1992313"/>
          <p14:tracePt t="40402" x="4205288" y="1992313"/>
          <p14:tracePt t="40419" x="4187825" y="1992313"/>
          <p14:tracePt t="40436" x="4179888" y="1992313"/>
          <p14:tracePt t="40469" x="4170363" y="1992313"/>
          <p14:tracePt t="40493" x="4160838" y="1992313"/>
          <p14:tracePt t="40505" x="4152900" y="1992313"/>
          <p14:tracePt t="40519" x="4143375" y="1992313"/>
          <p14:tracePt t="40542" x="4133850" y="1992313"/>
          <p14:tracePt t="40628" x="4143375" y="1992313"/>
          <p14:tracePt t="40639" x="4152900" y="1992313"/>
          <p14:tracePt t="40651" x="4187825" y="1992313"/>
          <p14:tracePt t="40663" x="4224338" y="1992313"/>
          <p14:tracePt t="40676" x="4251325" y="2000250"/>
          <p14:tracePt t="40689" x="4286250" y="2000250"/>
          <p14:tracePt t="40704" x="4313238" y="2000250"/>
          <p14:tracePt t="40721" x="4330700" y="2000250"/>
          <p14:tracePt t="40738" x="4367213" y="2009775"/>
          <p14:tracePt t="40755" x="4384675" y="2009775"/>
          <p14:tracePt t="40771" x="4419600" y="2009775"/>
          <p14:tracePt t="40786" x="4446588" y="2009775"/>
          <p14:tracePt t="40803" x="4456113" y="2009775"/>
          <p14:tracePt t="40819" x="4465638" y="2009775"/>
          <p14:tracePt t="40836" x="4473575" y="2009775"/>
          <p14:tracePt t="40853" x="4483100" y="2009775"/>
          <p14:tracePt t="40870" x="4491038" y="2009775"/>
          <p14:tracePt t="40887" x="4500563" y="2009775"/>
          <p14:tracePt t="41382" x="4429125" y="2036763"/>
          <p14:tracePt t="41392" x="4348163" y="2071688"/>
          <p14:tracePt t="41406" x="4295775" y="2081213"/>
          <p14:tracePt t="41421" x="4268788" y="2081213"/>
          <p14:tracePt t="41437" x="4251325" y="2081213"/>
          <p14:tracePt t="41454" x="4232275" y="2081213"/>
          <p14:tracePt t="41471" x="4205288" y="2081213"/>
          <p14:tracePt t="41488" x="4197350" y="2081213"/>
          <p14:tracePt t="41504" x="4179888" y="2081213"/>
          <p14:tracePt t="41521" x="4170363" y="2081213"/>
          <p14:tracePt t="41575" x="4160838" y="2081213"/>
          <p14:tracePt t="41587" x="4133850" y="2098675"/>
          <p14:tracePt t="41599" x="4108450" y="2108200"/>
          <p14:tracePt t="41611" x="4098925" y="2108200"/>
          <p14:tracePt t="41624" x="4089400" y="2108200"/>
          <p14:tracePt t="41637" x="4081463" y="2108200"/>
          <p14:tracePt t="41654" x="4071938" y="2108200"/>
          <p14:tracePt t="41833" x="4081463" y="2108200"/>
          <p14:tracePt t="41858" x="4089400" y="2108200"/>
          <p14:tracePt t="41894" x="4098925" y="2108200"/>
          <p14:tracePt t="41918" x="4108450" y="2108200"/>
          <p14:tracePt t="41931" x="4125913" y="2108200"/>
          <p14:tracePt t="41956" x="4133850" y="2108200"/>
          <p14:tracePt t="41979" x="4143375" y="2108200"/>
          <p14:tracePt t="42016" x="4152900" y="2108200"/>
          <p14:tracePt t="42040" x="4170363" y="2108200"/>
          <p14:tracePt t="42053" x="4197350" y="2108200"/>
          <p14:tracePt t="42064" x="4224338" y="2108200"/>
          <p14:tracePt t="42076" x="4241800" y="2108200"/>
          <p14:tracePt t="42090" x="4268788" y="2108200"/>
          <p14:tracePt t="42104" x="4276725" y="2108200"/>
          <p14:tracePt t="42121" x="4286250" y="2108200"/>
          <p14:tracePt t="42137" x="4295775" y="2108200"/>
          <p14:tracePt t="42173" x="4303713" y="2108200"/>
          <p14:tracePt t="42209" x="4313238" y="2108200"/>
          <p14:tracePt t="42385" x="4322763" y="2108200"/>
          <p14:tracePt t="42409" x="4340225" y="2108200"/>
          <p14:tracePt t="42444" x="4348163" y="2108200"/>
          <p14:tracePt t="42469" x="4357688" y="2108200"/>
          <p14:tracePt t="42494" x="4367213" y="2108200"/>
          <p14:tracePt t="42518" x="4375150" y="2108200"/>
          <p14:tracePt t="42530" x="4384675" y="2108200"/>
          <p14:tracePt t="42542" x="4394200" y="2108200"/>
          <p14:tracePt t="42555" x="4411663" y="2108200"/>
          <p14:tracePt t="42569" x="4419600" y="2108200"/>
          <p14:tracePt t="42586" x="4429125" y="2108200"/>
          <p14:tracePt t="42603" x="4438650" y="2108200"/>
          <p14:tracePt t="42619" x="4446588" y="2108200"/>
          <p14:tracePt t="42636" x="4456113" y="2108200"/>
          <p14:tracePt t="42653" x="4483100" y="2108200"/>
          <p14:tracePt t="42669" x="4491038" y="2108200"/>
          <p14:tracePt t="42690" x="4510088" y="2108200"/>
          <p14:tracePt t="42704" x="4518025" y="2108200"/>
          <p14:tracePt t="42721" x="4527550" y="2108200"/>
          <p14:tracePt t="42738" x="4545013" y="2108200"/>
          <p14:tracePt t="42755" x="4562475" y="2108200"/>
          <p14:tracePt t="42771" x="4572000" y="2108200"/>
          <p14:tracePt t="42787" x="4581525" y="2108200"/>
          <p14:tracePt t="42804" x="4589463" y="2108200"/>
          <p14:tracePt t="42838" x="4598988" y="2108200"/>
          <p14:tracePt t="42854" x="4608513" y="2108200"/>
          <p14:tracePt t="42871" x="4616450" y="2108200"/>
          <p14:tracePt t="42888" x="4643438" y="2108200"/>
          <p14:tracePt t="42904" x="4652963" y="2108200"/>
          <p14:tracePt t="42921" x="4660900" y="2108200"/>
          <p14:tracePt t="42938" x="4670425" y="2108200"/>
          <p14:tracePt t="42954" x="4679950" y="2108200"/>
          <p14:tracePt t="42972" x="4687888" y="2108200"/>
          <p14:tracePt t="42995" x="4705350" y="2108200"/>
          <p14:tracePt t="43516" x="4714875" y="2108200"/>
          <p14:tracePt t="43529" x="4724400" y="2108200"/>
          <p14:tracePt t="43541" x="4741863" y="2108200"/>
          <p14:tracePt t="43554" x="4751388" y="2108200"/>
          <p14:tracePt t="43570" x="4776788" y="2108200"/>
          <p14:tracePt t="43588" x="4786313" y="2108200"/>
          <p14:tracePt t="43604" x="4822825" y="2098675"/>
          <p14:tracePt t="43620" x="4830763" y="2098675"/>
          <p14:tracePt t="43636" x="4840288" y="2098675"/>
          <p14:tracePt t="43724" x="4848225" y="2098675"/>
          <p14:tracePt t="43748" x="4857750" y="2098675"/>
          <p14:tracePt t="43760" x="4867275" y="2098675"/>
          <p14:tracePt t="43796" x="4875213" y="2098675"/>
          <p14:tracePt t="43848" x="4894263" y="2098675"/>
          <p14:tracePt t="43884" x="4902200" y="2098675"/>
          <p14:tracePt t="43908" x="4911725" y="2098675"/>
          <p14:tracePt t="43957" x="4921250" y="2098675"/>
          <p14:tracePt t="43981" x="4929188" y="2098675"/>
          <p14:tracePt t="44017" x="4938713" y="2098675"/>
          <p14:tracePt t="44078" x="4946650" y="2098675"/>
          <p14:tracePt t="44187" x="4946650" y="2081213"/>
          <p14:tracePt t="44436" x="4965700" y="2081213"/>
          <p14:tracePt t="44448" x="4965700" y="2071688"/>
          <p14:tracePt t="44459" x="4973638" y="2071688"/>
          <p14:tracePt t="44472" x="4983163" y="2071688"/>
          <p14:tracePt t="44496" x="4992688" y="2071688"/>
          <p14:tracePt t="44508" x="5000625" y="2071688"/>
          <p14:tracePt t="44521" x="5000625" y="2063750"/>
          <p14:tracePt t="44537" x="5010150" y="2063750"/>
          <p14:tracePt t="44556" x="5018088" y="2063750"/>
          <p14:tracePt t="44580" x="5027613" y="2063750"/>
          <p14:tracePt t="44604" x="5045075" y="2063750"/>
          <p14:tracePt t="44641" x="5054600" y="2063750"/>
          <p14:tracePt t="44677" x="5064125" y="2063750"/>
          <p14:tracePt t="44713" x="5072063" y="2063750"/>
          <p14:tracePt t="44761" x="5081588" y="2063750"/>
          <p14:tracePt t="44810" x="5089525" y="2063750"/>
          <p14:tracePt t="44853" x="5099050" y="2063750"/>
          <p14:tracePt t="44877" x="5116513" y="2063750"/>
          <p14:tracePt t="44902" x="5126038" y="2063750"/>
          <p14:tracePt t="44915" x="5135563" y="2063750"/>
          <p14:tracePt t="44927" x="5143500" y="2063750"/>
          <p14:tracePt t="44952" x="5153025" y="2063750"/>
          <p14:tracePt t="44964" x="5160963" y="2063750"/>
          <p14:tracePt t="44988" x="5170488" y="2063750"/>
          <p14:tracePt t="45000" x="5187950" y="2063750"/>
          <p14:tracePt t="45012" x="5197475" y="2063750"/>
          <p14:tracePt t="45024" x="5207000" y="2063750"/>
          <p14:tracePt t="45039" x="5224463" y="2063750"/>
          <p14:tracePt t="45055" x="5232400" y="2063750"/>
          <p14:tracePt t="45071" x="5251450" y="2063750"/>
          <p14:tracePt t="45088" x="5268913" y="2063750"/>
          <p14:tracePt t="45123" x="5278438" y="2063750"/>
          <p14:tracePt t="45138" x="5286375" y="2063750"/>
          <p14:tracePt t="45158" x="5295900" y="2063750"/>
          <p14:tracePt t="45171" x="5303838" y="2063750"/>
          <p14:tracePt t="45194" x="5313363" y="2063750"/>
          <p14:tracePt t="45219" x="5330825" y="2063750"/>
          <p14:tracePt t="45231" x="5340350" y="2063750"/>
          <p14:tracePt t="45242" x="5349875" y="2063750"/>
          <p14:tracePt t="45255" x="5367338" y="2063750"/>
          <p14:tracePt t="45270" x="5394325" y="2063750"/>
          <p14:tracePt t="45286" x="5402263" y="2063750"/>
          <p14:tracePt t="45305" x="5421313" y="2063750"/>
          <p14:tracePt t="45321" x="5429250" y="2063750"/>
          <p14:tracePt t="45338" x="5446713" y="2063750"/>
          <p14:tracePt t="45354" x="5456238" y="2063750"/>
          <p14:tracePt t="45370" x="5500688" y="2063750"/>
          <p14:tracePt t="45387" x="5518150" y="2063750"/>
          <p14:tracePt t="45403" x="5545138" y="2071688"/>
          <p14:tracePt t="45420" x="5589588" y="2071688"/>
          <p14:tracePt t="45436" x="5599113" y="2071688"/>
          <p14:tracePt t="45455" x="5643563" y="2081213"/>
          <p14:tracePt t="45470" x="5670550" y="2081213"/>
          <p14:tracePt t="45487" x="5707063" y="2089150"/>
          <p14:tracePt t="45503" x="5803900" y="2108200"/>
          <p14:tracePt t="45520" x="5857875" y="2116138"/>
          <p14:tracePt t="45536" x="5894388" y="2135188"/>
          <p14:tracePt t="45553" x="5992813" y="2143125"/>
          <p14:tracePt t="45570" x="6027738" y="2143125"/>
          <p14:tracePt t="45586" x="6064250" y="2143125"/>
          <p14:tracePt t="45603" x="6207125" y="2143125"/>
          <p14:tracePt t="45620" x="6278563" y="2143125"/>
          <p14:tracePt t="45638" x="6375400" y="2143125"/>
          <p14:tracePt t="45653" x="6411913" y="2143125"/>
          <p14:tracePt t="45670" x="6465888" y="2143125"/>
          <p14:tracePt t="45688" x="6527800" y="2143125"/>
          <p14:tracePt t="45706" x="6564313" y="2143125"/>
          <p14:tracePt t="45720" x="6589713" y="2143125"/>
          <p14:tracePt t="45737" x="6608763" y="2143125"/>
          <p14:tracePt t="45754" x="6616700" y="2143125"/>
          <p14:tracePt t="45772" x="6626225" y="2143125"/>
          <p14:tracePt t="45787" x="6653213" y="2143125"/>
          <p14:tracePt t="45804" x="6670675" y="2143125"/>
          <p14:tracePt t="45822" x="6751638" y="2143125"/>
          <p14:tracePt t="45837" x="6786563" y="2143125"/>
          <p14:tracePt t="45853" x="6840538" y="2143125"/>
          <p14:tracePt t="45870" x="6875463" y="2143125"/>
          <p14:tracePt t="45886" x="6929438" y="2116138"/>
          <p14:tracePt t="45903" x="6946900" y="2108200"/>
          <p14:tracePt t="45920" x="6973888" y="2089150"/>
          <p14:tracePt t="45936" x="7018338" y="2081213"/>
          <p14:tracePt t="45953" x="7045325" y="2081213"/>
          <p14:tracePt t="45970" x="7081838" y="2071688"/>
          <p14:tracePt t="45986" x="7099300" y="2071688"/>
          <p14:tracePt t="46003" x="7108825" y="2054225"/>
          <p14:tracePt t="46020" x="7143750" y="2054225"/>
          <p14:tracePt t="46036" x="7161213" y="2054225"/>
          <p14:tracePt t="46056" x="7197725" y="2054225"/>
          <p14:tracePt t="46071" x="7215188" y="2054225"/>
          <p14:tracePt t="46088" x="7232650" y="2054225"/>
          <p14:tracePt t="46105" x="7259638" y="2054225"/>
          <p14:tracePt t="46121" x="7269163" y="2054225"/>
          <p14:tracePt t="46138" x="7278688" y="2054225"/>
          <p14:tracePt t="46155" x="7296150" y="2054225"/>
          <p14:tracePt t="46176" x="7304088" y="2054225"/>
          <p14:tracePt t="46247" x="7313613" y="2054225"/>
          <p14:tracePt t="46283" x="7323138" y="2054225"/>
          <p14:tracePt t="46331" x="7331075" y="2054225"/>
          <p14:tracePt t="46374" x="7340600" y="2054225"/>
          <p14:tracePt t="46399" x="7350125" y="2054225"/>
          <p14:tracePt t="46435" x="7367588" y="2054225"/>
          <p14:tracePt t="46460" x="7375525" y="2054225"/>
          <p14:tracePt t="46547" x="7375525" y="2063750"/>
          <p14:tracePt t="46572" x="7375525" y="2071688"/>
          <p14:tracePt t="46584" x="7358063" y="2071688"/>
          <p14:tracePt t="46595" x="7340600" y="2081213"/>
          <p14:tracePt t="46607" x="7296150" y="2089150"/>
          <p14:tracePt t="46620" x="7278688" y="2089150"/>
          <p14:tracePt t="46637" x="7269163" y="2108200"/>
          <p14:tracePt t="46653" x="7242175" y="2116138"/>
          <p14:tracePt t="46670" x="7224713" y="2116138"/>
          <p14:tracePt t="46687" x="7215188" y="2116138"/>
          <p14:tracePt t="46704" x="7197725" y="2125663"/>
          <p14:tracePt t="46720" x="7170738" y="2125663"/>
          <p14:tracePt t="46739" x="7153275" y="2125663"/>
          <p14:tracePt t="46755" x="7099300" y="2135188"/>
          <p14:tracePt t="46772" x="7089775" y="2143125"/>
          <p14:tracePt t="46790" x="7072313" y="2143125"/>
          <p14:tracePt t="46804" x="7037388" y="2143125"/>
          <p14:tracePt t="46820" x="7010400" y="2160588"/>
          <p14:tracePt t="46837" x="6938963" y="2160588"/>
          <p14:tracePt t="46856" x="6884988" y="2160588"/>
          <p14:tracePt t="46872" x="6850063" y="2160588"/>
          <p14:tracePt t="46888" x="6823075" y="2160588"/>
          <p14:tracePt t="46907" x="6778625" y="2160588"/>
          <p14:tracePt t="46921" x="6707188" y="2160588"/>
          <p14:tracePt t="46938" x="6670675" y="2160588"/>
          <p14:tracePt t="46955" x="6500813" y="2160588"/>
          <p14:tracePt t="46971" x="6465888" y="2152650"/>
          <p14:tracePt t="46988" x="6438900" y="2152650"/>
          <p14:tracePt t="47005" x="6411913" y="2152650"/>
          <p14:tracePt t="47022" x="6394450" y="2152650"/>
          <p14:tracePt t="47039" x="6384925" y="2152650"/>
          <p14:tracePt t="47055" x="6367463" y="2143125"/>
          <p14:tracePt t="47071" x="6330950" y="2143125"/>
          <p14:tracePt t="47088" x="6269038" y="2143125"/>
          <p14:tracePt t="47105" x="6242050" y="2143125"/>
          <p14:tracePt t="47123" x="6197600" y="2143125"/>
          <p14:tracePt t="47137" x="6170613" y="2143125"/>
          <p14:tracePt t="47154" x="6161088" y="2143125"/>
          <p14:tracePt t="47171" x="6135688" y="2143125"/>
          <p14:tracePt t="47187" x="6081713" y="2143125"/>
          <p14:tracePt t="47203" x="6037263" y="2160588"/>
          <p14:tracePt t="47220" x="5946775" y="2160588"/>
          <p14:tracePt t="47236" x="5911850" y="2160588"/>
          <p14:tracePt t="47253" x="5884863" y="2160588"/>
          <p14:tracePt t="47270" x="5867400" y="2160588"/>
          <p14:tracePt t="47304" x="5857875" y="2160588"/>
          <p14:tracePt t="47327" x="5830888" y="2160588"/>
          <p14:tracePt t="47339" x="5795963" y="2152650"/>
          <p14:tracePt t="47358" x="5778500" y="2152650"/>
          <p14:tracePt t="47372" x="5732463" y="2152650"/>
          <p14:tracePt t="47388" x="5697538" y="2152650"/>
          <p14:tracePt t="47404" x="5670550" y="2152650"/>
          <p14:tracePt t="47421" x="5626100" y="2152650"/>
          <p14:tracePt t="47454" x="5616575" y="2152650"/>
          <p14:tracePt t="47471" x="5608638" y="2152650"/>
          <p14:tracePt t="47492" x="5589588" y="2152650"/>
          <p14:tracePt t="47507" x="5564188" y="2152650"/>
          <p14:tracePt t="47521" x="5527675" y="2143125"/>
          <p14:tracePt t="47537" x="5500688" y="2143125"/>
          <p14:tracePt t="47554" x="5456238" y="2125663"/>
          <p14:tracePt t="47571" x="5446713" y="2125663"/>
          <p14:tracePt t="47587" x="5438775" y="2125663"/>
          <p14:tracePt t="47604" x="5357813" y="2116138"/>
          <p14:tracePt t="47621" x="5303838" y="2108200"/>
          <p14:tracePt t="47639" x="5099050" y="2054225"/>
          <p14:tracePt t="47654" x="5045075" y="2054225"/>
          <p14:tracePt t="47671" x="5010150" y="2036763"/>
          <p14:tracePt t="47687" x="4992688" y="2036763"/>
          <p14:tracePt t="47704" x="4973638" y="2036763"/>
          <p14:tracePt t="47758" x="4983163" y="2036763"/>
          <p14:tracePt t="47786" x="4992688" y="2036763"/>
          <p14:tracePt t="47797" x="5000625" y="2044700"/>
          <p14:tracePt t="47809" x="5037138" y="2044700"/>
          <p14:tracePt t="47821" x="5089525" y="2044700"/>
          <p14:tracePt t="47837" x="5143500" y="2044700"/>
          <p14:tracePt t="47853" x="5197475" y="2044700"/>
          <p14:tracePt t="47870" x="5251450" y="2044700"/>
          <p14:tracePt t="47887" x="5303838" y="2044700"/>
          <p14:tracePt t="47903" x="5349875" y="2044700"/>
          <p14:tracePt t="47920" x="5357813" y="2044700"/>
          <p14:tracePt t="47939" x="5367338" y="2044700"/>
          <p14:tracePt t="47955" x="5375275" y="2044700"/>
          <p14:tracePt t="48022" x="5384800" y="2044700"/>
          <p14:tracePt t="48311" x="5394325" y="2044700"/>
          <p14:tracePt t="48323" x="5421313" y="2044700"/>
          <p14:tracePt t="48335" x="5438775" y="2044700"/>
          <p14:tracePt t="48348" x="5483225" y="2044700"/>
          <p14:tracePt t="48365" x="5537200" y="2036763"/>
          <p14:tracePt t="48377" x="5608638" y="2036763"/>
          <p14:tracePt t="48389" x="5688013" y="2017713"/>
          <p14:tracePt t="48403" x="5786438" y="2017713"/>
          <p14:tracePt t="48420" x="5902325" y="2017713"/>
          <p14:tracePt t="48439" x="6215063" y="2017713"/>
          <p14:tracePt t="48454" x="6330950" y="2017713"/>
          <p14:tracePt t="48470" x="6402388" y="2017713"/>
          <p14:tracePt t="48488" x="6510338" y="2017713"/>
          <p14:tracePt t="48503" x="6537325" y="2017713"/>
          <p14:tracePt t="48520" x="6554788" y="2017713"/>
          <p14:tracePt t="48537" x="6608763" y="2009775"/>
          <p14:tracePt t="48554" x="6626225" y="2000250"/>
          <p14:tracePt t="48571" x="6670675" y="2000250"/>
          <p14:tracePt t="48587" x="6732588" y="2000250"/>
          <p14:tracePt t="48604" x="6769100" y="2000250"/>
          <p14:tracePt t="48621" x="6786563" y="2000250"/>
          <p14:tracePt t="48637" x="6823075" y="2000250"/>
          <p14:tracePt t="48654" x="6850063" y="2000250"/>
          <p14:tracePt t="48672" x="6894513" y="2000250"/>
          <p14:tracePt t="48687" x="6902450" y="2000250"/>
          <p14:tracePt t="48704" x="6921500" y="2000250"/>
          <p14:tracePt t="48721" x="6956425" y="2000250"/>
          <p14:tracePt t="48738" x="6965950" y="2000250"/>
          <p14:tracePt t="48755" x="6973888" y="2000250"/>
          <p14:tracePt t="49128" x="7010400" y="2000250"/>
          <p14:tracePt t="49140" x="7064375" y="2000250"/>
          <p14:tracePt t="49151" x="7089775" y="2000250"/>
          <p14:tracePt t="49164" x="7126288" y="2000250"/>
          <p14:tracePt t="49176" x="7143750" y="2000250"/>
          <p14:tracePt t="49189" x="7161213" y="2000250"/>
          <p14:tracePt t="49204" x="7180263" y="2000250"/>
          <p14:tracePt t="49221" x="7188200" y="2000250"/>
          <p14:tracePt t="49237" x="7232650" y="2000250"/>
          <p14:tracePt t="49253" x="7259638" y="2009775"/>
          <p14:tracePt t="49271" x="7296150" y="2009775"/>
          <p14:tracePt t="49287" x="7313613" y="2017713"/>
          <p14:tracePt t="49304" x="7323138" y="2017713"/>
          <p14:tracePt t="49320" x="7340600" y="2036763"/>
          <p14:tracePt t="49337" x="7358063" y="2036763"/>
          <p14:tracePt t="49353" x="7367588" y="2036763"/>
          <p14:tracePt t="49370" x="7385050" y="2036763"/>
          <p14:tracePt t="49387" x="7421563" y="2044700"/>
          <p14:tracePt t="49403" x="7446963" y="2054225"/>
          <p14:tracePt t="49420" x="7456488" y="2054225"/>
          <p14:tracePt t="49437" x="7466013" y="2054225"/>
          <p14:tracePt t="49453" x="7473950" y="2054225"/>
          <p14:tracePt t="49530" x="7483475" y="2054225"/>
          <p14:tracePt t="49555" x="7493000" y="2054225"/>
          <p14:tracePt t="49567" x="7500938" y="2063750"/>
          <p14:tracePt t="49579" x="7527925" y="2063750"/>
          <p14:tracePt t="49591" x="7554913" y="2081213"/>
          <p14:tracePt t="49606" x="7564438" y="2081213"/>
          <p14:tracePt t="49622" x="7581900" y="2089150"/>
          <p14:tracePt t="49640" x="7599363" y="2098675"/>
          <p14:tracePt t="49654" x="7626350" y="2098675"/>
          <p14:tracePt t="49671" x="7653338" y="2116138"/>
          <p14:tracePt t="49688" x="7697788" y="2125663"/>
          <p14:tracePt t="49704" x="7707313" y="2125663"/>
          <p14:tracePt t="49720" x="7715250" y="2125663"/>
          <p14:tracePt t="49737" x="7732713" y="2135188"/>
          <p14:tracePt t="49772" x="7751763" y="2135188"/>
          <p14:tracePt t="75622" x="7589838" y="2135188"/>
          <p14:tracePt t="75635" x="7385050" y="2135188"/>
          <p14:tracePt t="75646" x="7143750" y="2135188"/>
          <p14:tracePt t="75659" x="6840538" y="2098675"/>
          <p14:tracePt t="75675" x="6411913" y="1992313"/>
          <p14:tracePt t="75692" x="5965825" y="1857375"/>
          <p14:tracePt t="75708" x="5116513" y="1554163"/>
          <p14:tracePt t="75725" x="4786313" y="1482725"/>
          <p14:tracePt t="75743" x="4313238" y="1465263"/>
          <p14:tracePt t="75758" x="4143375" y="1473200"/>
          <p14:tracePt t="75775" x="4044950" y="1509713"/>
          <p14:tracePt t="75792" x="3911600" y="1536700"/>
          <p14:tracePt t="75808" x="3884613" y="1544638"/>
          <p14:tracePt t="75827" x="3867150" y="1554163"/>
          <p14:tracePt t="75841" x="3830638" y="1571625"/>
          <p14:tracePt t="75857" x="3795713" y="1581150"/>
          <p14:tracePt t="75873" x="3732213" y="1608138"/>
          <p14:tracePt t="75890" x="3643313" y="1633538"/>
          <p14:tracePt t="75907" x="3562350" y="1670050"/>
          <p14:tracePt t="75923" x="3419475" y="1714500"/>
          <p14:tracePt t="75940" x="3367088" y="1731963"/>
          <p14:tracePt t="75957" x="3295650" y="1741488"/>
          <p14:tracePt t="75974" x="3160713" y="1776413"/>
          <p14:tracePt t="75990" x="3089275" y="1776413"/>
          <p14:tracePt t="76007" x="3009900" y="1785938"/>
          <p14:tracePt t="76024" x="2847975" y="1822450"/>
          <p14:tracePt t="76041" x="2795588" y="1830388"/>
          <p14:tracePt t="76058" x="2776538" y="1849438"/>
          <p14:tracePt t="76373" x="2660650" y="1857375"/>
          <p14:tracePt t="76387" x="2509838" y="1901825"/>
          <p14:tracePt t="76398" x="2347913" y="1920875"/>
          <p14:tracePt t="76411" x="2205038" y="1920875"/>
          <p14:tracePt t="76425" x="2054225" y="1938338"/>
          <p14:tracePt t="76442" x="1911350" y="1938338"/>
          <p14:tracePt t="76459" x="1687513" y="1911350"/>
          <p14:tracePt t="76477" x="1581150" y="1857375"/>
          <p14:tracePt t="76491" x="1527175" y="1839913"/>
          <p14:tracePt t="76508" x="1473200" y="1812925"/>
          <p14:tracePt t="76525" x="1419225" y="1803400"/>
          <p14:tracePt t="76558" x="1411288" y="1803400"/>
          <p14:tracePt t="76598" x="1401763" y="1803400"/>
          <p14:tracePt t="76635" x="1393825" y="1803400"/>
          <p14:tracePt t="76673" x="1393825" y="1795463"/>
          <p14:tracePt t="76685" x="1366838" y="1795463"/>
          <p14:tracePt t="76696" x="1330325" y="1795463"/>
          <p14:tracePt t="76709" x="1276350" y="1812925"/>
          <p14:tracePt t="76725" x="1231900" y="1822450"/>
          <p14:tracePt t="76742" x="1179513" y="1849438"/>
          <p14:tracePt t="76759" x="1143000" y="1866900"/>
          <p14:tracePt t="76774" x="1133475" y="1874838"/>
          <p14:tracePt t="76853" x="1143000" y="1874838"/>
          <p14:tracePt t="76865" x="1152525" y="1884363"/>
          <p14:tracePt t="76878" x="1169988" y="1893888"/>
          <p14:tracePt t="76892" x="1179513" y="1901825"/>
          <p14:tracePt t="76908" x="1196975" y="1928813"/>
          <p14:tracePt t="76927" x="1268413" y="1965325"/>
          <p14:tracePt t="76941" x="1285875" y="1982788"/>
          <p14:tracePt t="76958" x="1312863" y="1992313"/>
          <p14:tracePt t="76975" x="1322388" y="2000250"/>
          <p14:tracePt t="76994" x="1357313" y="2027238"/>
          <p14:tracePt t="77008" x="1384300" y="2036763"/>
          <p14:tracePt t="77025" x="1401763" y="2044700"/>
          <p14:tracePt t="77042" x="1455738" y="2063750"/>
          <p14:tracePt t="77058" x="1490663" y="2063750"/>
          <p14:tracePt t="77077" x="1536700" y="2063750"/>
          <p14:tracePt t="77091" x="1554163" y="2063750"/>
          <p14:tracePt t="77109" x="1598613" y="2063750"/>
          <p14:tracePt t="77126" x="1670050" y="2063750"/>
          <p14:tracePt t="77141" x="1724025" y="2054225"/>
          <p14:tracePt t="77158" x="1785938" y="2044700"/>
          <p14:tracePt t="77176" x="1893888" y="2044700"/>
          <p14:tracePt t="77191" x="1946275" y="2027238"/>
          <p14:tracePt t="77208" x="2000250" y="2027238"/>
          <p14:tracePt t="77224" x="2089150" y="2027238"/>
          <p14:tracePt t="77240" x="2125663" y="2027238"/>
          <p14:tracePt t="77258" x="2187575" y="2017713"/>
          <p14:tracePt t="77274" x="2224088" y="2017713"/>
          <p14:tracePt t="77290" x="2251075" y="2017713"/>
          <p14:tracePt t="77307" x="2295525" y="2017713"/>
          <p14:tracePt t="77324" x="2322513" y="2017713"/>
          <p14:tracePt t="77340" x="2357438" y="2017713"/>
          <p14:tracePt t="77357" x="2419350" y="2017713"/>
          <p14:tracePt t="77374" x="2455863" y="2017713"/>
          <p14:tracePt t="77391" x="2536825" y="2017713"/>
          <p14:tracePt t="77407" x="2554288" y="2017713"/>
          <p14:tracePt t="77424" x="2581275" y="2017713"/>
          <p14:tracePt t="77440" x="2643188" y="2017713"/>
          <p14:tracePt t="77457" x="2660650" y="2017713"/>
          <p14:tracePt t="77474" x="2705100" y="2017713"/>
          <p14:tracePt t="77490" x="2741613" y="2017713"/>
          <p14:tracePt t="77507" x="2803525" y="2036763"/>
          <p14:tracePt t="77523" x="2830513" y="2044700"/>
          <p14:tracePt t="77541" x="2901950" y="2044700"/>
          <p14:tracePt t="77557" x="2938463" y="2044700"/>
          <p14:tracePt t="77574" x="2982913" y="2044700"/>
          <p14:tracePt t="77590" x="3027363" y="2044700"/>
          <p14:tracePt t="77607" x="3036888" y="2044700"/>
          <p14:tracePt t="77624" x="3054350" y="2044700"/>
          <p14:tracePt t="77640" x="3081338" y="2044700"/>
          <p14:tracePt t="77657" x="3098800" y="2044700"/>
          <p14:tracePt t="77674" x="3108325" y="2044700"/>
          <p14:tracePt t="77690" x="3125788" y="2044700"/>
          <p14:tracePt t="77707" x="3152775" y="2044700"/>
          <p14:tracePt t="77724" x="3170238" y="2044700"/>
          <p14:tracePt t="77740" x="3179763" y="2044700"/>
          <p14:tracePt t="77773" x="3187700" y="2044700"/>
          <p14:tracePt t="77790" x="3205163" y="2044700"/>
          <p14:tracePt t="77820" x="3214688" y="2044700"/>
          <p14:tracePt t="77844" x="3214688" y="2054225"/>
          <p14:tracePt t="77856" x="3224213" y="2054225"/>
          <p14:tracePt t="77880" x="3232150" y="2054225"/>
          <p14:tracePt t="79960" x="3179763" y="2054225"/>
          <p14:tracePt t="79973" x="3062288" y="2054225"/>
          <p14:tracePt t="79991" x="2911475" y="2054225"/>
          <p14:tracePt t="80003" x="2795588" y="2054225"/>
          <p14:tracePt t="80015" x="2679700" y="2054225"/>
          <p14:tracePt t="80028" x="2554288" y="2054225"/>
          <p14:tracePt t="80051" x="2152650" y="2081213"/>
          <p14:tracePt t="80063" x="1982788" y="2098675"/>
          <p14:tracePt t="80077" x="1839913" y="2116138"/>
          <p14:tracePt t="80092" x="1714500" y="2116138"/>
          <p14:tracePt t="80109" x="1643063" y="2116138"/>
          <p14:tracePt t="80125" x="1536700" y="2125663"/>
          <p14:tracePt t="80142" x="1527175" y="2125663"/>
          <p14:tracePt t="80160" x="1490663" y="2125663"/>
          <p14:tracePt t="80191" x="1490663" y="2135188"/>
          <p14:tracePt t="80208" x="1473200" y="2152650"/>
          <p14:tracePt t="80224" x="1455738" y="2160588"/>
          <p14:tracePt t="80241" x="1438275" y="2170113"/>
          <p14:tracePt t="80257" x="1393825" y="2197100"/>
          <p14:tracePt t="80274" x="1366838" y="2206625"/>
          <p14:tracePt t="80292" x="1322388" y="2241550"/>
          <p14:tracePt t="80308" x="1295400" y="2259013"/>
          <p14:tracePt t="80325" x="1268413" y="2268538"/>
          <p14:tracePt t="80342" x="1223963" y="2278063"/>
          <p14:tracePt t="80358" x="1214438" y="2278063"/>
          <p14:tracePt t="80374" x="1204913" y="2278063"/>
          <p14:tracePt t="80426" x="1204913" y="2286000"/>
          <p14:tracePt t="80486" x="1204913" y="2303463"/>
          <p14:tracePt t="80523" x="1214438" y="2303463"/>
          <p14:tracePt t="80571" x="1223963" y="2303463"/>
          <p14:tracePt t="80706" x="1223963" y="2295525"/>
          <p14:tracePt t="80852" x="1231900" y="2295525"/>
          <p14:tracePt t="80876" x="1250950" y="2295525"/>
          <p14:tracePt t="80888" x="1258888" y="2295525"/>
          <p14:tracePt t="80913" x="1268413" y="2295525"/>
          <p14:tracePt t="80948" x="1276350" y="2295525"/>
          <p14:tracePt t="80974" x="1285875" y="2295525"/>
          <p14:tracePt t="80986" x="1295400" y="2295525"/>
          <p14:tracePt t="81002" x="1303338" y="2295525"/>
          <p14:tracePt t="81015" x="1322388" y="2295525"/>
          <p14:tracePt t="81039" x="1330325" y="2295525"/>
          <p14:tracePt t="81051" x="1339850" y="2295525"/>
          <p14:tracePt t="81063" x="1347788" y="2295525"/>
          <p14:tracePt t="81076" x="1366838" y="2303463"/>
          <p14:tracePt t="81091" x="1393825" y="2303463"/>
          <p14:tracePt t="81108" x="1401763" y="2312988"/>
          <p14:tracePt t="81125" x="1438275" y="2312988"/>
          <p14:tracePt t="81141" x="1446213" y="2322513"/>
          <p14:tracePt t="81158" x="1455738" y="2322513"/>
          <p14:tracePt t="81196" x="1465263" y="2322513"/>
          <p14:tracePt t="81485" x="1473200" y="2322513"/>
          <p14:tracePt t="81503" x="1473200" y="2330450"/>
          <p14:tracePt t="81515" x="1482725" y="2330450"/>
          <p14:tracePt t="81527" x="1500188" y="2330450"/>
          <p14:tracePt t="81564" x="1509713" y="2330450"/>
          <p14:tracePt t="81588" x="1517650" y="2330450"/>
          <p14:tracePt t="81601" x="1517650" y="2339975"/>
          <p14:tracePt t="81613" x="1527175" y="2339975"/>
          <p14:tracePt t="81625" x="1536700" y="2339975"/>
          <p14:tracePt t="81642" x="1544638" y="2339975"/>
          <p14:tracePt t="81659" x="1554163" y="2349500"/>
          <p14:tracePt t="81677" x="1562100" y="2349500"/>
          <p14:tracePt t="81692" x="1581150" y="2349500"/>
          <p14:tracePt t="81708" x="1598613" y="2349500"/>
          <p14:tracePt t="81724" x="1616075" y="2366963"/>
          <p14:tracePt t="81741" x="1625600" y="2366963"/>
          <p14:tracePt t="81758" x="1643063" y="2366963"/>
          <p14:tracePt t="81774" x="1660525" y="2374900"/>
          <p14:tracePt t="81793" x="1670050" y="2374900"/>
          <p14:tracePt t="81811" x="1687513" y="2374900"/>
          <p14:tracePt t="81825" x="1704975" y="2374900"/>
          <p14:tracePt t="81841" x="1714500" y="2374900"/>
          <p14:tracePt t="81858" x="1731963" y="2374900"/>
          <p14:tracePt t="81874" x="1741488" y="2374900"/>
          <p14:tracePt t="81891" x="1751013" y="2374900"/>
          <p14:tracePt t="81907" x="1758950" y="2374900"/>
          <p14:tracePt t="81924" x="1776413" y="2374900"/>
          <p14:tracePt t="81957" x="1785938" y="2374900"/>
          <p14:tracePt t="81974" x="1795463" y="2374900"/>
          <p14:tracePt t="82009" x="1803400" y="2374900"/>
          <p14:tracePt t="82045" x="1812925" y="2374900"/>
          <p14:tracePt t="82106" x="1822450" y="2374900"/>
          <p14:tracePt t="82178" x="1830388" y="2374900"/>
          <p14:tracePt t="82681" x="1839913" y="2374900"/>
          <p14:tracePt t="82717" x="1857375" y="2374900"/>
          <p14:tracePt t="82778" x="1866900" y="2374900"/>
          <p14:tracePt t="83972" x="1866900" y="2357438"/>
          <p14:tracePt t="83996" x="1874838" y="2357438"/>
          <p14:tracePt t="84026" x="1874838" y="2349500"/>
          <p14:tracePt t="84037" x="1884363" y="2339975"/>
          <p14:tracePt t="84049" x="1911350" y="2322513"/>
          <p14:tracePt t="84061" x="1938338" y="2278063"/>
          <p14:tracePt t="84074" x="1982788" y="2214563"/>
          <p14:tracePt t="84092" x="2027238" y="2160588"/>
          <p14:tracePt t="84110" x="2125663" y="2009775"/>
          <p14:tracePt t="84125" x="2170113" y="1946275"/>
          <p14:tracePt t="84141" x="2197100" y="1893888"/>
          <p14:tracePt t="84158" x="2251075" y="1822450"/>
          <p14:tracePt t="84175" x="2259013" y="1803400"/>
          <p14:tracePt t="84193" x="2268538" y="1795463"/>
          <p14:tracePt t="84219" x="2268538" y="1776413"/>
          <p14:tracePt t="84244" x="2286000" y="1776413"/>
          <p14:tracePt t="84339" x="2286000" y="1785938"/>
          <p14:tracePt t="84563" x="2286000" y="1795463"/>
          <p14:tracePt t="84588" x="2276475" y="1795463"/>
          <p14:tracePt t="84612" x="2276475" y="1803400"/>
          <p14:tracePt t="84624" x="2276475" y="1822450"/>
          <p14:tracePt t="84637" x="2268538" y="1849438"/>
          <p14:tracePt t="84649" x="2259013" y="1874838"/>
          <p14:tracePt t="84661" x="2259013" y="1911350"/>
          <p14:tracePt t="84676" x="2241550" y="1965325"/>
          <p14:tracePt t="84693" x="2232025" y="2000250"/>
          <p14:tracePt t="84711" x="2214563" y="2063750"/>
          <p14:tracePt t="84726" x="2205038" y="2108200"/>
          <p14:tracePt t="84743" x="2187575" y="2143125"/>
          <p14:tracePt t="84759" x="2179638" y="2187575"/>
          <p14:tracePt t="84776" x="2179638" y="2214563"/>
          <p14:tracePt t="84793" x="2170113" y="2241550"/>
          <p14:tracePt t="84809" x="2170113" y="2251075"/>
          <p14:tracePt t="84828" x="2170113" y="2259013"/>
          <p14:tracePt t="85263" x="2187575" y="2259013"/>
          <p14:tracePt t="85274" x="2214563" y="2259013"/>
          <p14:tracePt t="85286" x="2232025" y="2259013"/>
          <p14:tracePt t="85298" x="2259013" y="2259013"/>
          <p14:tracePt t="85311" x="2295525" y="2259013"/>
          <p14:tracePt t="85326" x="2330450" y="2259013"/>
          <p14:tracePt t="85343" x="2374900" y="2259013"/>
          <p14:tracePt t="85360" x="2465388" y="2278063"/>
          <p14:tracePt t="85376" x="2517775" y="2278063"/>
          <p14:tracePt t="85393" x="2554288" y="2286000"/>
          <p14:tracePt t="85409" x="2616200" y="2303463"/>
          <p14:tracePt t="85426" x="2643188" y="2303463"/>
          <p14:tracePt t="85444" x="2660650" y="2303463"/>
          <p14:tracePt t="85475" x="2670175" y="2303463"/>
          <p14:tracePt t="85492" x="2687638" y="2303463"/>
          <p14:tracePt t="85570" x="2679700" y="2303463"/>
          <p14:tracePt t="85594" x="2670175" y="2303463"/>
          <p14:tracePt t="85607" x="2660650" y="2303463"/>
          <p14:tracePt t="85619" x="2616200" y="2303463"/>
          <p14:tracePt t="85631" x="2500313" y="2322513"/>
          <p14:tracePt t="85644" x="2357438" y="2339975"/>
          <p14:tracePt t="85659" x="2205038" y="2374900"/>
          <p14:tracePt t="85676" x="2062163" y="2393950"/>
          <p14:tracePt t="85693" x="1911350" y="2393950"/>
          <p14:tracePt t="85710" x="1874838" y="2393950"/>
          <p14:tracePt t="85726" x="1857375" y="2393950"/>
          <p14:tracePt t="85743" x="1741488" y="2384425"/>
          <p14:tracePt t="85759" x="1660525" y="2366963"/>
          <p14:tracePt t="85778" x="1509713" y="2339975"/>
          <p14:tracePt t="85793" x="1473200" y="2330450"/>
          <p14:tracePt t="85810" x="1455738" y="2330450"/>
          <p14:tracePt t="85827" x="1438275" y="2330450"/>
          <p14:tracePt t="85859" x="1428750" y="2330450"/>
          <p14:tracePt t="85877" x="1384300" y="2330450"/>
          <p14:tracePt t="85892" x="1330325" y="2357438"/>
          <p14:tracePt t="85910" x="1204913" y="2420938"/>
          <p14:tracePt t="85925" x="1169988" y="2446338"/>
          <p14:tracePt t="85941" x="1125538" y="2455863"/>
          <p14:tracePt t="85958" x="1116013" y="2465388"/>
          <p14:tracePt t="86096" x="1125538" y="2465388"/>
          <p14:tracePt t="86109" x="1152525" y="2465388"/>
          <p14:tracePt t="86120" x="1169988" y="2465388"/>
          <p14:tracePt t="86134" x="1196975" y="2465388"/>
          <p14:tracePt t="86146" x="1231900" y="2446338"/>
          <p14:tracePt t="86159" x="1258888" y="2446338"/>
          <p14:tracePt t="86176" x="1285875" y="2438400"/>
          <p14:tracePt t="86195" x="1330325" y="2438400"/>
          <p14:tracePt t="86209" x="1347788" y="2438400"/>
          <p14:tracePt t="86226" x="1393825" y="2438400"/>
          <p14:tracePt t="86243" x="1446213" y="2438400"/>
          <p14:tracePt t="86259" x="1473200" y="2438400"/>
          <p14:tracePt t="86276" x="1500188" y="2428875"/>
          <p14:tracePt t="86294" x="1562100" y="2428875"/>
          <p14:tracePt t="86309" x="1581150" y="2428875"/>
          <p14:tracePt t="86328" x="1625600" y="2428875"/>
          <p14:tracePt t="86343" x="1652588" y="2411413"/>
          <p14:tracePt t="86359" x="1687513" y="2411413"/>
          <p14:tracePt t="86376" x="1731963" y="2411413"/>
          <p14:tracePt t="86392" x="1758950" y="2411413"/>
          <p14:tracePt t="86409" x="1768475" y="2411413"/>
          <p14:tracePt t="86426" x="1803400" y="2411413"/>
          <p14:tracePt t="86443" x="1830388" y="2411413"/>
          <p14:tracePt t="86460" x="1911350" y="2411413"/>
          <p14:tracePt t="86476" x="1946275" y="2411413"/>
          <p14:tracePt t="86491" x="1990725" y="2420938"/>
          <p14:tracePt t="86508" x="2054225" y="2446338"/>
          <p14:tracePt t="86525" x="2071688" y="2446338"/>
          <p14:tracePt t="86541" x="2098675" y="2455863"/>
          <p14:tracePt t="86558" x="2108200" y="2455863"/>
          <p14:tracePt t="86575" x="2116138" y="2465388"/>
          <p14:tracePt t="86591" x="2133600" y="2465388"/>
          <p14:tracePt t="86608" x="2143125" y="2465388"/>
          <p14:tracePt t="86626" x="2160588" y="2465388"/>
          <p14:tracePt t="86674" x="2170113" y="2465388"/>
          <p14:tracePt t="86785" x="2160588" y="2465388"/>
          <p14:tracePt t="86797" x="2152650" y="2465388"/>
          <p14:tracePt t="86809" x="2125663" y="2492375"/>
          <p14:tracePt t="86820" x="2071688" y="2517775"/>
          <p14:tracePt t="86832" x="1965325" y="2554288"/>
          <p14:tracePt t="86846" x="1884363" y="2581275"/>
          <p14:tracePt t="86858" x="1803400" y="2616200"/>
          <p14:tracePt t="86875" x="1768475" y="2625725"/>
          <p14:tracePt t="86893" x="1714500" y="2643188"/>
          <p14:tracePt t="86908" x="1697038" y="2643188"/>
          <p14:tracePt t="86925" x="1687513" y="2643188"/>
          <p14:tracePt t="86941" x="1625600" y="2643188"/>
          <p14:tracePt t="86958" x="1571625" y="2643188"/>
          <p14:tracePt t="86975" x="1554163" y="2643188"/>
          <p14:tracePt t="86991" x="1500188" y="2635250"/>
          <p14:tracePt t="87008" x="1490663" y="2635250"/>
          <p14:tracePt t="87026" x="1482725" y="2625725"/>
          <p14:tracePt t="87069" x="1482725" y="2616200"/>
          <p14:tracePt t="87105" x="1500188" y="2616200"/>
          <p14:tracePt t="87117" x="1536700" y="2589213"/>
          <p14:tracePt t="87129" x="1589088" y="2581275"/>
          <p14:tracePt t="87143" x="1670050" y="2563813"/>
          <p14:tracePt t="87160" x="1751013" y="2544763"/>
          <p14:tracePt t="87178" x="1884363" y="2500313"/>
          <p14:tracePt t="87193" x="1919288" y="2492375"/>
          <p14:tracePt t="87210" x="1946275" y="2492375"/>
          <p14:tracePt t="87226" x="2009775" y="2473325"/>
          <p14:tracePt t="87243" x="2017713" y="2465388"/>
          <p14:tracePt t="87260" x="2036763" y="2465388"/>
          <p14:tracePt t="87277" x="2071688" y="2465388"/>
          <p14:tracePt t="87293" x="2089150" y="2465388"/>
          <p14:tracePt t="87310" x="2108200" y="2465388"/>
          <p14:tracePt t="87328" x="2116138" y="2465388"/>
          <p14:tracePt t="87348" x="2125663" y="2465388"/>
          <p14:tracePt t="87373" x="2133600" y="2465388"/>
          <p14:tracePt t="87397" x="2143125" y="2465388"/>
          <p14:tracePt t="87409" x="2152650" y="2465388"/>
          <p14:tracePt t="87421" x="2179638" y="2455863"/>
          <p14:tracePt t="87433" x="2187575" y="2455863"/>
          <p14:tracePt t="87446" x="2205038" y="2455863"/>
          <p14:tracePt t="87458" x="2214563" y="2446338"/>
          <p14:tracePt t="87475" x="2232025" y="2446338"/>
          <p14:tracePt t="87494" x="2241550" y="2446338"/>
          <p14:tracePt t="87549" x="2251075" y="2446338"/>
          <p14:tracePt t="87573" x="2251075" y="2438400"/>
          <p14:tracePt t="87743" x="2241550" y="2438400"/>
          <p14:tracePt t="87767" x="2224088" y="2438400"/>
          <p14:tracePt t="87780" x="2214563" y="2438400"/>
          <p14:tracePt t="87790" x="2197100" y="2438400"/>
          <p14:tracePt t="87802" x="2170113" y="2438400"/>
          <p14:tracePt t="87815" x="2152650" y="2438400"/>
          <p14:tracePt t="87827" x="2098675" y="2438400"/>
          <p14:tracePt t="87842" x="2027238" y="2438400"/>
          <p14:tracePt t="87858" x="1973263" y="2438400"/>
          <p14:tracePt t="87877" x="1822450" y="2455863"/>
          <p14:tracePt t="87893" x="1724025" y="2455863"/>
          <p14:tracePt t="87909" x="1652588" y="2455863"/>
          <p14:tracePt t="87926" x="1500188" y="2455863"/>
          <p14:tracePt t="87943" x="1446213" y="2455863"/>
          <p14:tracePt t="87961" x="1393825" y="2455863"/>
          <p14:tracePt t="87976" x="1384300" y="2455863"/>
          <p14:tracePt t="87993" x="1374775" y="2455863"/>
          <p14:tracePt t="88186" x="1366838" y="2455863"/>
          <p14:tracePt t="88197" x="1339850" y="2455863"/>
          <p14:tracePt t="88210" x="1322388" y="2455863"/>
          <p14:tracePt t="88225" x="1295400" y="2455863"/>
          <p14:tracePt t="88242" x="1285875" y="2455863"/>
          <p14:tracePt t="88258" x="1276350" y="2455863"/>
          <p14:tracePt t="88523" x="1285875" y="2455863"/>
          <p14:tracePt t="88590" x="1303338" y="2455863"/>
          <p14:tracePt t="88665" x="1312863" y="2465388"/>
          <p14:tracePt t="88690" x="1322388" y="2465388"/>
          <p14:tracePt t="88702" x="1330325" y="2465388"/>
          <p14:tracePt t="88714" x="1347788" y="2465388"/>
          <p14:tracePt t="88727" x="1374775" y="2465388"/>
          <p14:tracePt t="88743" x="1411288" y="2465388"/>
          <p14:tracePt t="88760" x="1446213" y="2465388"/>
          <p14:tracePt t="88777" x="1509713" y="2465388"/>
          <p14:tracePt t="88793" x="1536700" y="2465388"/>
          <p14:tracePt t="88810" x="1554163" y="2465388"/>
          <p14:tracePt t="88827" x="1589088" y="2465388"/>
          <p14:tracePt t="88843" x="1598613" y="2465388"/>
          <p14:tracePt t="88862" x="1625600" y="2465388"/>
          <p14:tracePt t="88877" x="1633538" y="2465388"/>
          <p14:tracePt t="88893" x="1643063" y="2465388"/>
          <p14:tracePt t="88910" x="1679575" y="2465388"/>
          <p14:tracePt t="88926" x="1687513" y="2465388"/>
          <p14:tracePt t="88960" x="1704975" y="2465388"/>
          <p14:tracePt t="88976" x="1714500" y="2465388"/>
          <p14:tracePt t="88995" x="1731963" y="2465388"/>
          <p14:tracePt t="89010" x="1741488" y="2465388"/>
          <p14:tracePt t="89027" x="1768475" y="2465388"/>
          <p14:tracePt t="89043" x="1812925" y="2465388"/>
          <p14:tracePt t="89060" x="1847850" y="2465388"/>
          <p14:tracePt t="89075" x="1893888" y="2465388"/>
          <p14:tracePt t="89092" x="1911350" y="2465388"/>
          <p14:tracePt t="89109" x="1955800" y="2465388"/>
          <p14:tracePt t="89125" x="1982788" y="2465388"/>
          <p14:tracePt t="89142" x="2000250" y="2465388"/>
          <p14:tracePt t="89159" x="2036763" y="2446338"/>
          <p14:tracePt t="89175" x="2044700" y="2446338"/>
          <p14:tracePt t="89194" x="2081213" y="2446338"/>
          <p14:tracePt t="89209" x="2089150" y="2446338"/>
          <p14:tracePt t="89225" x="2098675" y="2446338"/>
          <p14:tracePt t="89243" x="2116138" y="2438400"/>
          <p14:tracePt t="89275" x="2125663" y="2438400"/>
          <p14:tracePt t="89292" x="2143125" y="2438400"/>
          <p14:tracePt t="89675" x="2160588" y="2438400"/>
          <p14:tracePt t="89688" x="2197100" y="2438400"/>
          <p14:tracePt t="89700" x="2241550" y="2428875"/>
          <p14:tracePt t="89712" x="2276475" y="2428875"/>
          <p14:tracePt t="89727" x="2295525" y="2428875"/>
          <p14:tracePt t="89743" x="2322513" y="2428875"/>
          <p14:tracePt t="89760" x="2366963" y="2428875"/>
          <p14:tracePt t="89776" x="2393950" y="2428875"/>
          <p14:tracePt t="89793" x="2411413" y="2428875"/>
          <p14:tracePt t="89810" x="2446338" y="2428875"/>
          <p14:tracePt t="89828" x="2455863" y="2428875"/>
          <p14:tracePt t="89846" x="2490788" y="2428875"/>
          <p14:tracePt t="89860" x="2500313" y="2428875"/>
          <p14:tracePt t="89876" x="2509838" y="2428875"/>
          <p14:tracePt t="89892" x="2517775" y="2428875"/>
          <p14:tracePt t="89909" x="2527300" y="2428875"/>
          <p14:tracePt t="89925" x="2536825" y="2428875"/>
          <p14:tracePt t="89942" x="2562225" y="2428875"/>
          <p14:tracePt t="89977" x="2581275" y="2428875"/>
          <p14:tracePt t="90010" x="2589213" y="2428875"/>
          <p14:tracePt t="90027" x="2598738" y="2428875"/>
          <p14:tracePt t="90043" x="2608263" y="2428875"/>
          <p14:tracePt t="90060" x="2625725" y="2428875"/>
          <p14:tracePt t="90077" x="2633663" y="2428875"/>
          <p14:tracePt t="90094" x="2643188" y="2428875"/>
          <p14:tracePt t="90110" x="2652713" y="2428875"/>
          <p14:tracePt t="90129" x="2660650" y="2428875"/>
          <p14:tracePt t="90143" x="2670175" y="2428875"/>
          <p14:tracePt t="90165" x="2679700" y="2428875"/>
          <p14:tracePt t="90178" x="2697163" y="2428875"/>
          <p14:tracePt t="90214" x="2705100" y="2428875"/>
          <p14:tracePt t="90371" x="2687638" y="2428875"/>
          <p14:tracePt t="90383" x="2670175" y="2428875"/>
          <p14:tracePt t="90394" x="2643188" y="2428875"/>
          <p14:tracePt t="90409" x="2608263" y="2428875"/>
          <p14:tracePt t="90425" x="2554288" y="2428875"/>
          <p14:tracePt t="90443" x="2411413" y="2428875"/>
          <p14:tracePt t="90460" x="2286000" y="2428875"/>
          <p14:tracePt t="90477" x="2214563" y="2428875"/>
          <p14:tracePt t="90493" x="2143125" y="2428875"/>
          <p14:tracePt t="90510" x="2098675" y="2428875"/>
          <p14:tracePt t="90528" x="2071688" y="2428875"/>
          <p14:tracePt t="90543" x="2062163" y="2428875"/>
          <p14:tracePt t="90560" x="2027238" y="2428875"/>
          <p14:tracePt t="90577" x="1973263" y="2428875"/>
          <p14:tracePt t="90595" x="1803400" y="2428875"/>
          <p14:tracePt t="90610" x="1731963" y="2428875"/>
          <p14:tracePt t="90626" x="1652588" y="2428875"/>
          <p14:tracePt t="90645" x="1482725" y="2428875"/>
          <p14:tracePt t="90660" x="1446213" y="2428875"/>
          <p14:tracePt t="90677" x="1393825" y="2411413"/>
          <p14:tracePt t="90693" x="1347788" y="2401888"/>
          <p14:tracePt t="90710" x="1322388" y="2401888"/>
          <p14:tracePt t="90729" x="1312863" y="2401888"/>
          <p14:tracePt t="91032" x="1322388" y="2401888"/>
          <p14:tracePt t="91057" x="1330325" y="2401888"/>
          <p14:tracePt t="91087" x="1339850" y="2401888"/>
          <p14:tracePt t="91099" x="1366838" y="2401888"/>
          <p14:tracePt t="91112" x="1401763" y="2401888"/>
          <p14:tracePt t="91127" x="1428750" y="2401888"/>
          <p14:tracePt t="91143" x="1465263" y="2401888"/>
          <p14:tracePt t="91161" x="1527175" y="2401888"/>
          <p14:tracePt t="91177" x="1544638" y="2401888"/>
          <p14:tracePt t="91193" x="1571625" y="2384425"/>
          <p14:tracePt t="91195" x="1581150" y="2384425"/>
          <p14:tracePt t="91209" x="1589088" y="2384425"/>
          <p14:tracePt t="91225" x="1608138" y="2384425"/>
          <p14:tracePt t="91243" x="1633538" y="2384425"/>
          <p14:tracePt t="91258" x="1660525" y="2384425"/>
          <p14:tracePt t="91275" x="1697038" y="2384425"/>
          <p14:tracePt t="91292" x="1741488" y="2374900"/>
          <p14:tracePt t="91309" x="1768475" y="2374900"/>
          <p14:tracePt t="91325" x="1803400" y="2374900"/>
          <p14:tracePt t="91342" x="1866900" y="2374900"/>
          <p14:tracePt t="91359" x="1874838" y="2374900"/>
          <p14:tracePt t="91376" x="1901825" y="2374900"/>
          <p14:tracePt t="91392" x="1928813" y="2374900"/>
          <p14:tracePt t="91409" x="1938338" y="2374900"/>
          <p14:tracePt t="91425" x="1955800" y="2374900"/>
          <p14:tracePt t="91442" x="1982788" y="2374900"/>
          <p14:tracePt t="91459" x="1990725" y="2374900"/>
          <p14:tracePt t="91475" x="2017713" y="2374900"/>
          <p14:tracePt t="91492" x="2044700" y="2374900"/>
          <p14:tracePt t="91509" x="2108200" y="2374900"/>
          <p14:tracePt t="91525" x="2160588" y="2374900"/>
          <p14:tracePt t="91542" x="2197100" y="2374900"/>
          <p14:tracePt t="91558" x="2286000" y="2393950"/>
          <p14:tracePt t="91592" x="2366963" y="2393950"/>
          <p14:tracePt t="91608" x="2393950" y="2393950"/>
          <p14:tracePt t="91625" x="2419350" y="2393950"/>
          <p14:tracePt t="91642" x="2428875" y="2393950"/>
          <p14:tracePt t="91659" x="2438400" y="2393950"/>
          <p14:tracePt t="91759" x="2428875" y="2393950"/>
          <p14:tracePt t="91772" x="2419350" y="2393950"/>
          <p14:tracePt t="91784" x="2401888" y="2393950"/>
          <p14:tracePt t="91796" x="2374900" y="2393950"/>
          <p14:tracePt t="91809" x="2322513" y="2393950"/>
          <p14:tracePt t="91825" x="2268538" y="2393950"/>
          <p14:tracePt t="91842" x="2197100" y="2393950"/>
          <p14:tracePt t="91858" x="1982788" y="2393950"/>
          <p14:tracePt t="91875" x="1884363" y="2393950"/>
          <p14:tracePt t="91892" x="1847850" y="2393950"/>
          <p14:tracePt t="91909" x="1795463" y="2393950"/>
          <p14:tracePt t="91925" x="1785938" y="2393950"/>
          <p14:tracePt t="91942" x="1758950" y="2393950"/>
          <p14:tracePt t="91958" x="1704975" y="2393950"/>
          <p14:tracePt t="91975" x="1633538" y="2393950"/>
          <p14:tracePt t="91992" x="1544638" y="2393950"/>
          <p14:tracePt t="92009" x="1517650" y="2393950"/>
          <p14:tracePt t="92025" x="1509713" y="2393950"/>
          <p14:tracePt t="92042" x="1500188" y="2393950"/>
          <p14:tracePt t="92156" x="1509713" y="2393950"/>
          <p14:tracePt t="92168" x="1517650" y="2393950"/>
          <p14:tracePt t="92193" x="1527175" y="2393950"/>
          <p14:tracePt t="92205" x="1536700" y="2393950"/>
          <p14:tracePt t="92217" x="1562100" y="2393950"/>
          <p14:tracePt t="92229" x="1581150" y="2393950"/>
          <p14:tracePt t="92243" x="1608138" y="2393950"/>
          <p14:tracePt t="92260" x="1660525" y="2393950"/>
          <p14:tracePt t="92277" x="1697038" y="2393950"/>
          <p14:tracePt t="92293" x="1803400" y="2393950"/>
          <p14:tracePt t="92311" x="1857375" y="2393950"/>
          <p14:tracePt t="92327" x="1955800" y="2384425"/>
          <p14:tracePt t="92342" x="1973263" y="2384425"/>
          <p14:tracePt t="92359" x="2017713" y="2374900"/>
          <p14:tracePt t="92375" x="2062163" y="2374900"/>
          <p14:tracePt t="92392" x="2081213" y="2374900"/>
          <p14:tracePt t="92409" x="2108200" y="2374900"/>
          <p14:tracePt t="92425" x="2143125" y="2374900"/>
          <p14:tracePt t="92442" x="2152650" y="2374900"/>
          <p14:tracePt t="92459" x="2160588" y="2374900"/>
          <p14:tracePt t="92477" x="2187575" y="2374900"/>
          <p14:tracePt t="92493" x="2205038" y="2374900"/>
          <p14:tracePt t="92510" x="2224088" y="2374900"/>
          <p14:tracePt t="92527" x="2241550" y="2374900"/>
          <p14:tracePt t="92560" x="2268538" y="2374900"/>
          <p14:tracePt t="92610" x="2276475" y="2374900"/>
          <p14:tracePt t="92719" x="2286000" y="2374900"/>
          <p14:tracePt t="92732" x="2295525" y="2374900"/>
          <p14:tracePt t="92745" x="2303463" y="2374900"/>
          <p14:tracePt t="92769" x="2312988" y="2374900"/>
          <p14:tracePt t="92782" x="2322513" y="2374900"/>
          <p14:tracePt t="92793" x="2347913" y="2374900"/>
          <p14:tracePt t="92806" x="2357438" y="2374900"/>
          <p14:tracePt t="92818" x="2393950" y="2374900"/>
          <p14:tracePt t="92829" x="2419350" y="2384425"/>
          <p14:tracePt t="92844" x="2455863" y="2384425"/>
          <p14:tracePt t="92859" x="2490788" y="2384425"/>
          <p14:tracePt t="92876" x="2527300" y="2384425"/>
          <p14:tracePt t="92892" x="2589213" y="2384425"/>
          <p14:tracePt t="92909" x="2616200" y="2401888"/>
          <p14:tracePt t="92926" x="2625725" y="2401888"/>
          <p14:tracePt t="92942" x="2643188" y="2401888"/>
          <p14:tracePt t="92977" x="2652713" y="2401888"/>
          <p14:tracePt t="93549" x="2643188" y="2401888"/>
          <p14:tracePt t="93676" x="2643188" y="2374900"/>
          <p14:tracePt t="93688" x="2670175" y="2349500"/>
          <p14:tracePt t="93701" x="2679700" y="2339975"/>
          <p14:tracePt t="93713" x="2697163" y="2322513"/>
          <p14:tracePt t="93726" x="2705100" y="2312988"/>
          <p14:tracePt t="93743" x="2714625" y="2295525"/>
          <p14:tracePt t="93759" x="2714625" y="2286000"/>
          <p14:tracePt t="93776" x="2714625" y="2278063"/>
          <p14:tracePt t="93907" x="2714625" y="2286000"/>
          <p14:tracePt t="93919" x="2714625" y="2303463"/>
          <p14:tracePt t="93931" x="2714625" y="2312988"/>
          <p14:tracePt t="93944" x="2714625" y="2322513"/>
          <p14:tracePt t="93967" x="2714625" y="2330450"/>
          <p14:tracePt t="93991" x="2714625" y="2339975"/>
          <p14:tracePt t="94015" x="2705100" y="2339975"/>
          <p14:tracePt t="94051" x="2705100" y="2349500"/>
          <p14:tracePt t="94130" x="2705100" y="2357438"/>
          <p14:tracePt t="94238" x="2705100" y="2374900"/>
          <p14:tracePt t="94275" x="2705100" y="2384425"/>
          <p14:tracePt t="94578" x="2705100" y="2366963"/>
          <p14:tracePt t="94658" x="2705100" y="2357438"/>
          <p14:tracePt t="94707" x="2705100" y="2349500"/>
          <p14:tracePt t="94780" x="2705100" y="2339975"/>
          <p14:tracePt t="94853" x="2697163" y="2339975"/>
          <p14:tracePt t="94877" x="2670175" y="2339975"/>
          <p14:tracePt t="94890" x="2643188" y="2339975"/>
          <p14:tracePt t="94902" x="2625725" y="2357438"/>
          <p14:tracePt t="94914" x="2608263" y="2357438"/>
          <p14:tracePt t="94926" x="2589213" y="2366963"/>
          <p14:tracePt t="94942" x="2581275" y="2366963"/>
          <p14:tracePt t="94961" x="2544763" y="2374900"/>
          <p14:tracePt t="94977" x="2500313" y="2393950"/>
          <p14:tracePt t="94994" x="2446338" y="2393950"/>
          <p14:tracePt t="95012" x="2393950" y="2401888"/>
          <p14:tracePt t="95026" x="2384425" y="2401888"/>
          <p14:tracePt t="95043" x="2374900" y="2401888"/>
          <p14:tracePt t="95059" x="2366963" y="2401888"/>
          <p14:tracePt t="95150" x="2374900" y="2401888"/>
          <p14:tracePt t="95162" x="2384425" y="2401888"/>
          <p14:tracePt t="95175" x="2419350" y="2401888"/>
          <p14:tracePt t="95188" x="2455863" y="2401888"/>
          <p14:tracePt t="95199" x="2509838" y="2401888"/>
          <p14:tracePt t="95212" x="2562225" y="2401888"/>
          <p14:tracePt t="95227" x="2616200" y="2401888"/>
          <p14:tracePt t="95244" x="2660650" y="2411413"/>
          <p14:tracePt t="95261" x="2697163" y="2411413"/>
          <p14:tracePt t="95277" x="2705100" y="2411413"/>
          <p14:tracePt t="95310" x="2724150" y="2411413"/>
          <p14:tracePt t="95328" x="2732088" y="2411413"/>
          <p14:tracePt t="95346" x="2776538" y="2366963"/>
          <p14:tracePt t="95361" x="2795588" y="2330450"/>
          <p14:tracePt t="95377" x="2803525" y="2303463"/>
          <p14:tracePt t="95394" x="2813050" y="2286000"/>
          <p14:tracePt t="95411" x="2830513" y="2268538"/>
          <p14:tracePt t="95454" x="2822575" y="2268538"/>
          <p14:tracePt t="95477" x="2813050" y="2268538"/>
          <p14:tracePt t="95502" x="2803525" y="2268538"/>
          <p14:tracePt t="95526" x="2795588" y="2268538"/>
          <p14:tracePt t="95539" x="2795588" y="2278063"/>
          <p14:tracePt t="95550" x="2786063" y="2286000"/>
          <p14:tracePt t="95562" x="2776538" y="2295525"/>
          <p14:tracePt t="95576" x="2751138" y="2312988"/>
          <p14:tracePt t="95594" x="2751138" y="2322513"/>
          <p14:tracePt t="95611" x="2741613" y="2349500"/>
          <p14:tracePt t="95627" x="2741613" y="2357438"/>
          <p14:tracePt t="95644" x="2741613" y="2366963"/>
          <p14:tracePt t="95691" x="2751138" y="2374900"/>
          <p14:tracePt t="95703" x="2759075" y="2374900"/>
          <p14:tracePt t="95715" x="2776538" y="2374900"/>
          <p14:tracePt t="95729" x="2786063" y="2374900"/>
          <p14:tracePt t="95744" x="2795588" y="2374900"/>
          <p14:tracePt t="95765" x="2803525" y="2374900"/>
          <p14:tracePt t="95837" x="2803525" y="2366963"/>
          <p14:tracePt t="95849" x="2803525" y="2357438"/>
          <p14:tracePt t="95873" x="2803525" y="2349500"/>
          <p14:tracePt t="95933" x="2795588" y="2349500"/>
          <p14:tracePt t="95945" x="2786063" y="2349500"/>
          <p14:tracePt t="95957" x="2768600" y="2349500"/>
          <p14:tracePt t="95969" x="2759075" y="2349500"/>
          <p14:tracePt t="95982" x="2759075" y="2357438"/>
          <p14:tracePt t="96005" x="2759075" y="2366963"/>
          <p14:tracePt t="96067" x="2759075" y="2374900"/>
          <p14:tracePt t="96079" x="2759075" y="2393950"/>
          <p14:tracePt t="96091" x="2786063" y="2401888"/>
          <p14:tracePt t="96110" x="2795588" y="2411413"/>
          <p14:tracePt t="96121" x="2822575" y="2420938"/>
          <p14:tracePt t="96133" x="2840038" y="2438400"/>
          <p14:tracePt t="96146" x="2867025" y="2446338"/>
          <p14:tracePt t="96160" x="2894013" y="2446338"/>
          <p14:tracePt t="96177" x="2901950" y="2455863"/>
          <p14:tracePt t="96194" x="2928938" y="2455863"/>
          <p14:tracePt t="96211" x="2938463" y="2455863"/>
          <p14:tracePt t="96230" x="2955925" y="2455863"/>
          <p14:tracePt t="96350" x="2946400" y="2455863"/>
          <p14:tracePt t="96362" x="2938463" y="2455863"/>
          <p14:tracePt t="96374" x="2928938" y="2455863"/>
          <p14:tracePt t="96386" x="2894013" y="2455863"/>
          <p14:tracePt t="96398" x="2874963" y="2455863"/>
          <p14:tracePt t="96411" x="2830513" y="2455863"/>
          <p14:tracePt t="96426" x="2795588" y="2455863"/>
          <p14:tracePt t="96442" x="2776538" y="2455863"/>
          <p14:tracePt t="96459" x="2741613" y="2455863"/>
          <p14:tracePt t="96476" x="2714625" y="2455863"/>
          <p14:tracePt t="96492" x="2705100" y="2455863"/>
          <p14:tracePt t="96509" x="2679700" y="2455863"/>
          <p14:tracePt t="96526" x="2670175" y="2455863"/>
          <p14:tracePt t="96543" x="2625725" y="2455863"/>
          <p14:tracePt t="96559" x="2598738" y="2455863"/>
          <p14:tracePt t="96576" x="2562225" y="2455863"/>
          <p14:tracePt t="96592" x="2438400" y="2455863"/>
          <p14:tracePt t="96611" x="2366963" y="2455863"/>
          <p14:tracePt t="96627" x="2241550" y="2455863"/>
          <p14:tracePt t="96644" x="2125663" y="2455863"/>
          <p14:tracePt t="96663" x="1928813" y="2455863"/>
          <p14:tracePt t="96678" x="1874838" y="2438400"/>
          <p14:tracePt t="96694" x="1839913" y="2438400"/>
          <p14:tracePt t="96698" x="1822450" y="2438400"/>
          <p14:tracePt t="96711" x="1812925" y="2438400"/>
          <p14:tracePt t="96727" x="1803400" y="2428875"/>
          <p14:tracePt t="96783" x="1812925" y="2428875"/>
          <p14:tracePt t="96795" x="1830388" y="2428875"/>
          <p14:tracePt t="96807" x="1839913" y="2428875"/>
          <p14:tracePt t="96820" x="1874838" y="2428875"/>
          <p14:tracePt t="96832" x="1965325" y="2428875"/>
          <p14:tracePt t="96845" x="2081213" y="2428875"/>
          <p14:tracePt t="96860" x="2251075" y="2428875"/>
          <p14:tracePt t="96876" x="2438400" y="2428875"/>
          <p14:tracePt t="96894" x="2652713" y="2428875"/>
          <p14:tracePt t="96911" x="2697163" y="2428875"/>
          <p14:tracePt t="96927" x="2732088" y="2428875"/>
          <p14:tracePt t="96944" x="2768600" y="2428875"/>
          <p14:tracePt t="96961" x="2776538" y="2428875"/>
          <p14:tracePt t="96978" x="2786063" y="2428875"/>
          <p14:tracePt t="97494" x="2714625" y="2428875"/>
          <p14:tracePt t="97506" x="2571750" y="2428875"/>
          <p14:tracePt t="97518" x="2401888" y="2428875"/>
          <p14:tracePt t="97530" x="2286000" y="2428875"/>
          <p14:tracePt t="97545" x="2160588" y="2420938"/>
          <p14:tracePt t="97561" x="2108200" y="2420938"/>
          <p14:tracePt t="97580" x="2044700" y="2420938"/>
          <p14:tracePt t="97610" x="2036763" y="2420938"/>
          <p14:tracePt t="97705" x="2044700" y="2420938"/>
          <p14:tracePt t="97718" x="2071688" y="2420938"/>
          <p14:tracePt t="97729" x="2081213" y="2420938"/>
          <p14:tracePt t="97744" x="2089150" y="2420938"/>
          <p14:tracePt t="97767" x="2116138" y="2420938"/>
          <p14:tracePt t="97779" x="2125663" y="2420938"/>
          <p14:tracePt t="97794" x="2133600" y="2420938"/>
          <p14:tracePt t="97811" x="2152650" y="2420938"/>
          <p14:tracePt t="97829" x="2232025" y="2420938"/>
          <p14:tracePt t="97843" x="2286000" y="2420938"/>
          <p14:tracePt t="97860" x="2322513" y="2420938"/>
          <p14:tracePt t="97876" x="2428875" y="2411413"/>
          <p14:tracePt t="97893" x="2482850" y="2411413"/>
          <p14:tracePt t="97910" x="2536825" y="2411413"/>
          <p14:tracePt t="97926" x="2643188" y="2411413"/>
          <p14:tracePt t="97943" x="2679700" y="2411413"/>
          <p14:tracePt t="97960" x="2759075" y="2411413"/>
          <p14:tracePt t="97976" x="2795588" y="2411413"/>
          <p14:tracePt t="97993" x="2822575" y="2411413"/>
          <p14:tracePt t="98009" x="2840038" y="2411413"/>
          <p14:tracePt t="98043" x="2847975" y="2411413"/>
          <p14:tracePt t="98105" x="2857500" y="2411413"/>
          <p14:tracePt t="98220" x="2867025" y="2411413"/>
          <p14:tracePt t="98401" x="2884488" y="2411413"/>
          <p14:tracePt t="98438" x="2894013" y="2411413"/>
          <p14:tracePt t="98474" x="2901950" y="2411413"/>
          <p14:tracePt t="98523" x="2911475" y="2411413"/>
          <p14:tracePt t="98560" x="2919413" y="2411413"/>
          <p14:tracePt t="98596" x="2928938" y="2411413"/>
          <p14:tracePt t="98639" x="2938463" y="2411413"/>
          <p14:tracePt t="98676" x="2955925" y="2411413"/>
          <p14:tracePt t="98700" x="2965450" y="2411413"/>
          <p14:tracePt t="98724" x="2973388" y="2411413"/>
          <p14:tracePt t="98761" x="2982913" y="2411413"/>
          <p14:tracePt t="98797" x="2990850" y="2411413"/>
          <p14:tracePt t="98823" x="3000375" y="2411413"/>
          <p14:tracePt t="98836" x="3009900" y="2411413"/>
          <p14:tracePt t="98860" x="3017838" y="2411413"/>
          <p14:tracePt t="98883" x="3036888" y="2411413"/>
          <p14:tracePt t="98920" x="3044825" y="2411413"/>
          <p14:tracePt t="98957" x="3054350" y="2411413"/>
          <p14:tracePt t="99005" x="3062288" y="2411413"/>
          <p14:tracePt t="99459" x="3071813" y="2411413"/>
          <p14:tracePt t="100610" x="3081338" y="2411413"/>
          <p14:tracePt t="100642" x="3089275" y="2411413"/>
          <p14:tracePt t="100652" x="3108325" y="2411413"/>
          <p14:tracePt t="100664" x="3116263" y="2411413"/>
          <p14:tracePt t="100678" x="3125788" y="2411413"/>
          <p14:tracePt t="100694" x="3133725" y="2411413"/>
          <p14:tracePt t="100711" x="3143250" y="2411413"/>
          <p14:tracePt t="100729" x="3170238" y="2411413"/>
          <p14:tracePt t="100744" x="3187700" y="2411413"/>
          <p14:tracePt t="100762" x="3197225" y="2411413"/>
          <p14:tracePt t="100778" x="3232150" y="2411413"/>
          <p14:tracePt t="100794" x="3241675" y="2420938"/>
          <p14:tracePt t="100811" x="3259138" y="2420938"/>
          <p14:tracePt t="100830" x="3276600" y="2420938"/>
          <p14:tracePt t="100843" x="3286125" y="2420938"/>
          <p14:tracePt t="100860" x="3303588" y="2420938"/>
          <p14:tracePt t="100893" x="3313113" y="2420938"/>
          <p14:tracePt t="100947" x="3322638" y="2420938"/>
          <p14:tracePt t="101007" x="3330575" y="2420938"/>
          <p14:tracePt t="101172" x="3322638" y="2420938"/>
          <p14:tracePt t="101195" x="3313113" y="2420938"/>
          <p14:tracePt t="101232" x="3295650" y="2420938"/>
          <p14:tracePt t="101268" x="3286125" y="2420938"/>
          <p14:tracePt t="101305" x="3276600" y="2420938"/>
          <p14:tracePt t="101330" x="3268663" y="2420938"/>
          <p14:tracePt t="101369" x="3259138" y="2420938"/>
          <p14:tracePt t="101380" x="3251200" y="2420938"/>
          <p14:tracePt t="101392" x="3241675" y="2420938"/>
          <p14:tracePt t="101406" x="3214688" y="2420938"/>
          <p14:tracePt t="101418" x="3205163" y="2420938"/>
          <p14:tracePt t="101430" x="3187700" y="2420938"/>
          <p14:tracePt t="101445" x="3170238" y="2420938"/>
          <p14:tracePt t="101465" x="3160713" y="2420938"/>
          <p14:tracePt t="101478" x="3152775" y="2420938"/>
          <p14:tracePt t="101494" x="3152775" y="2428875"/>
          <p14:tracePt t="101510" x="3143250" y="2428875"/>
          <p14:tracePt t="101538" x="3133725" y="2428875"/>
          <p14:tracePt t="101599" x="3125788" y="2428875"/>
          <p14:tracePt t="103611" x="3116263" y="2428875"/>
          <p14:tracePt t="103647" x="3098800" y="2428875"/>
          <p14:tracePt t="103677" x="3089275" y="2428875"/>
          <p14:tracePt t="103689" x="3071813" y="2428875"/>
          <p14:tracePt t="103701" x="3044825" y="2428875"/>
          <p14:tracePt t="103714" x="2990850" y="2428875"/>
          <p14:tracePt t="103728" x="2955925" y="2428875"/>
          <p14:tracePt t="103745" x="2919413" y="2428875"/>
          <p14:tracePt t="103762" x="2867025" y="2428875"/>
          <p14:tracePt t="103778" x="2857500" y="2428875"/>
          <p14:tracePt t="103795" x="2847975" y="2428875"/>
          <p14:tracePt t="103812" x="2840038" y="2428875"/>
          <p14:tracePt t="103833" x="2830513" y="2428875"/>
          <p14:tracePt t="103884" x="2822575" y="2428875"/>
          <p14:tracePt t="105862" x="2813050" y="2428875"/>
          <p14:tracePt t="105886" x="2795588" y="2446338"/>
          <p14:tracePt t="105898" x="2786063" y="2455863"/>
          <p14:tracePt t="105909" x="2776538" y="2455863"/>
          <p14:tracePt t="105934" x="2768600" y="2465388"/>
          <p14:tracePt t="105970" x="2759075" y="2465388"/>
          <p14:tracePt t="106006" x="2759075" y="2473325"/>
          <p14:tracePt t="106044" x="2751138" y="2473325"/>
          <p14:tracePt t="112835" x="2724150" y="2473325"/>
          <p14:tracePt t="112848" x="2670175" y="2473325"/>
          <p14:tracePt t="112860" x="2616200" y="2465388"/>
          <p14:tracePt t="112872" x="2536825" y="2455863"/>
          <p14:tracePt t="112883" x="2482850" y="2455863"/>
          <p14:tracePt t="112898" x="2428875" y="2438400"/>
          <p14:tracePt t="112913" x="2393950" y="2438400"/>
          <p14:tracePt t="112929" x="2357438" y="2428875"/>
          <p14:tracePt t="112946" x="2303463" y="2428875"/>
          <p14:tracePt t="112963" x="2295525" y="2428875"/>
          <p14:tracePt t="112981" x="2224088" y="2401888"/>
          <p14:tracePt t="112996" x="2187575" y="2401888"/>
          <p14:tracePt t="113013" x="2133600" y="2384425"/>
          <p14:tracePt t="113029" x="2081213" y="2374900"/>
          <p14:tracePt t="113046" x="2071688" y="2374900"/>
          <p14:tracePt t="113063" x="2036763" y="2374900"/>
          <p14:tracePt t="113080" x="1973263" y="2374900"/>
          <p14:tracePt t="113096" x="1919288" y="2374900"/>
          <p14:tracePt t="113114" x="1866900" y="2374900"/>
          <p14:tracePt t="113130" x="1822450" y="2374900"/>
          <p14:tracePt t="113146" x="1803400" y="2374900"/>
          <p14:tracePt t="113163" x="1758950" y="2374900"/>
          <p14:tracePt t="113179" x="1687513" y="2374900"/>
          <p14:tracePt t="113196" x="1608138" y="2374900"/>
          <p14:tracePt t="113199" x="1517650" y="2374900"/>
          <p14:tracePt t="113215" x="1465263" y="2374900"/>
          <p14:tracePt t="113228" x="1419225" y="2374900"/>
          <p14:tracePt t="113245" x="1384300" y="2374900"/>
          <p14:tracePt t="113261" x="1347788" y="2374900"/>
          <p14:tracePt t="113278" x="1347788" y="2366963"/>
          <p14:tracePt t="113295" x="1339850" y="2366963"/>
          <p14:tracePt t="113369" x="1357313" y="2366963"/>
          <p14:tracePt t="113382" x="1384300" y="2366963"/>
          <p14:tracePt t="113395" x="1465263" y="2384425"/>
          <p14:tracePt t="113407" x="1562100" y="2401888"/>
          <p14:tracePt t="113419" x="1704975" y="2420938"/>
          <p14:tracePt t="113431" x="1803400" y="2438400"/>
          <p14:tracePt t="113446" x="1884363" y="2438400"/>
          <p14:tracePt t="113463" x="1919288" y="2446338"/>
          <p14:tracePt t="113480" x="1955800" y="2446338"/>
          <p14:tracePt t="113496" x="1965325" y="2446338"/>
          <p14:tracePt t="113563" x="1938338" y="2446338"/>
          <p14:tracePt t="113576" x="1901825" y="2428875"/>
          <p14:tracePt t="113588" x="1839913" y="2420938"/>
          <p14:tracePt t="113600" x="1768475" y="2401888"/>
          <p14:tracePt t="113613" x="1670050" y="2401888"/>
          <p14:tracePt t="113630" x="1598613" y="2401888"/>
          <p14:tracePt t="113648" x="1500188" y="2401888"/>
          <p14:tracePt t="113663" x="1482725" y="2401888"/>
          <p14:tracePt t="113679" x="1473200" y="2401888"/>
          <p14:tracePt t="113697" x="1465263" y="2401888"/>
          <p14:tracePt t="113788" x="1500188" y="2401888"/>
          <p14:tracePt t="113800" x="1571625" y="2401888"/>
          <p14:tracePt t="113812" x="1643063" y="2401888"/>
          <p14:tracePt t="113824" x="1714500" y="2384425"/>
          <p14:tracePt t="113836" x="1768475" y="2384425"/>
          <p14:tracePt t="113849" x="1812925" y="2384425"/>
          <p14:tracePt t="113863" x="1822450" y="2384425"/>
          <p14:tracePt t="113885" x="1830388" y="2374900"/>
          <p14:tracePt t="113936" x="1803400" y="2374900"/>
          <p14:tracePt t="113948" x="1731963" y="2374900"/>
          <p14:tracePt t="113961" x="1616075" y="2374900"/>
          <p14:tracePt t="113972" x="1517650" y="2374900"/>
          <p14:tracePt t="113984" x="1465263" y="2374900"/>
          <p14:tracePt t="113998" x="1438275" y="2374900"/>
          <p14:tracePt t="114013" x="1419225" y="2374900"/>
          <p14:tracePt t="114046" x="1411288" y="2374900"/>
          <p14:tracePt t="114117" x="1446213" y="2374900"/>
          <p14:tracePt t="114129" x="1517650" y="2374900"/>
          <p14:tracePt t="114142" x="1633538" y="2374900"/>
          <p14:tracePt t="114153" x="1731963" y="2374900"/>
          <p14:tracePt t="114165" x="1803400" y="2374900"/>
          <p14:tracePt t="114178" x="1857375" y="2374900"/>
          <p14:tracePt t="114195" x="1884363" y="2374900"/>
          <p14:tracePt t="114212" x="1893888" y="2374900"/>
          <p14:tracePt t="114231" x="1901825" y="2374900"/>
          <p14:tracePt t="114293" x="1857375" y="2374900"/>
          <p14:tracePt t="114305" x="1785938" y="2374900"/>
          <p14:tracePt t="114316" x="1731963" y="2374900"/>
          <p14:tracePt t="114330" x="1670050" y="2393950"/>
          <p14:tracePt t="114345" x="1633538" y="2393950"/>
          <p14:tracePt t="114362" x="1625600" y="2393950"/>
          <p14:tracePt t="114379" x="1608138" y="2393950"/>
          <p14:tracePt t="114476" x="1616075" y="2393950"/>
          <p14:tracePt t="114488" x="1625600" y="2401888"/>
          <p14:tracePt t="114499" x="1652588" y="2401888"/>
          <p14:tracePt t="114513" x="1687513" y="2401888"/>
          <p14:tracePt t="114530" x="1741488" y="2401888"/>
          <p14:tracePt t="114547" x="1847850" y="2401888"/>
          <p14:tracePt t="114562" x="1901825" y="2401888"/>
          <p14:tracePt t="114579" x="1938338" y="2401888"/>
          <p14:tracePt t="114596" x="1982788" y="2401888"/>
          <p14:tracePt t="114611" x="2027238" y="2393950"/>
          <p14:tracePt t="114628" x="2044700" y="2393950"/>
          <p14:tracePt t="114644" x="2125663" y="2393950"/>
          <p14:tracePt t="114661" x="2143125" y="2393950"/>
          <p14:tracePt t="114679" x="2170113" y="2393950"/>
          <p14:tracePt t="114695" x="2187575" y="2393950"/>
          <p14:tracePt t="114712" x="2205038" y="2393950"/>
          <p14:tracePt t="114783" x="2214563" y="2393950"/>
          <p14:tracePt t="138080" x="2251075" y="2393950"/>
          <p14:tracePt t="138092" x="2322513" y="2393950"/>
          <p14:tracePt t="138104" x="2446338" y="2357438"/>
          <p14:tracePt t="138117" x="2562225" y="2349500"/>
          <p14:tracePt t="138132" x="2687638" y="2312988"/>
          <p14:tracePt t="138149" x="2813050" y="2268538"/>
          <p14:tracePt t="138166" x="2973388" y="2241550"/>
          <p14:tracePt t="138182" x="3027363" y="2241550"/>
          <p14:tracePt t="138201" x="3116263" y="2224088"/>
          <p14:tracePt t="138216" x="3143250" y="2224088"/>
          <p14:tracePt t="138232" x="3160713" y="2224088"/>
          <p14:tracePt t="138250" x="3224213" y="2224088"/>
          <p14:tracePt t="138267" x="3251200" y="2232025"/>
          <p14:tracePt t="138283" x="3259138" y="2232025"/>
          <p14:tracePt t="138299" x="3268663" y="2241550"/>
          <p14:tracePt t="138360" x="3276600" y="2241550"/>
          <p14:tracePt t="138469" x="3276600" y="2251075"/>
          <p14:tracePt t="138482" x="3259138" y="2278063"/>
          <p14:tracePt t="138494" x="3241675" y="2286000"/>
          <p14:tracePt t="138506" x="3232150" y="2286000"/>
          <p14:tracePt t="138518" x="3214688" y="2303463"/>
          <p14:tracePt t="138532" x="3170238" y="2322513"/>
          <p14:tracePt t="138549" x="3143250" y="2349500"/>
          <p14:tracePt t="138566" x="3116263" y="2357438"/>
          <p14:tracePt t="138582" x="3108325" y="2357438"/>
          <p14:tracePt t="138710" x="3116263" y="2366963"/>
          <p14:tracePt t="138722" x="3116263" y="2374900"/>
          <p14:tracePt t="138734" x="3116263" y="2384425"/>
          <p14:tracePt t="138748" x="3125788" y="2411413"/>
          <p14:tracePt t="138771" x="3133725" y="2420938"/>
          <p14:tracePt t="138783" x="3133725" y="2428875"/>
          <p14:tracePt t="138799" x="3143250" y="2428875"/>
          <p14:tracePt t="138826" x="3160713" y="2438400"/>
          <p14:tracePt t="138851" x="3170238" y="2438400"/>
          <p14:tracePt t="138863" x="3179763" y="2438400"/>
          <p14:tracePt t="138887" x="3187700" y="2438400"/>
          <p14:tracePt t="138901" x="3197225" y="2438400"/>
          <p14:tracePt t="138923" x="3205163" y="2438400"/>
          <p14:tracePt t="138947" x="3214688" y="2438400"/>
          <p14:tracePt t="138961" x="3232150" y="2438400"/>
          <p14:tracePt t="138972" x="3241675" y="2438400"/>
          <p14:tracePt t="138984" x="3251200" y="2438400"/>
          <p14:tracePt t="139010" x="3259138" y="2438400"/>
          <p14:tracePt t="139034" x="3268663" y="2438400"/>
          <p14:tracePt t="139058" x="3276600" y="2438400"/>
          <p14:tracePt t="139071" x="3286125" y="2446338"/>
          <p14:tracePt t="139082" x="3303588" y="2446338"/>
          <p14:tracePt t="139094" x="3313113" y="2446338"/>
          <p14:tracePt t="139107" x="3330575" y="2465388"/>
          <p14:tracePt t="139131" x="3340100" y="2465388"/>
          <p14:tracePt t="139155" x="3348038" y="2465388"/>
          <p14:tracePt t="139179" x="3367088" y="2465388"/>
          <p14:tracePt t="139264" x="3375025" y="2465388"/>
          <p14:tracePt t="140951" x="3330575" y="2465388"/>
          <p14:tracePt t="140963" x="3259138" y="2473325"/>
          <p14:tracePt t="140975" x="3205163" y="2473325"/>
          <p14:tracePt t="140988" x="3133725" y="2473325"/>
          <p14:tracePt t="141001" x="3081338" y="2473325"/>
          <p14:tracePt t="141017" x="3027363" y="2473325"/>
          <p14:tracePt t="141033" x="2973388" y="2473325"/>
          <p14:tracePt t="141049" x="2928938" y="2473325"/>
          <p14:tracePt t="141065" x="2919413" y="2473325"/>
          <p14:tracePt t="141144" x="2919413" y="2482850"/>
          <p14:tracePt t="141168" x="2928938" y="2482850"/>
          <p14:tracePt t="141180" x="2946400" y="2482850"/>
          <p14:tracePt t="141193" x="2973388" y="2500313"/>
          <p14:tracePt t="141204" x="3009900" y="2500313"/>
          <p14:tracePt t="141217" x="3054350" y="2500313"/>
          <p14:tracePt t="141232" x="3089275" y="2509838"/>
          <p14:tracePt t="141249" x="3125788" y="2509838"/>
          <p14:tracePt t="141266" x="3224213" y="2527300"/>
          <p14:tracePt t="141282" x="3259138" y="2527300"/>
          <p14:tracePt t="141299" x="3295650" y="2527300"/>
          <p14:tracePt t="141315" x="3348038" y="2536825"/>
          <p14:tracePt t="141332" x="3357563" y="2536825"/>
          <p14:tracePt t="141348" x="3367088" y="2536825"/>
          <p14:tracePt t="141365" x="3375025" y="2536825"/>
          <p14:tracePt t="147927" x="3455988" y="2536825"/>
          <p14:tracePt t="147939" x="3554413" y="2554288"/>
          <p14:tracePt t="147952" x="3625850" y="2554288"/>
          <p14:tracePt t="147964" x="3670300" y="2554288"/>
          <p14:tracePt t="147976" x="3705225" y="2554288"/>
          <p14:tracePt t="147988" x="3741738" y="2554288"/>
          <p14:tracePt t="148001" x="3795713" y="2554288"/>
          <p14:tracePt t="148016" x="3867150" y="2554288"/>
          <p14:tracePt t="148033" x="3965575" y="2554288"/>
          <p14:tracePt t="148049" x="4232275" y="2544763"/>
          <p14:tracePt t="148066" x="4375150" y="2527300"/>
          <p14:tracePt t="148082" x="4500563" y="2527300"/>
          <p14:tracePt t="148099" x="4732338" y="2527300"/>
          <p14:tracePt t="148116" x="4857750" y="2536825"/>
          <p14:tracePt t="148133" x="5081588" y="2571750"/>
          <p14:tracePt t="148150" x="5160963" y="2581275"/>
          <p14:tracePt t="148165" x="5241925" y="2598738"/>
          <p14:tracePt t="148182" x="5313363" y="2625725"/>
          <p14:tracePt t="148199" x="5340350" y="2625725"/>
          <p14:tracePt t="148216" x="5349875" y="2625725"/>
          <p14:tracePt t="148515" x="5411788" y="2625725"/>
          <p14:tracePt t="148527" x="5510213" y="2616200"/>
          <p14:tracePt t="148539" x="5589588" y="2616200"/>
          <p14:tracePt t="148552" x="5661025" y="2616200"/>
          <p14:tracePt t="148567" x="5715000" y="2616200"/>
          <p14:tracePt t="148583" x="5768975" y="2616200"/>
          <p14:tracePt t="148600" x="5813425" y="2616200"/>
          <p14:tracePt t="148616" x="5840413" y="2616200"/>
          <p14:tracePt t="148649" x="5857875" y="2616200"/>
          <p14:tracePt t="148666" x="5867400" y="2616200"/>
          <p14:tracePt t="148683" x="5884863" y="2608263"/>
          <p14:tracePt t="148699" x="5894388" y="2608263"/>
          <p14:tracePt t="148717" x="5911850" y="2608263"/>
          <p14:tracePt t="148733" x="5921375" y="2608263"/>
          <p14:tracePt t="148749" x="5929313" y="2598738"/>
          <p14:tracePt t="148766" x="5938838" y="2598738"/>
          <p14:tracePt t="148782" x="5983288" y="2598738"/>
          <p14:tracePt t="148799" x="6010275" y="2598738"/>
          <p14:tracePt t="148816" x="6018213" y="2598738"/>
          <p14:tracePt t="148833" x="6027738" y="2598738"/>
          <p14:tracePt t="148945" x="5992813" y="2598738"/>
          <p14:tracePt t="148957" x="5938838" y="2581275"/>
          <p14:tracePt t="148968" x="5894388" y="2581275"/>
          <p14:tracePt t="148982" x="5840413" y="2571750"/>
          <p14:tracePt t="148999" x="5768975" y="2554288"/>
          <p14:tracePt t="149017" x="5653088" y="2536825"/>
          <p14:tracePt t="149032" x="5626100" y="2536825"/>
          <p14:tracePt t="149049" x="5616575" y="2536825"/>
          <p14:tracePt t="149065" x="5608638" y="2536825"/>
          <p14:tracePt t="149082" x="5599113" y="2536825"/>
          <p14:tracePt t="149099" x="5589588" y="2536825"/>
          <p14:tracePt t="149115" x="5564188" y="2536825"/>
          <p14:tracePt t="149132" x="5545138" y="2536825"/>
          <p14:tracePt t="149149" x="5527675" y="2536825"/>
          <p14:tracePt t="149165" x="5510213" y="2536825"/>
          <p14:tracePt t="149182" x="5500688" y="2544763"/>
          <p14:tracePt t="149225" x="5492750" y="2544763"/>
          <p14:tracePt t="149473" x="5500688" y="2544763"/>
          <p14:tracePt t="149534" x="5510213" y="2544763"/>
          <p14:tracePt t="149608" x="5518150" y="2544763"/>
          <p14:tracePt t="149742" x="5537200" y="2544763"/>
          <p14:tracePt t="149825" x="5545138" y="2544763"/>
          <p14:tracePt t="149839" x="5554663" y="2544763"/>
          <p14:tracePt t="149850" x="5564188" y="2544763"/>
          <p14:tracePt t="149880" x="5572125" y="2544763"/>
          <p14:tracePt t="149906" x="5581650" y="2544763"/>
          <p14:tracePt t="149919" x="5589588" y="2544763"/>
          <p14:tracePt t="149930" x="5608638" y="2536825"/>
          <p14:tracePt t="149942" x="5616575" y="2536825"/>
          <p14:tracePt t="149955" x="5626100" y="2536825"/>
          <p14:tracePt t="149979" x="5635625" y="2536825"/>
          <p14:tracePt t="149991" x="5643563" y="2536825"/>
          <p14:tracePt t="150015" x="5653088" y="2536825"/>
          <p14:tracePt t="150039" x="5661025" y="2536825"/>
          <p14:tracePt t="150063" x="5680075" y="2536825"/>
          <p14:tracePt t="150076" x="5688013" y="2536825"/>
          <p14:tracePt t="150089" x="5697538" y="2536825"/>
          <p14:tracePt t="150102" x="5707063" y="2536825"/>
          <p14:tracePt t="150116" x="5715000" y="2536825"/>
          <p14:tracePt t="150133" x="5724525" y="2536825"/>
          <p14:tracePt t="150149" x="5741988" y="2536825"/>
          <p14:tracePt t="150166" x="5768975" y="2536825"/>
          <p14:tracePt t="150182" x="5786438" y="2536825"/>
          <p14:tracePt t="150199" x="5840413" y="2536825"/>
          <p14:tracePt t="150216" x="5849938" y="2536825"/>
          <p14:tracePt t="150233" x="5875338" y="2536825"/>
          <p14:tracePt t="150249" x="5884863" y="2536825"/>
          <p14:tracePt t="150267" x="5902325" y="2536825"/>
          <p14:tracePt t="150959" x="5911850" y="2536825"/>
          <p14:tracePt t="150971" x="5921375" y="2536825"/>
          <p14:tracePt t="150983" x="5929313" y="2536825"/>
          <p14:tracePt t="151007" x="5938838" y="2536825"/>
          <p14:tracePt t="151056" x="5946775" y="2536825"/>
          <p14:tracePt t="151080" x="5956300" y="2536825"/>
          <p14:tracePt t="151093" x="5973763" y="2536825"/>
          <p14:tracePt t="151104" x="5992813" y="2536825"/>
          <p14:tracePt t="151117" x="6000750" y="2536825"/>
          <p14:tracePt t="151132" x="6010275" y="2536825"/>
          <p14:tracePt t="151150" x="6018213" y="2536825"/>
          <p14:tracePt t="151167" x="6027738" y="2536825"/>
          <p14:tracePt t="151184" x="6045200" y="2536825"/>
          <p14:tracePt t="151203" x="6054725" y="2536825"/>
          <p14:tracePt t="151226" x="6064250" y="2536825"/>
          <p14:tracePt t="151238" x="6072188" y="2536825"/>
          <p14:tracePt t="151251" x="6081713" y="2536825"/>
          <p14:tracePt t="151267" x="6089650" y="2536825"/>
          <p14:tracePt t="151283" x="6099175" y="2536825"/>
          <p14:tracePt t="151300" x="6135688" y="2536825"/>
          <p14:tracePt t="151316" x="6153150" y="2536825"/>
          <p14:tracePt t="151332" x="6170613" y="2536825"/>
          <p14:tracePt t="151349" x="6197600" y="2536825"/>
          <p14:tracePt t="151366" x="6207125" y="2536825"/>
          <p14:tracePt t="151382" x="6215063" y="2536825"/>
          <p14:tracePt t="151399" x="6232525" y="2536825"/>
          <p14:tracePt t="151416" x="6242050" y="2536825"/>
          <p14:tracePt t="151432" x="6251575" y="2536825"/>
          <p14:tracePt t="151449" x="6259513" y="2544763"/>
          <p14:tracePt t="151466" x="6278563" y="2544763"/>
          <p14:tracePt t="151483" x="6296025" y="2544763"/>
          <p14:tracePt t="151499" x="6303963" y="2554288"/>
          <p14:tracePt t="151516" x="6313488" y="2554288"/>
          <p14:tracePt t="151546" x="6323013" y="2554288"/>
          <p14:tracePt t="152505" x="6296025" y="2554288"/>
          <p14:tracePt t="152517" x="6224588" y="2563813"/>
          <p14:tracePt t="152529" x="6153150" y="2563813"/>
          <p14:tracePt t="152541" x="6072188" y="2563813"/>
          <p14:tracePt t="152553" x="5983288" y="2563813"/>
          <p14:tracePt t="152567" x="5902325" y="2563813"/>
          <p14:tracePt t="152584" x="5803900" y="2563813"/>
          <p14:tracePt t="152602" x="5616575" y="2563813"/>
          <p14:tracePt t="152618" x="5537200" y="2563813"/>
          <p14:tracePt t="152634" x="5465763" y="2563813"/>
          <p14:tracePt t="152651" x="5394325" y="2563813"/>
          <p14:tracePt t="152667" x="5367338" y="2563813"/>
          <p14:tracePt t="152685" x="5357813" y="2563813"/>
          <p14:tracePt t="152718" x="5349875" y="2563813"/>
          <p14:tracePt t="152746" x="5340350" y="2563813"/>
          <p14:tracePt t="152911" x="5340350" y="2554288"/>
          <p14:tracePt t="152935" x="5349875" y="2554288"/>
          <p14:tracePt t="152946" x="5357813" y="2554288"/>
          <p14:tracePt t="152958" x="5367338" y="2554288"/>
          <p14:tracePt t="152983" x="5375275" y="2554288"/>
          <p14:tracePt t="152995" x="5402263" y="2554288"/>
          <p14:tracePt t="153007" x="5421313" y="2554288"/>
          <p14:tracePt t="153019" x="5465763" y="2571750"/>
          <p14:tracePt t="153032" x="5492750" y="2581275"/>
          <p14:tracePt t="153049" x="5510213" y="2581275"/>
          <p14:tracePt t="153066" x="5537200" y="2581275"/>
          <p14:tracePt t="153082" x="5572125" y="2598738"/>
          <p14:tracePt t="153099" x="5589588" y="2598738"/>
          <p14:tracePt t="153116" x="5599113" y="2598738"/>
          <p14:tracePt t="153133" x="5608638" y="2598738"/>
          <p14:tracePt t="153166" x="5616575" y="2598738"/>
          <p14:tracePt t="154445" x="5635625" y="2598738"/>
          <p14:tracePt t="154458" x="5643563" y="2598738"/>
          <p14:tracePt t="154469" x="5653088" y="2598738"/>
          <p14:tracePt t="154481" x="5661025" y="2598738"/>
          <p14:tracePt t="154495" x="5670550" y="2598738"/>
          <p14:tracePt t="154507" x="5680075" y="2598738"/>
          <p14:tracePt t="154520" x="5688013" y="2598738"/>
          <p14:tracePt t="154534" x="5715000" y="2589213"/>
          <p14:tracePt t="154550" x="5724525" y="2589213"/>
          <p14:tracePt t="154567" x="5741988" y="2581275"/>
          <p14:tracePt t="154583" x="5751513" y="2581275"/>
          <p14:tracePt t="154600" x="5768975" y="2581275"/>
          <p14:tracePt t="154617" x="5778500" y="2581275"/>
          <p14:tracePt t="154633" x="5786438" y="2581275"/>
          <p14:tracePt t="154651" x="5830888" y="2581275"/>
          <p14:tracePt t="154666" x="5849938" y="2581275"/>
          <p14:tracePt t="154683" x="5857875" y="2581275"/>
          <p14:tracePt t="154700" x="5884863" y="2581275"/>
          <p14:tracePt t="154723" x="5894388" y="2581275"/>
          <p14:tracePt t="154747" x="5902325" y="2581275"/>
          <p14:tracePt t="154771" x="5911850" y="2581275"/>
          <p14:tracePt t="154785" x="5921375" y="2581275"/>
          <p14:tracePt t="154821" x="5929313" y="2581275"/>
          <p14:tracePt t="155707" x="5946775" y="2581275"/>
          <p14:tracePt t="155838" x="5956300" y="2581275"/>
          <p14:tracePt t="155886" x="5965825" y="2581275"/>
          <p14:tracePt t="155917" x="5973763" y="2581275"/>
          <p14:tracePt t="155940" x="5983288" y="2581275"/>
          <p14:tracePt t="155965" x="5992813" y="2581275"/>
          <p14:tracePt t="155989" x="6000750" y="2581275"/>
          <p14:tracePt t="156014" x="6018213" y="2581275"/>
          <p14:tracePt t="171443" x="5973763" y="2598738"/>
          <p14:tracePt t="171461" x="5902325" y="2608263"/>
          <p14:tracePt t="171473" x="5795963" y="2625725"/>
          <p14:tracePt t="171486" x="5697538" y="2660650"/>
          <p14:tracePt t="171497" x="5545138" y="2679700"/>
          <p14:tracePt t="171509" x="5402263" y="2697163"/>
          <p14:tracePt t="171521" x="5232400" y="2697163"/>
          <p14:tracePt t="171535" x="5045075" y="2697163"/>
          <p14:tracePt t="171551" x="4857750" y="2670175"/>
          <p14:tracePt t="171571" x="4429125" y="2652713"/>
          <p14:tracePt t="171586" x="4160838" y="2625725"/>
          <p14:tracePt t="171603" x="3894138" y="2589213"/>
          <p14:tracePt t="171620" x="3259138" y="2500313"/>
          <p14:tracePt t="171636" x="3000375" y="2473325"/>
          <p14:tracePt t="171653" x="2759075" y="2473325"/>
          <p14:tracePt t="171669" x="2357438" y="2482850"/>
          <p14:tracePt t="171686" x="2251075" y="2517775"/>
          <p14:tracePt t="171705" x="2133600" y="2563813"/>
          <p14:tracePt t="171719" x="2108200" y="2571750"/>
          <p14:tracePt t="172116" x="2036763" y="2589213"/>
          <p14:tracePt t="172128" x="1973263" y="2616200"/>
          <p14:tracePt t="172141" x="1938338" y="2635250"/>
          <p14:tracePt t="172154" x="1901825" y="2643188"/>
          <p14:tracePt t="172168" x="1893888" y="2643188"/>
          <p14:tracePt t="172185" x="1874838" y="2643188"/>
          <p14:tracePt t="172202" x="1866900" y="2643188"/>
          <p14:tracePt t="172238" x="1866900" y="2652713"/>
          <p14:tracePt t="172263" x="1847850" y="2670175"/>
          <p14:tracePt t="172275" x="1803400" y="2679700"/>
          <p14:tracePt t="172287" x="1785938" y="2687638"/>
          <p14:tracePt t="172299" x="1776413" y="2687638"/>
          <p14:tracePt t="172324" x="1758950" y="2687638"/>
          <p14:tracePt t="172349" x="1751013" y="2687638"/>
          <p14:tracePt t="172360" x="1741488" y="2687638"/>
          <p14:tracePt t="172384" x="1731963" y="2687638"/>
          <p14:tracePt t="172559" x="1731963" y="2706688"/>
          <p14:tracePt t="172571" x="1731963" y="2714625"/>
          <p14:tracePt t="172583" x="1731963" y="2732088"/>
          <p14:tracePt t="172595" x="1731963" y="2741613"/>
          <p14:tracePt t="172608" x="1741488" y="2751138"/>
          <p14:tracePt t="172679" x="1751013" y="2751138"/>
          <p14:tracePt t="172692" x="1751013" y="2768600"/>
          <p14:tracePt t="172728" x="1768475" y="2768600"/>
          <p14:tracePt t="172763" x="1768475" y="2778125"/>
          <p14:tracePt t="172775" x="1776413" y="2778125"/>
          <p14:tracePt t="172799" x="1785938" y="2778125"/>
          <p14:tracePt t="172823" x="1785938" y="2786063"/>
          <p14:tracePt t="172871" x="1795463" y="2786063"/>
          <p14:tracePt t="172895" x="1795463" y="2795588"/>
          <p14:tracePt t="172931" x="1803400" y="2803525"/>
          <p14:tracePt t="172974" x="1812925" y="2813050"/>
          <p14:tracePt t="172998" x="1822450" y="2822575"/>
          <p14:tracePt t="173010" x="1822450" y="2840038"/>
          <p14:tracePt t="173022" x="1830388" y="2849563"/>
          <p14:tracePt t="173046" x="1830388" y="2857500"/>
          <p14:tracePt t="173058" x="1847850" y="2857500"/>
          <p14:tracePt t="173108" x="1847850" y="2867025"/>
          <p14:tracePt t="173132" x="1857375" y="2867025"/>
          <p14:tracePt t="173194" x="1866900" y="2867025"/>
          <p14:tracePt t="173218" x="1866900" y="2874963"/>
          <p14:tracePt t="173231" x="1874838" y="2874963"/>
          <p14:tracePt t="173255" x="1884363" y="2874963"/>
          <p14:tracePt t="173280" x="1893888" y="2874963"/>
          <p14:tracePt t="173291" x="1893888" y="2884488"/>
          <p14:tracePt t="173327" x="1901825" y="2884488"/>
          <p14:tracePt t="173438" x="1866900" y="2884488"/>
          <p14:tracePt t="173450" x="1758950" y="2884488"/>
          <p14:tracePt t="173462" x="1571625" y="2884488"/>
          <p14:tracePt t="173480" x="1374775" y="2884488"/>
          <p14:tracePt t="173492" x="1187450" y="2884488"/>
          <p14:tracePt t="173506" x="1044575" y="2884488"/>
          <p14:tracePt t="173520" x="965200" y="2874963"/>
          <p14:tracePt t="173537" x="928688" y="2874963"/>
          <p14:tracePt t="173552" x="911225" y="2874963"/>
          <p14:tracePt t="173613" x="919163" y="2874963"/>
          <p14:tracePt t="173625" x="928688" y="2874963"/>
          <p14:tracePt t="173638" x="946150" y="2884488"/>
          <p14:tracePt t="173650" x="973138" y="2884488"/>
          <p14:tracePt t="173663" x="1027113" y="2894013"/>
          <p14:tracePt t="173675" x="1081088" y="2894013"/>
          <p14:tracePt t="173689" x="1152525" y="2894013"/>
          <p14:tracePt t="173703" x="1204913" y="2894013"/>
          <p14:tracePt t="173720" x="1241425" y="2894013"/>
          <p14:tracePt t="173736" x="1303338" y="2894013"/>
          <p14:tracePt t="173753" x="1330325" y="2894013"/>
          <p14:tracePt t="173770" x="1339850" y="2894013"/>
          <p14:tracePt t="173787" x="1357313" y="2894013"/>
          <p14:tracePt t="173803" x="1366838" y="2894013"/>
          <p14:tracePt t="173821" x="1374775" y="2894013"/>
          <p14:tracePt t="174227" x="1393825" y="2894013"/>
          <p14:tracePt t="174239" x="1401763" y="2894013"/>
          <p14:tracePt t="174251" x="1411288" y="2894013"/>
          <p14:tracePt t="174263" x="1419225" y="2894013"/>
          <p14:tracePt t="174276" x="1428750" y="2894013"/>
          <p14:tracePt t="174298" x="1438275" y="2894013"/>
          <p14:tracePt t="174323" x="1446213" y="2894013"/>
          <p14:tracePt t="174335" x="1465263" y="2894013"/>
          <p14:tracePt t="174347" x="1473200" y="2894013"/>
          <p14:tracePt t="174359" x="1482725" y="2894013"/>
          <p14:tracePt t="174371" x="1490663" y="2894013"/>
          <p14:tracePt t="174396" x="1500188" y="2894013"/>
          <p14:tracePt t="174407" x="1509713" y="2894013"/>
          <p14:tracePt t="174420" x="1517650" y="2894013"/>
          <p14:tracePt t="174435" x="1536700" y="2894013"/>
          <p14:tracePt t="174452" x="1544638" y="2894013"/>
          <p14:tracePt t="174468" x="1571625" y="2894013"/>
          <p14:tracePt t="174503" x="1598613" y="2894013"/>
          <p14:tracePt t="174520" x="1608138" y="2894013"/>
          <p14:tracePt t="174537" x="1625600" y="2884488"/>
          <p14:tracePt t="174553" x="1643063" y="2884488"/>
          <p14:tracePt t="174570" x="1652588" y="2884488"/>
          <p14:tracePt t="174586" x="1679575" y="2884488"/>
          <p14:tracePt t="174603" x="1687513" y="2884488"/>
          <p14:tracePt t="174622" x="1704975" y="2884488"/>
          <p14:tracePt t="174637" x="1714500" y="2884488"/>
          <p14:tracePt t="174654" x="1724025" y="2884488"/>
          <p14:tracePt t="174671" x="1741488" y="2884488"/>
          <p14:tracePt t="174686" x="1751013" y="2884488"/>
          <p14:tracePt t="174720" x="1768475" y="2874963"/>
          <p14:tracePt t="174754" x="1776413" y="2874963"/>
          <p14:tracePt t="174770" x="1785938" y="2874963"/>
          <p14:tracePt t="174787" x="1795463" y="2874963"/>
          <p14:tracePt t="174803" x="1812925" y="2874963"/>
          <p14:tracePt t="174820" x="1822450" y="2874963"/>
          <p14:tracePt t="174840" x="1830388" y="2874963"/>
          <p14:tracePt t="174854" x="1839913" y="2874963"/>
          <p14:tracePt t="174874" x="1847850" y="2874963"/>
          <p14:tracePt t="174887" x="1857375" y="2874963"/>
          <p14:tracePt t="174902" x="1866900" y="2874963"/>
          <p14:tracePt t="174922" x="1884363" y="2874963"/>
          <p14:tracePt t="174947" x="1893888" y="2874963"/>
          <p14:tracePt t="174970" x="1901825" y="2874963"/>
          <p14:tracePt t="175039" x="1911350" y="2874963"/>
          <p14:tracePt t="176318" x="1884363" y="2874963"/>
          <p14:tracePt t="176330" x="1812925" y="2884488"/>
          <p14:tracePt t="176342" x="1758950" y="2884488"/>
          <p14:tracePt t="176356" x="1704975" y="2894013"/>
          <p14:tracePt t="176369" x="1660525" y="2894013"/>
          <p14:tracePt t="176386" x="1643063" y="2894013"/>
          <p14:tracePt t="176403" x="1625600" y="2894013"/>
          <p14:tracePt t="176421" x="1616075" y="2894013"/>
          <p14:tracePt t="176439" x="1554163" y="2894013"/>
          <p14:tracePt t="176454" x="1536700" y="2894013"/>
          <p14:tracePt t="176470" x="1465263" y="2894013"/>
          <p14:tracePt t="176487" x="1401763" y="2894013"/>
          <p14:tracePt t="176503" x="1374775" y="2894013"/>
          <p14:tracePt t="176520" x="1366838" y="2894013"/>
          <p14:tracePt t="176554" x="1357313" y="2894013"/>
          <p14:tracePt t="176682" x="1366838" y="2894013"/>
          <p14:tracePt t="176767" x="1374775" y="2894013"/>
          <p14:tracePt t="176862" x="1384300" y="2894013"/>
          <p14:tracePt t="176912" x="1401763" y="2894013"/>
          <p14:tracePt t="176948" x="1411288" y="2894013"/>
          <p14:tracePt t="176985" x="1419225" y="2894013"/>
          <p14:tracePt t="177003" x="1428750" y="2894013"/>
          <p14:tracePt t="177026" x="1438275" y="2894013"/>
          <p14:tracePt t="177050" x="1446213" y="2894013"/>
          <p14:tracePt t="177062" x="1455738" y="2894013"/>
          <p14:tracePt t="177074" x="1473200" y="2894013"/>
          <p14:tracePt t="177087" x="1490663" y="2894013"/>
          <p14:tracePt t="177102" x="1517650" y="2894013"/>
          <p14:tracePt t="177120" x="1554163" y="2894013"/>
          <p14:tracePt t="177139" x="1616075" y="2894013"/>
          <p14:tracePt t="177154" x="1652588" y="2894013"/>
          <p14:tracePt t="177171" x="1724025" y="2894013"/>
          <p14:tracePt t="177188" x="1938338" y="2894013"/>
          <p14:tracePt t="177204" x="2036763" y="2894013"/>
          <p14:tracePt t="177221" x="2133600" y="2901950"/>
          <p14:tracePt t="177237" x="2241550" y="2911475"/>
          <p14:tracePt t="177254" x="2286000" y="2911475"/>
          <p14:tracePt t="177270" x="2339975" y="2911475"/>
          <p14:tracePt t="177287" x="2446338" y="2911475"/>
          <p14:tracePt t="177304" x="2517775" y="2911475"/>
          <p14:tracePt t="177322" x="2608263" y="2911475"/>
          <p14:tracePt t="177657" x="2625725" y="2911475"/>
          <p14:tracePt t="177669" x="2670175" y="2911475"/>
          <p14:tracePt t="177681" x="2724150" y="2894013"/>
          <p14:tracePt t="177694" x="2776538" y="2884488"/>
          <p14:tracePt t="177706" x="2813050" y="2884488"/>
          <p14:tracePt t="177721" x="2857500" y="2867025"/>
          <p14:tracePt t="177737" x="2894013" y="2867025"/>
          <p14:tracePt t="177754" x="2955925" y="2867025"/>
          <p14:tracePt t="177770" x="2973388" y="2867025"/>
          <p14:tracePt t="177788" x="3000375" y="2867025"/>
          <p14:tracePt t="177804" x="3036888" y="2867025"/>
          <p14:tracePt t="177820" x="3044825" y="2867025"/>
          <p14:tracePt t="177839" x="3071813" y="2867025"/>
          <p14:tracePt t="177854" x="3081338" y="2867025"/>
          <p14:tracePt t="177886" x="3089275" y="2867025"/>
          <p14:tracePt t="177945" x="3108325" y="2867025"/>
          <p14:tracePt t="177957" x="3116263" y="2867025"/>
          <p14:tracePt t="177970" x="3125788" y="2867025"/>
          <p14:tracePt t="177982" x="3143250" y="2867025"/>
          <p14:tracePt t="177994" x="3170238" y="2867025"/>
          <p14:tracePt t="178011" x="3179763" y="2867025"/>
          <p14:tracePt t="178023" x="3197225" y="2867025"/>
          <p14:tracePt t="178036" x="3214688" y="2884488"/>
          <p14:tracePt t="178052" x="3232150" y="2884488"/>
          <p14:tracePt t="178070" x="3241675" y="2884488"/>
          <p14:tracePt t="178086" x="3251200" y="2894013"/>
          <p14:tracePt t="178103" x="3259138" y="2894013"/>
          <p14:tracePt t="178121" x="3276600" y="2894013"/>
          <p14:tracePt t="178218" x="3276600" y="2901950"/>
          <p14:tracePt t="178637" x="3268663" y="2901950"/>
          <p14:tracePt t="178673" x="3259138" y="2901950"/>
          <p14:tracePt t="178698" x="3251200" y="2901950"/>
          <p14:tracePt t="178710" x="3232150" y="2901950"/>
          <p14:tracePt t="178723" x="3205163" y="2901950"/>
          <p14:tracePt t="178737" x="3170238" y="2911475"/>
          <p14:tracePt t="178754" x="3125788" y="2911475"/>
          <p14:tracePt t="178772" x="3071813" y="2928938"/>
          <p14:tracePt t="178787" x="3044825" y="2928938"/>
          <p14:tracePt t="178804" x="3036888" y="2928938"/>
          <p14:tracePt t="178821" x="3017838" y="2928938"/>
          <p14:tracePt t="178838" x="3000375" y="2928938"/>
          <p14:tracePt t="178870" x="2990850" y="2928938"/>
          <p14:tracePt t="179228" x="2982913" y="2928938"/>
          <p14:tracePt t="179252" x="2973388" y="2928938"/>
          <p14:tracePt t="179265" x="2955925" y="2928938"/>
          <p14:tracePt t="179276" x="2938463" y="2938463"/>
          <p14:tracePt t="179289" x="2928938" y="2938463"/>
          <p14:tracePt t="179303" x="2919413" y="2938463"/>
          <p14:tracePt t="179324" x="2911475" y="2938463"/>
          <p14:tracePt t="179336" x="2901950" y="2938463"/>
          <p14:tracePt t="179372" x="2894013" y="2938463"/>
          <p14:tracePt t="179433" x="2884488" y="2938463"/>
          <p14:tracePt t="180053" x="2894013" y="2938463"/>
          <p14:tracePt t="180772" x="2901950" y="2938463"/>
          <p14:tracePt t="182631" x="2901950" y="2928938"/>
          <p14:tracePt t="183353" x="2911475" y="2928938"/>
          <p14:tracePt t="183723" x="2919413" y="2928938"/>
          <p14:tracePt t="183795" x="2928938" y="2928938"/>
          <p14:tracePt t="183871" x="2946400" y="2928938"/>
          <p14:tracePt t="183942" x="2955925" y="2928938"/>
          <p14:tracePt t="184003" x="2965450" y="2928938"/>
          <p14:tracePt t="184057" x="2973388" y="2928938"/>
          <p14:tracePt t="184106" x="2982913" y="2928938"/>
          <p14:tracePt t="184155" x="2990850" y="2928938"/>
          <p14:tracePt t="184178" x="3000375" y="2928938"/>
          <p14:tracePt t="184203" x="3000375" y="2911475"/>
          <p14:tracePt t="184254" x="3017838" y="2911475"/>
          <p14:tracePt t="184326" x="3027363" y="2911475"/>
          <p14:tracePt t="184402" x="3036888" y="2911475"/>
          <p14:tracePt t="184463" x="3044825" y="2911475"/>
          <p14:tracePt t="184523" x="3054350" y="2911475"/>
          <p14:tracePt t="184535" x="3054350" y="2901950"/>
          <p14:tracePt t="184562" x="3062288" y="2901950"/>
          <p14:tracePt t="184598" x="3071813" y="2901950"/>
          <p14:tracePt t="184634" x="3081338" y="2901950"/>
          <p14:tracePt t="184658" x="3098800" y="2901950"/>
          <p14:tracePt t="184694" x="3108325" y="2901950"/>
          <p14:tracePt t="184730" x="3116263" y="2901950"/>
          <p14:tracePt t="184754" x="3125788" y="2901950"/>
          <p14:tracePt t="184779" x="3133725" y="2901950"/>
          <p14:tracePt t="184815" x="3143250" y="2901950"/>
          <p14:tracePt t="187207" x="3133725" y="2901950"/>
          <p14:tracePt t="187220" x="3125788" y="2901950"/>
          <p14:tracePt t="187231" x="3116263" y="2901950"/>
          <p14:tracePt t="187244" x="3108325" y="2901950"/>
          <p14:tracePt t="187269" x="3089275" y="2901950"/>
          <p14:tracePt t="187293" x="3071813" y="2901950"/>
          <p14:tracePt t="187305" x="3054350" y="2901950"/>
          <p14:tracePt t="187317" x="3036888" y="2901950"/>
          <p14:tracePt t="187329" x="3027363" y="2901950"/>
          <p14:tracePt t="187340" x="3017838" y="2901950"/>
          <p14:tracePt t="187377" x="3009900" y="2901950"/>
          <p14:tracePt t="187389" x="2973388" y="2901950"/>
          <p14:tracePt t="187403" x="2938463" y="2901950"/>
          <p14:tracePt t="187415" x="2867025" y="2901950"/>
          <p14:tracePt t="187427" x="2813050" y="2901950"/>
          <p14:tracePt t="187439" x="2741613" y="2901950"/>
          <p14:tracePt t="187453" x="2705100" y="2901950"/>
          <p14:tracePt t="187470" x="2679700" y="2901950"/>
          <p14:tracePt t="187488" x="2660650" y="2901950"/>
          <p14:tracePt t="187505" x="2643188" y="2901950"/>
          <p14:tracePt t="187561" x="2652713" y="2901950"/>
          <p14:tracePt t="187579" x="2660650" y="2901950"/>
          <p14:tracePt t="187590" x="2670175" y="2901950"/>
          <p14:tracePt t="187615" x="2679700" y="2901950"/>
          <p14:tracePt t="187626" x="2687638" y="2901950"/>
          <p14:tracePt t="187651" x="2697163" y="2901950"/>
          <p14:tracePt t="187675" x="2705100" y="2901950"/>
          <p14:tracePt t="187687" x="2732088" y="2901950"/>
          <p14:tracePt t="187700" x="2751138" y="2901950"/>
          <p14:tracePt t="187711" x="2803525" y="2901950"/>
          <p14:tracePt t="187725" x="2847975" y="2901950"/>
          <p14:tracePt t="187738" x="2884488" y="2901950"/>
          <p14:tracePt t="187755" x="2938463" y="2901950"/>
          <p14:tracePt t="187772" x="3027363" y="2901950"/>
          <p14:tracePt t="187789" x="3071813" y="2901950"/>
          <p14:tracePt t="187805" x="3116263" y="2901950"/>
          <p14:tracePt t="187821" x="3197225" y="2901950"/>
          <p14:tracePt t="187839" x="3232150" y="2901950"/>
          <p14:tracePt t="187857" x="3268663" y="2901950"/>
          <p14:tracePt t="187872" x="3276600" y="2901950"/>
          <p14:tracePt t="187904" x="3286125" y="2901950"/>
          <p14:tracePt t="189019" x="3251200" y="2901950"/>
          <p14:tracePt t="189032" x="3197225" y="2901950"/>
          <p14:tracePt t="189044" x="3160713" y="2901950"/>
          <p14:tracePt t="189056" x="3125788" y="2901950"/>
          <p14:tracePt t="189070" x="3071813" y="2901950"/>
          <p14:tracePt t="189087" x="3044825" y="2901950"/>
          <p14:tracePt t="189103" x="3027363" y="2901950"/>
          <p14:tracePt t="189120" x="3017838" y="2901950"/>
          <p14:tracePt t="189137" x="3000375" y="2901950"/>
          <p14:tracePt t="189159" x="2990850" y="2901950"/>
          <p14:tracePt t="189209" x="2982913" y="2901950"/>
          <p14:tracePt t="189220" x="2973388" y="2901950"/>
          <p14:tracePt t="189233" x="2965450" y="2901950"/>
          <p14:tracePt t="189245" x="2955925" y="2901950"/>
          <p14:tracePt t="189257" x="2946400" y="2901950"/>
          <p14:tracePt t="189344" x="2928938" y="2901950"/>
          <p14:tracePt t="190131" x="2938463" y="2901950"/>
          <p14:tracePt t="190728" x="2946400" y="2901950"/>
          <p14:tracePt t="192142" x="2955925" y="2901950"/>
          <p14:tracePt t="193656" x="2965450" y="2901950"/>
          <p14:tracePt t="193911" x="2973388" y="2901950"/>
          <p14:tracePt t="193996" x="2982913" y="2901950"/>
          <p14:tracePt t="194020" x="2990850" y="2901950"/>
          <p14:tracePt t="194044" x="3009900" y="2901950"/>
          <p14:tracePt t="194057" x="3017838" y="2901950"/>
          <p14:tracePt t="194080" x="3027363" y="2901950"/>
          <p14:tracePt t="194105" x="3036888" y="2901950"/>
          <p14:tracePt t="194135" x="3044825" y="2901950"/>
          <p14:tracePt t="194149" x="3054350" y="2901950"/>
          <p14:tracePt t="194161" x="3081338" y="2901950"/>
          <p14:tracePt t="194175" x="3098800" y="2901950"/>
          <p14:tracePt t="194189" x="3108325" y="2901950"/>
          <p14:tracePt t="194206" x="3116263" y="2901950"/>
          <p14:tracePt t="194223" x="3143250" y="2901950"/>
          <p14:tracePt t="194240" x="3152775" y="2901950"/>
          <p14:tracePt t="194259" x="3160713" y="2901950"/>
          <p14:tracePt t="194283" x="3170238" y="2901950"/>
          <p14:tracePt t="194308" x="3179763" y="2901950"/>
          <p14:tracePt t="194332" x="3187700" y="2901950"/>
          <p14:tracePt t="194370" x="3205163" y="2901950"/>
          <p14:tracePt t="194431" x="3214688" y="2901950"/>
          <p14:tracePt t="199788" x="3224213" y="2901950"/>
          <p14:tracePt t="199800" x="3241675" y="2901950"/>
          <p14:tracePt t="199813" x="3286125" y="2901950"/>
          <p14:tracePt t="199825" x="3322638" y="2901950"/>
          <p14:tracePt t="199840" x="3394075" y="2911475"/>
          <p14:tracePt t="199856" x="3446463" y="2911475"/>
          <p14:tracePt t="199873" x="3554413" y="2921000"/>
          <p14:tracePt t="199890" x="3589338" y="2921000"/>
          <p14:tracePt t="199906" x="3652838" y="2938463"/>
          <p14:tracePt t="199923" x="3741738" y="2946400"/>
          <p14:tracePt t="199940" x="3759200" y="2946400"/>
          <p14:tracePt t="199956" x="3803650" y="2946400"/>
          <p14:tracePt t="199972" x="3867150" y="2965450"/>
          <p14:tracePt t="199988" x="3884613" y="2965450"/>
          <p14:tracePt t="200005" x="3919538" y="2965450"/>
          <p14:tracePt t="200022" x="3938588" y="2965450"/>
          <p14:tracePt t="200038" x="3965575" y="2965450"/>
          <p14:tracePt t="200055" x="4010025" y="2965450"/>
          <p14:tracePt t="200072" x="4044950" y="2955925"/>
          <p14:tracePt t="200088" x="4098925" y="2955925"/>
          <p14:tracePt t="200105" x="4179888" y="2955925"/>
          <p14:tracePt t="200122" x="4232275" y="2955925"/>
          <p14:tracePt t="200138" x="4313238" y="2955925"/>
          <p14:tracePt t="200155" x="4367213" y="2965450"/>
          <p14:tracePt t="200172" x="4402138" y="2973388"/>
          <p14:tracePt t="200188" x="4438650" y="2992438"/>
          <p14:tracePt t="200469" x="4500563" y="2982913"/>
          <p14:tracePt t="200481" x="4572000" y="2965450"/>
          <p14:tracePt t="200493" x="4652963" y="2955925"/>
          <p14:tracePt t="200507" x="4732338" y="2938463"/>
          <p14:tracePt t="200523" x="4803775" y="2921000"/>
          <p14:tracePt t="200542" x="4938713" y="2911475"/>
          <p14:tracePt t="200557" x="4992688" y="2911475"/>
          <p14:tracePt t="200573" x="5045075" y="2911475"/>
          <p14:tracePt t="200590" x="5170488" y="2911475"/>
          <p14:tracePt t="200606" x="5224463" y="2911475"/>
          <p14:tracePt t="200623" x="5295900" y="2911475"/>
          <p14:tracePt t="200642" x="5384800" y="2911475"/>
          <p14:tracePt t="200658" x="5421313" y="2911475"/>
          <p14:tracePt t="200673" x="5492750" y="2928938"/>
          <p14:tracePt t="200690" x="5572125" y="2928938"/>
          <p14:tracePt t="200707" x="5680075" y="2928938"/>
          <p14:tracePt t="200724" x="5715000" y="2928938"/>
          <p14:tracePt t="200740" x="5741988" y="2928938"/>
          <p14:tracePt t="200756" x="5786438" y="2928938"/>
          <p14:tracePt t="200792" x="5803900" y="2928938"/>
          <p14:tracePt t="200807" x="5822950" y="2928938"/>
          <p14:tracePt t="200823" x="5849938" y="2928938"/>
          <p14:tracePt t="200839" x="5911850" y="2928938"/>
          <p14:tracePt t="200855" x="5929313" y="2928938"/>
          <p14:tracePt t="200872" x="5973763" y="2928938"/>
          <p14:tracePt t="200889" x="6018213" y="2938463"/>
          <p14:tracePt t="200905" x="6027738" y="2938463"/>
          <p14:tracePt t="200923" x="6045200" y="2946400"/>
          <p14:tracePt t="200939" x="6054725" y="2946400"/>
          <p14:tracePt t="200972" x="6072188" y="2946400"/>
          <p14:tracePt t="201044" x="6072188" y="2965450"/>
          <p14:tracePt t="201058" x="6045200" y="2973388"/>
          <p14:tracePt t="201069" x="5992813" y="2982913"/>
          <p14:tracePt t="201081" x="5911850" y="3000375"/>
          <p14:tracePt t="201094" x="5813425" y="3017838"/>
          <p14:tracePt t="201107" x="5707063" y="3036888"/>
          <p14:tracePt t="201123" x="5653088" y="3044825"/>
          <p14:tracePt t="201140" x="5599113" y="3044825"/>
          <p14:tracePt t="201156" x="5581650" y="3044825"/>
          <p14:tracePt t="201173" x="5545138" y="3044825"/>
          <p14:tracePt t="201190" x="5537200" y="3044825"/>
          <p14:tracePt t="201208" x="5527675" y="3036888"/>
          <p14:tracePt t="201224" x="5527675" y="3017838"/>
          <p14:tracePt t="201239" x="5527675" y="2992438"/>
          <p14:tracePt t="201256" x="5527675" y="2955925"/>
          <p14:tracePt t="201272" x="5527675" y="2857500"/>
          <p14:tracePt t="201288" x="5545138" y="2803525"/>
          <p14:tracePt t="201305" x="5599113" y="2706688"/>
          <p14:tracePt t="201322" x="5608638" y="2679700"/>
          <p14:tracePt t="201338" x="5635625" y="2660650"/>
          <p14:tracePt t="201356" x="5707063" y="2616200"/>
          <p14:tracePt t="201372" x="5724525" y="2608263"/>
          <p14:tracePt t="201389" x="5751513" y="2581275"/>
          <p14:tracePt t="201405" x="5803900" y="2544763"/>
          <p14:tracePt t="201422" x="5840413" y="2527300"/>
          <p14:tracePt t="201440" x="5894388" y="2492375"/>
          <p14:tracePt t="201456" x="5929313" y="2482850"/>
          <p14:tracePt t="201473" x="5956300" y="2465388"/>
          <p14:tracePt t="201489" x="6018213" y="2438400"/>
          <p14:tracePt t="201506" x="6037263" y="2438400"/>
          <p14:tracePt t="201522" x="6081713" y="2428875"/>
          <p14:tracePt t="201539" x="6143625" y="2420938"/>
          <p14:tracePt t="201555" x="6161088" y="2420938"/>
          <p14:tracePt t="201573" x="6207125" y="2420938"/>
          <p14:tracePt t="201589" x="6232525" y="2420938"/>
          <p14:tracePt t="201606" x="6259513" y="2420938"/>
          <p14:tracePt t="201622" x="6286500" y="2420938"/>
          <p14:tracePt t="201639" x="6313488" y="2420938"/>
          <p14:tracePt t="201655" x="6330950" y="2420938"/>
          <p14:tracePt t="201672" x="6340475" y="2420938"/>
          <p14:tracePt t="201689" x="6402388" y="2401888"/>
          <p14:tracePt t="201705" x="6429375" y="2401888"/>
          <p14:tracePt t="201722" x="6465888" y="2401888"/>
          <p14:tracePt t="201739" x="6545263" y="2401888"/>
          <p14:tracePt t="201755" x="6581775" y="2401888"/>
          <p14:tracePt t="201772" x="6616700" y="2401888"/>
          <p14:tracePt t="201788" x="6653213" y="2401888"/>
          <p14:tracePt t="201805" x="6670675" y="2401888"/>
          <p14:tracePt t="201823" x="6724650" y="2401888"/>
          <p14:tracePt t="201840" x="6732588" y="2420938"/>
          <p14:tracePt t="201857" x="6742113" y="2420938"/>
          <p14:tracePt t="201873" x="6769100" y="2420938"/>
          <p14:tracePt t="201890" x="6786563" y="2420938"/>
          <p14:tracePt t="201908" x="6804025" y="2428875"/>
          <p14:tracePt t="201923" x="6823075" y="2428875"/>
          <p14:tracePt t="201940" x="6831013" y="2428875"/>
          <p14:tracePt t="201957" x="6894513" y="2438400"/>
          <p14:tracePt t="201973" x="6929438" y="2455863"/>
          <p14:tracePt t="201990" x="6956425" y="2465388"/>
          <p14:tracePt t="202006" x="7000875" y="2473325"/>
          <p14:tracePt t="202023" x="7027863" y="2492375"/>
          <p14:tracePt t="202042" x="7064375" y="2500313"/>
          <p14:tracePt t="202056" x="7072313" y="2500313"/>
          <p14:tracePt t="202073" x="7089775" y="2509838"/>
          <p14:tracePt t="202090" x="7126288" y="2544763"/>
          <p14:tracePt t="202122" x="7135813" y="2554288"/>
          <p14:tracePt t="202140" x="7153275" y="2563813"/>
          <p14:tracePt t="202157" x="7153275" y="2589213"/>
          <p14:tracePt t="202173" x="7161213" y="2616200"/>
          <p14:tracePt t="202190" x="7161213" y="2652713"/>
          <p14:tracePt t="202206" x="7143750" y="2768600"/>
          <p14:tracePt t="202223" x="7108825" y="2822575"/>
          <p14:tracePt t="202241" x="7064375" y="2874963"/>
          <p14:tracePt t="202256" x="7037388" y="2901950"/>
          <p14:tracePt t="202273" x="7010400" y="2911475"/>
          <p14:tracePt t="202290" x="6929438" y="2965450"/>
          <p14:tracePt t="202306" x="6875463" y="2992438"/>
          <p14:tracePt t="202325" x="6688138" y="3063875"/>
          <p14:tracePt t="202341" x="6635750" y="3071813"/>
          <p14:tracePt t="202357" x="6581775" y="3089275"/>
          <p14:tracePt t="202375" x="6518275" y="3098800"/>
          <p14:tracePt t="202390" x="6492875" y="3098800"/>
          <p14:tracePt t="202406" x="6456363" y="3098800"/>
          <p14:tracePt t="202423" x="6411913" y="3098800"/>
          <p14:tracePt t="202440" x="6375400" y="3098800"/>
          <p14:tracePt t="202456" x="6330950" y="3098800"/>
          <p14:tracePt t="202473" x="6259513" y="3098800"/>
          <p14:tracePt t="202490" x="6232525" y="3098800"/>
          <p14:tracePt t="202508" x="6170613" y="3098800"/>
          <p14:tracePt t="202524" x="6143625" y="3089275"/>
          <p14:tracePt t="202540" x="6108700" y="3071813"/>
          <p14:tracePt t="202555" x="6072188" y="3071813"/>
          <p14:tracePt t="202572" x="6064250" y="3063875"/>
          <p14:tracePt t="202589" x="6054725" y="3063875"/>
          <p14:tracePt t="202605" x="6045200" y="3063875"/>
          <p14:tracePt t="202780" x="6037263" y="3063875"/>
          <p14:tracePt t="202792" x="6027738" y="3063875"/>
          <p14:tracePt t="202805" x="5992813" y="3063875"/>
          <p14:tracePt t="202817" x="5938838" y="3063875"/>
          <p14:tracePt t="202829" x="5849938" y="3044825"/>
          <p14:tracePt t="202842" x="5751513" y="3044825"/>
          <p14:tracePt t="202855" x="5626100" y="3044825"/>
          <p14:tracePt t="202872" x="5510213" y="3044825"/>
          <p14:tracePt t="202889" x="5099050" y="3009900"/>
          <p14:tracePt t="202906" x="4795838" y="2965450"/>
          <p14:tracePt t="202922" x="4491038" y="2946400"/>
          <p14:tracePt t="202939" x="4089400" y="2921000"/>
          <p14:tracePt t="202956" x="3965575" y="2921000"/>
          <p14:tracePt t="202973" x="3857625" y="2921000"/>
          <p14:tracePt t="202989" x="3840163" y="2928938"/>
          <p14:tracePt t="203007" x="3830638" y="2928938"/>
          <p14:tracePt t="203394" x="3911600" y="2901950"/>
          <p14:tracePt t="203406" x="4098925" y="2849563"/>
          <p14:tracePt t="203418" x="4295775" y="2813050"/>
          <p14:tracePt t="203430" x="4491038" y="2768600"/>
          <p14:tracePt t="203443" x="4732338" y="2714625"/>
          <p14:tracePt t="203457" x="4973638" y="2652713"/>
          <p14:tracePt t="203474" x="5214938" y="2608263"/>
          <p14:tracePt t="203490" x="5697538" y="2544763"/>
          <p14:tracePt t="203506" x="5902325" y="2544763"/>
          <p14:tracePt t="203523" x="6054725" y="2544763"/>
          <p14:tracePt t="203539" x="6278563" y="2608263"/>
          <p14:tracePt t="203556" x="6357938" y="2660650"/>
          <p14:tracePt t="203814" x="6411913" y="2660650"/>
          <p14:tracePt t="203827" x="6492875" y="2706688"/>
          <p14:tracePt t="203839" x="6572250" y="2741613"/>
          <p14:tracePt t="203851" x="6653213" y="2786063"/>
          <p14:tracePt t="203864" x="6759575" y="2803525"/>
          <p14:tracePt t="203875" x="6875463" y="2822575"/>
          <p14:tracePt t="203889" x="7000875" y="2857500"/>
          <p14:tracePt t="203906" x="7126288" y="2874963"/>
          <p14:tracePt t="203924" x="7331075" y="2911475"/>
          <p14:tracePt t="203939" x="7429500" y="2946400"/>
          <p14:tracePt t="203956" x="7510463" y="2955925"/>
          <p14:tracePt t="203973" x="7680325" y="2973388"/>
          <p14:tracePt t="203989" x="7759700" y="2992438"/>
          <p14:tracePt t="204005" x="7831138" y="2992438"/>
          <p14:tracePt t="204022" x="7885113" y="3000375"/>
          <p14:tracePt t="204039" x="7894638" y="3000375"/>
          <p14:tracePt t="204057" x="7902575" y="3000375"/>
          <p14:tracePt t="204232" x="7912100" y="2992438"/>
          <p14:tracePt t="204244" x="7947025" y="2965450"/>
          <p14:tracePt t="204256" x="7974013" y="2938463"/>
          <p14:tracePt t="204268" x="8010525" y="2928938"/>
          <p14:tracePt t="204280" x="8037513" y="2921000"/>
          <p14:tracePt t="204293" x="8045450" y="2901950"/>
          <p14:tracePt t="204307" x="8054975" y="2894013"/>
          <p14:tracePt t="204329" x="8064500" y="2884488"/>
          <p14:tracePt t="204342" x="8089900" y="2884488"/>
          <p14:tracePt t="204367" x="8099425" y="2884488"/>
          <p14:tracePt t="204391" x="8108950" y="2884488"/>
          <p14:tracePt t="204501" x="8072438" y="2884488"/>
          <p14:tracePt t="204514" x="7983538" y="2884488"/>
          <p14:tracePt t="204526" x="7840663" y="2884488"/>
          <p14:tracePt t="204538" x="7626350" y="2894013"/>
          <p14:tracePt t="204550" x="7367588" y="2894013"/>
          <p14:tracePt t="204562" x="7108825" y="2894013"/>
          <p14:tracePt t="204574" x="6867525" y="2894013"/>
          <p14:tracePt t="204589" x="6572250" y="2884488"/>
          <p14:tracePt t="204605" x="6313488" y="2884488"/>
          <p14:tracePt t="204622" x="5724525" y="2867025"/>
          <p14:tracePt t="204639" x="5421313" y="2874963"/>
          <p14:tracePt t="204658" x="5099050" y="2921000"/>
          <p14:tracePt t="204674" x="4483100" y="3054350"/>
          <p14:tracePt t="204689" x="4241800" y="3116263"/>
          <p14:tracePt t="204979" x="4098925" y="3116263"/>
          <p14:tracePt t="204991" x="3902075" y="3135313"/>
          <p14:tracePt t="205003" x="3687763" y="3135313"/>
          <p14:tracePt t="205015" x="3517900" y="3152775"/>
          <p14:tracePt t="205027" x="3357563" y="3152775"/>
          <p14:tracePt t="205041" x="3232150" y="3170238"/>
          <p14:tracePt t="205057" x="3116263" y="3170238"/>
          <p14:tracePt t="205075" x="2847975" y="3187700"/>
          <p14:tracePt t="205090" x="2724150" y="3187700"/>
          <p14:tracePt t="205107" x="2625725" y="3187700"/>
          <p14:tracePt t="205124" x="2455863" y="3187700"/>
          <p14:tracePt t="205140" x="2419350" y="3187700"/>
          <p14:tracePt t="205158" x="2401888" y="3187700"/>
          <p14:tracePt t="205173" x="2366963" y="3206750"/>
          <p14:tracePt t="205190" x="2357438" y="3206750"/>
          <p14:tracePt t="205251" x="2357438" y="3214688"/>
          <p14:tracePt t="205373" x="2366963" y="3214688"/>
          <p14:tracePt t="205433" x="2374900" y="3214688"/>
          <p14:tracePt t="205469" x="2384425" y="3214688"/>
          <p14:tracePt t="205530" x="2393950" y="3214688"/>
          <p14:tracePt t="205947" x="2401888" y="3214688"/>
          <p14:tracePt t="206729" x="2411413" y="3214688"/>
          <p14:tracePt t="206813" x="2428875" y="3214688"/>
          <p14:tracePt t="206826" x="2438400" y="3214688"/>
          <p14:tracePt t="206837" x="2446338" y="3214688"/>
          <p14:tracePt t="206848" x="2455863" y="3214688"/>
          <p14:tracePt t="206872" x="2465388" y="3214688"/>
          <p14:tracePt t="206921" x="2473325" y="3214688"/>
          <p14:tracePt t="206996" x="2482850" y="3214688"/>
          <p14:tracePt t="207069" x="2500313" y="3214688"/>
          <p14:tracePt t="207141" x="2509838" y="3214688"/>
          <p14:tracePt t="207192" x="2517775" y="3214688"/>
          <p14:tracePt t="207220" x="2517775" y="3224213"/>
          <p14:tracePt t="207244" x="2527300" y="3224213"/>
          <p14:tracePt t="207317" x="2536825" y="3224213"/>
          <p14:tracePt t="207390" x="2544763" y="3224213"/>
          <p14:tracePt t="207498" x="2544763" y="3232150"/>
          <p14:tracePt t="207523" x="2554288" y="3232150"/>
          <p14:tracePt t="207585" x="2571750" y="3232150"/>
          <p14:tracePt t="207609" x="2571750" y="3241675"/>
          <p14:tracePt t="207723" x="2571750" y="3251200"/>
          <p14:tracePt t="207735" x="2581275" y="3251200"/>
          <p14:tracePt t="218690" x="2571750" y="3214688"/>
          <p14:tracePt t="218702" x="2544763" y="3135313"/>
          <p14:tracePt t="218714" x="2527300" y="3054350"/>
          <p14:tracePt t="218729" x="2509838" y="3000375"/>
          <p14:tracePt t="218742" x="2500313" y="2901950"/>
          <p14:tracePt t="218759" x="2482850" y="2822575"/>
          <p14:tracePt t="218776" x="2482850" y="2724150"/>
          <p14:tracePt t="218792" x="2482850" y="2581275"/>
          <p14:tracePt t="218808" x="2482850" y="2509838"/>
          <p14:tracePt t="218824" x="2482850" y="2411413"/>
          <p14:tracePt t="218841" x="2482850" y="2295525"/>
          <p14:tracePt t="218858" x="2465388" y="2278063"/>
          <p14:tracePt t="218874" x="2465388" y="2259013"/>
          <p14:tracePt t="218891" x="2465388" y="2251075"/>
          <p14:tracePt t="218908" x="2465388" y="2214563"/>
          <p14:tracePt t="218926" x="2465388" y="2187575"/>
          <p14:tracePt t="218958" x="2473325" y="2179638"/>
          <p14:tracePt t="219107" x="2473325" y="2187575"/>
          <p14:tracePt t="219133" x="2473325" y="2197100"/>
          <p14:tracePt t="219156" x="2473325" y="2206625"/>
          <p14:tracePt t="219168" x="2473325" y="2232025"/>
          <p14:tracePt t="219180" x="2473325" y="2251075"/>
          <p14:tracePt t="219194" x="2473325" y="2278063"/>
          <p14:tracePt t="219208" x="2473325" y="2295525"/>
          <p14:tracePt t="219225" x="2473325" y="2303463"/>
          <p14:tracePt t="219241" x="2465388" y="2366963"/>
          <p14:tracePt t="219259" x="2465388" y="2393950"/>
          <p14:tracePt t="219274" x="2465388" y="2411413"/>
          <p14:tracePt t="219291" x="2455863" y="2438400"/>
          <p14:tracePt t="219307" x="2455863" y="2482850"/>
          <p14:tracePt t="219324" x="2455863" y="2492375"/>
          <p14:tracePt t="219342" x="2455863" y="2500313"/>
          <p14:tracePt t="220180" x="2465388" y="2536825"/>
          <p14:tracePt t="220192" x="2490788" y="2581275"/>
          <p14:tracePt t="220204" x="2517775" y="2616200"/>
          <p14:tracePt t="220216" x="2562225" y="2660650"/>
          <p14:tracePt t="220228" x="2589213" y="2697163"/>
          <p14:tracePt t="220242" x="2633663" y="2741613"/>
          <p14:tracePt t="220259" x="2670175" y="2786063"/>
          <p14:tracePt t="220275" x="2697163" y="2822575"/>
          <p14:tracePt t="220293" x="2776538" y="2901950"/>
          <p14:tracePt t="220309" x="2803525" y="2946400"/>
          <p14:tracePt t="220326" x="2847975" y="2992438"/>
          <p14:tracePt t="220343" x="2884488" y="3027363"/>
          <p14:tracePt t="220358" x="2894013" y="3036888"/>
          <p14:tracePt t="220374" x="2901950" y="3044825"/>
          <p14:tracePt t="220391" x="2955925" y="3081338"/>
          <p14:tracePt t="220408" x="2973388" y="3089275"/>
          <p14:tracePt t="220425" x="3009900" y="3116263"/>
          <p14:tracePt t="220441" x="3017838" y="3116263"/>
          <p14:tracePt t="220458" x="3036888" y="3125788"/>
          <p14:tracePt t="220474" x="3044825" y="3125788"/>
          <p14:tracePt t="220491" x="3062288" y="3135313"/>
          <p14:tracePt t="220508" x="3089275" y="3152775"/>
          <p14:tracePt t="220525" x="3125788" y="3160713"/>
          <p14:tracePt t="220541" x="3143250" y="3170238"/>
          <p14:tracePt t="220557" x="3152775" y="3170238"/>
          <p14:tracePt t="220574" x="3160713" y="3170238"/>
          <p14:tracePt t="220591" x="3179763" y="3179763"/>
          <p14:tracePt t="220607" x="3197225" y="3179763"/>
          <p14:tracePt t="220624" x="3214688" y="3187700"/>
          <p14:tracePt t="220641" x="3232150" y="3187700"/>
          <p14:tracePt t="220657" x="3251200" y="3187700"/>
          <p14:tracePt t="220703" x="3259138" y="3206750"/>
          <p14:tracePt t="220715" x="3268663" y="3206750"/>
          <p14:tracePt t="220740" x="3276600" y="3206750"/>
          <p14:tracePt t="220751" x="3286125" y="3206750"/>
          <p14:tracePt t="220781" x="3295650" y="3206750"/>
          <p14:tracePt t="220855" x="3313113" y="3206750"/>
          <p14:tracePt t="220867" x="3313113" y="3214688"/>
          <p14:tracePt t="220878" x="3322638" y="3214688"/>
          <p14:tracePt t="220891" x="3340100" y="3214688"/>
          <p14:tracePt t="220907" x="3348038" y="3224213"/>
          <p14:tracePt t="225801" x="3295650" y="3251200"/>
          <p14:tracePt t="225812" x="3187700" y="3322638"/>
          <p14:tracePt t="225825" x="3108325" y="3367088"/>
          <p14:tracePt t="225837" x="3044825" y="3402013"/>
          <p14:tracePt t="225849" x="3017838" y="3411538"/>
          <p14:tracePt t="225860" x="2965450" y="3429000"/>
          <p14:tracePt t="225875" x="2911475" y="3455988"/>
          <p14:tracePt t="225891" x="2847975" y="3465513"/>
          <p14:tracePt t="225909" x="2687638" y="3554413"/>
          <p14:tracePt t="225925" x="2625725" y="3581400"/>
          <p14:tracePt t="225941" x="2571750" y="3589338"/>
          <p14:tracePt t="225958" x="2455863" y="3652838"/>
          <p14:tracePt t="225975" x="2393950" y="3679825"/>
          <p14:tracePt t="225991" x="2330450" y="3733800"/>
          <p14:tracePt t="226008" x="2232025" y="3805238"/>
          <p14:tracePt t="226025" x="2205038" y="3830638"/>
          <p14:tracePt t="226042" x="2170113" y="3867150"/>
          <p14:tracePt t="226058" x="2160588" y="3884613"/>
          <p14:tracePt t="226091" x="2152650" y="3894138"/>
          <p14:tracePt t="226108" x="2152650" y="3902075"/>
          <p14:tracePt t="226125" x="2152650" y="3929063"/>
          <p14:tracePt t="226141" x="2125663" y="3992563"/>
          <p14:tracePt t="226158" x="2108200" y="4044950"/>
          <p14:tracePt t="226175" x="2098675" y="4108450"/>
          <p14:tracePt t="226191" x="2098675" y="4116388"/>
          <p14:tracePt t="226208" x="2098675" y="4125913"/>
          <p14:tracePt t="226225" x="2098675" y="4135438"/>
          <p14:tracePt t="226242" x="2098675" y="4152900"/>
          <p14:tracePt t="226258" x="2098675" y="4162425"/>
          <p14:tracePt t="226275" x="2098675" y="4179888"/>
          <p14:tracePt t="226308" x="2098675" y="4187825"/>
          <p14:tracePt t="226326" x="2098675" y="4197350"/>
          <p14:tracePt t="226344" x="2108200" y="4197350"/>
          <p14:tracePt t="226359" x="2125663" y="4224338"/>
          <p14:tracePt t="226375" x="2143125" y="4233863"/>
          <p14:tracePt t="226391" x="2152650" y="4233863"/>
          <p14:tracePt t="226408" x="2179638" y="4241800"/>
          <p14:tracePt t="226425" x="2205038" y="4241800"/>
          <p14:tracePt t="226442" x="2224088" y="4241800"/>
          <p14:tracePt t="226458" x="2232025" y="4241800"/>
          <p14:tracePt t="226475" x="2259013" y="4241800"/>
          <p14:tracePt t="226491" x="2276475" y="4241800"/>
          <p14:tracePt t="226508" x="2295525" y="4241800"/>
          <p14:tracePt t="226525" x="2322513" y="4241800"/>
          <p14:tracePt t="226541" x="2357438" y="4241800"/>
          <p14:tracePt t="226558" x="2374900" y="4241800"/>
          <p14:tracePt t="226575" x="2401888" y="4241800"/>
          <p14:tracePt t="226591" x="2446338" y="4241800"/>
          <p14:tracePt t="226608" x="2473325" y="4241800"/>
          <p14:tracePt t="226625" x="2536825" y="4224338"/>
          <p14:tracePt t="226641" x="2554288" y="4224338"/>
          <p14:tracePt t="226658" x="2581275" y="4224338"/>
          <p14:tracePt t="226675" x="2625725" y="4224338"/>
          <p14:tracePt t="226691" x="2643188" y="4224338"/>
          <p14:tracePt t="226708" x="2670175" y="4224338"/>
          <p14:tracePt t="226725" x="2705100" y="4224338"/>
          <p14:tracePt t="226742" x="2714625" y="4224338"/>
          <p14:tracePt t="226758" x="2741613" y="4224338"/>
          <p14:tracePt t="226775" x="2751138" y="4224338"/>
          <p14:tracePt t="226791" x="2776538" y="4224338"/>
          <p14:tracePt t="226808" x="2795588" y="4224338"/>
          <p14:tracePt t="226825" x="2822575" y="4224338"/>
          <p14:tracePt t="226842" x="2830513" y="4224338"/>
          <p14:tracePt t="226858" x="2840038" y="4224338"/>
          <p14:tracePt t="226875" x="2847975" y="4224338"/>
          <p14:tracePt t="227316" x="2813050" y="4224338"/>
          <p14:tracePt t="227328" x="2741613" y="4206875"/>
          <p14:tracePt t="227340" x="2660650" y="4197350"/>
          <p14:tracePt t="227352" x="2625725" y="4197350"/>
          <p14:tracePt t="227364" x="2598738" y="4197350"/>
          <p14:tracePt t="227378" x="2589213" y="4187825"/>
          <p14:tracePt t="227393" x="2581275" y="4187825"/>
          <p14:tracePt t="227448" x="2571750" y="4187825"/>
          <p14:tracePt t="227510" x="2562225" y="4187825"/>
          <p14:tracePt t="227546" x="2536825" y="4170363"/>
          <p14:tracePt t="227560" x="2500313" y="4170363"/>
          <p14:tracePt t="227571" x="2455863" y="4170363"/>
          <p14:tracePt t="227583" x="2438400" y="4170363"/>
          <p14:tracePt t="227596" x="2411413" y="4162425"/>
          <p14:tracePt t="227609" x="2374900" y="4162425"/>
          <p14:tracePt t="227626" x="2339975" y="4152900"/>
          <p14:tracePt t="227645" x="2303463" y="4152900"/>
          <p14:tracePt t="227676" x="2295525" y="4152900"/>
          <p14:tracePt t="227779" x="2303463" y="4152900"/>
          <p14:tracePt t="227820" x="2312988" y="4152900"/>
          <p14:tracePt t="227855" x="2322513" y="4152900"/>
          <p14:tracePt t="227867" x="2347913" y="4152900"/>
          <p14:tracePt t="227879" x="2366963" y="4152900"/>
          <p14:tracePt t="227892" x="2393950" y="4152900"/>
          <p14:tracePt t="227908" x="2401888" y="4135438"/>
          <p14:tracePt t="227925" x="2411413" y="4135438"/>
          <p14:tracePt t="227942" x="2446338" y="4135438"/>
          <p14:tracePt t="227958" x="2455863" y="4135438"/>
          <p14:tracePt t="227975" x="2465388" y="4135438"/>
          <p14:tracePt t="227992" x="2473325" y="4135438"/>
          <p14:tracePt t="228008" x="2482850" y="4135438"/>
          <p14:tracePt t="228041" x="2490788" y="4135438"/>
          <p14:tracePt t="228058" x="2500313" y="4135438"/>
          <p14:tracePt t="228076" x="2517775" y="4135438"/>
          <p14:tracePt t="228092" x="2527300" y="4135438"/>
          <p14:tracePt t="228108" x="2536825" y="4135438"/>
          <p14:tracePt t="228125" x="2589213" y="4135438"/>
          <p14:tracePt t="228142" x="2643188" y="4135438"/>
          <p14:tracePt t="228158" x="2697163" y="4135438"/>
          <p14:tracePt t="228175" x="2840038" y="4135438"/>
          <p14:tracePt t="228192" x="2884488" y="4143375"/>
          <p14:tracePt t="228209" x="2946400" y="4143375"/>
          <p14:tracePt t="228225" x="2965450" y="4143375"/>
          <p14:tracePt t="228242" x="2990850" y="4143375"/>
          <p14:tracePt t="228258" x="3054350" y="4152900"/>
          <p14:tracePt t="228275" x="3089275" y="4152900"/>
          <p14:tracePt t="228292" x="3116263" y="4152900"/>
          <p14:tracePt t="228308" x="3133725" y="4152900"/>
          <p14:tracePt t="228325" x="3179763" y="4152900"/>
          <p14:tracePt t="228342" x="3187700" y="4152900"/>
          <p14:tracePt t="228358" x="3205163" y="4152900"/>
          <p14:tracePt t="228375" x="3214688" y="4152900"/>
          <p14:tracePt t="228392" x="3224213" y="4152900"/>
          <p14:tracePt t="228425" x="3232150" y="4152900"/>
          <p14:tracePt t="228814" x="3251200" y="4152900"/>
          <p14:tracePt t="228827" x="3295650" y="4152900"/>
          <p14:tracePt t="228839" x="3330575" y="4152900"/>
          <p14:tracePt t="228851" x="3367088" y="4135438"/>
          <p14:tracePt t="228863" x="3394075" y="4135438"/>
          <p14:tracePt t="228876" x="3446463" y="4135438"/>
          <p14:tracePt t="228892" x="3482975" y="4135438"/>
          <p14:tracePt t="228908" x="3527425" y="4135438"/>
          <p14:tracePt t="228925" x="3554413" y="4135438"/>
          <p14:tracePt t="228942" x="3562350" y="4135438"/>
          <p14:tracePt t="228958" x="3581400" y="4135438"/>
          <p14:tracePt t="228975" x="3589338" y="4125913"/>
          <p14:tracePt t="228991" x="3598863" y="4125913"/>
          <p14:tracePt t="229009" x="3616325" y="4125913"/>
          <p14:tracePt t="229026" x="3625850" y="4125913"/>
          <p14:tracePt t="229042" x="3633788" y="4125913"/>
          <p14:tracePt t="229058" x="3660775" y="4125913"/>
          <p14:tracePt t="229093" x="3670300" y="4125913"/>
          <p14:tracePt t="229108" x="3679825" y="4125913"/>
          <p14:tracePt t="229125" x="3697288" y="4125913"/>
          <p14:tracePt t="229142" x="3724275" y="4125913"/>
          <p14:tracePt t="229158" x="3732213" y="4125913"/>
          <p14:tracePt t="229175" x="3741738" y="4125913"/>
          <p14:tracePt t="229214" x="3751263" y="4125913"/>
          <p14:tracePt t="229379" x="3759200" y="4125913"/>
          <p14:tracePt t="229403" x="3768725" y="4125913"/>
          <p14:tracePt t="229428" x="3776663" y="4125913"/>
          <p14:tracePt t="229488" x="3795713" y="4125913"/>
          <p14:tracePt t="229612" x="3803650" y="4125913"/>
          <p14:tracePt t="229662" x="3813175" y="4125913"/>
          <p14:tracePt t="229698" x="3822700" y="4125913"/>
          <p14:tracePt t="229759" x="3830638" y="4125913"/>
          <p14:tracePt t="229921" x="3840163" y="4125913"/>
          <p14:tracePt t="229932" x="3848100" y="4135438"/>
          <p14:tracePt t="229945" x="3867150" y="4135438"/>
          <p14:tracePt t="229960" x="3875088" y="4135438"/>
          <p14:tracePt t="229977" x="3884613" y="4152900"/>
          <p14:tracePt t="229994" x="3894138" y="4152900"/>
          <p14:tracePt t="230010" x="3902075" y="4152900"/>
          <p14:tracePt t="230026" x="3911600" y="4152900"/>
          <p14:tracePt t="230064" x="3919538" y="4152900"/>
          <p14:tracePt t="230113" x="3929063" y="4152900"/>
          <p14:tracePt t="230125" x="3946525" y="4152900"/>
          <p14:tracePt t="230137" x="3965575" y="4162425"/>
          <p14:tracePt t="230149" x="4000500" y="4162425"/>
          <p14:tracePt t="230163" x="4044950" y="4170363"/>
          <p14:tracePt t="230177" x="4098925" y="4170363"/>
          <p14:tracePt t="230193" x="4116388" y="4170363"/>
          <p14:tracePt t="230210" x="4179888" y="4187825"/>
          <p14:tracePt t="230227" x="4205288" y="4187825"/>
          <p14:tracePt t="230244" x="4214813" y="4197350"/>
          <p14:tracePt t="230260" x="4232275" y="4197350"/>
          <p14:tracePt t="230277" x="4251325" y="4197350"/>
          <p14:tracePt t="230296" x="4259263" y="4197350"/>
          <p14:tracePt t="230350" x="4268788" y="4197350"/>
          <p14:tracePt t="230934" x="4303713" y="4197350"/>
          <p14:tracePt t="230947" x="4340225" y="4197350"/>
          <p14:tracePt t="230959" x="4375150" y="4197350"/>
          <p14:tracePt t="230971" x="4411663" y="4197350"/>
          <p14:tracePt t="230983" x="4438650" y="4197350"/>
          <p14:tracePt t="230996" x="4446588" y="4197350"/>
          <p14:tracePt t="231010" x="4473575" y="4197350"/>
          <p14:tracePt t="231026" x="4491038" y="4197350"/>
          <p14:tracePt t="231045" x="4537075" y="4197350"/>
          <p14:tracePt t="231060" x="4562475" y="4197350"/>
          <p14:tracePt t="231076" x="4572000" y="4197350"/>
          <p14:tracePt t="231093" x="4589463" y="4206875"/>
          <p14:tracePt t="231110" x="4598988" y="4206875"/>
          <p14:tracePt t="231564" x="4589463" y="4206875"/>
          <p14:tracePt t="231576" x="4554538" y="4206875"/>
          <p14:tracePt t="231589" x="4518025" y="4206875"/>
          <p14:tracePt t="231601" x="4429125" y="4206875"/>
          <p14:tracePt t="231615" x="4330700" y="4206875"/>
          <p14:tracePt t="231629" x="4232275" y="4206875"/>
          <p14:tracePt t="231643" x="4116388" y="4206875"/>
          <p14:tracePt t="231660" x="4017963" y="4206875"/>
          <p14:tracePt t="231677" x="3919538" y="4187825"/>
          <p14:tracePt t="231692" x="3867150" y="4187825"/>
          <p14:tracePt t="231709" x="3830638" y="4187825"/>
          <p14:tracePt t="231726" x="3768725" y="4187825"/>
          <p14:tracePt t="231742" x="3759200" y="4187825"/>
          <p14:tracePt t="231760" x="3741738" y="4187825"/>
          <p14:tracePt t="231792" x="3732213" y="4187825"/>
          <p14:tracePt t="231809" x="3714750" y="4187825"/>
          <p14:tracePt t="231825" x="3687763" y="4187825"/>
          <p14:tracePt t="231842" x="3670300" y="4187825"/>
          <p14:tracePt t="231859" x="3643313" y="4187825"/>
          <p14:tracePt t="231875" x="3608388" y="4187825"/>
          <p14:tracePt t="231892" x="3598863" y="4187825"/>
          <p14:tracePt t="231909" x="3589338" y="4187825"/>
          <p14:tracePt t="231925" x="3581400" y="4187825"/>
          <p14:tracePt t="231958" x="3571875" y="4187825"/>
          <p14:tracePt t="231981" x="3562350" y="4187825"/>
          <p14:tracePt t="232006" x="3554413" y="4187825"/>
          <p14:tracePt t="232018" x="3517900" y="4187825"/>
          <p14:tracePt t="232031" x="3473450" y="4187825"/>
          <p14:tracePt t="232044" x="3438525" y="4187825"/>
          <p14:tracePt t="232060" x="3384550" y="4187825"/>
          <p14:tracePt t="232077" x="3348038" y="4187825"/>
          <p14:tracePt t="232094" x="3241675" y="4187825"/>
          <p14:tracePt t="232110" x="3187700" y="4187825"/>
          <p14:tracePt t="232127" x="3133725" y="4187825"/>
          <p14:tracePt t="232144" x="3044825" y="4187825"/>
          <p14:tracePt t="232160" x="3000375" y="4187825"/>
          <p14:tracePt t="232177" x="2955925" y="4179888"/>
          <p14:tracePt t="232498" x="2884488" y="4162425"/>
          <p14:tracePt t="232510" x="2830513" y="4162425"/>
          <p14:tracePt t="232523" x="2759075" y="4152900"/>
          <p14:tracePt t="232536" x="2705100" y="4135438"/>
          <p14:tracePt t="232547" x="2679700" y="4135438"/>
          <p14:tracePt t="232561" x="2670175" y="4135438"/>
          <p14:tracePt t="232577" x="2660650" y="4135438"/>
          <p14:tracePt t="232593" x="2652713" y="4135438"/>
          <p14:tracePt t="232610" x="2633663" y="4135438"/>
          <p14:tracePt t="232627" x="2608263" y="4135438"/>
          <p14:tracePt t="232645" x="2509838" y="4135438"/>
          <p14:tracePt t="232660" x="2473325" y="4135438"/>
          <p14:tracePt t="232677" x="2455863" y="4135438"/>
          <p14:tracePt t="232694" x="2428875" y="4135438"/>
          <p14:tracePt t="232709" x="2419350" y="4135438"/>
          <p14:tracePt t="232726" x="2411413" y="4135438"/>
          <p14:tracePt t="232728" x="2374900" y="4135438"/>
          <p14:tracePt t="232743" x="2339975" y="4135438"/>
          <p14:tracePt t="232759" x="2295525" y="4152900"/>
          <p14:tracePt t="232775" x="2259013" y="4152900"/>
          <p14:tracePt t="232792" x="2241550" y="4152900"/>
          <p14:tracePt t="232810" x="2232025" y="4152900"/>
          <p14:tracePt t="232827" x="2224088" y="4152900"/>
          <p14:tracePt t="232868" x="2214563" y="4152900"/>
          <p14:tracePt t="232879" x="2197100" y="4162425"/>
          <p14:tracePt t="232894" x="2187575" y="4162425"/>
          <p14:tracePt t="232917" x="2179638" y="4162425"/>
          <p14:tracePt t="233061" x="2187575" y="4162425"/>
          <p14:tracePt t="233073" x="2205038" y="4162425"/>
          <p14:tracePt t="233099" x="2214563" y="4162425"/>
          <p14:tracePt t="233124" x="2224088" y="4170363"/>
          <p14:tracePt t="233148" x="2232025" y="4170363"/>
          <p14:tracePt t="233158" x="2241550" y="4170363"/>
          <p14:tracePt t="233170" x="2251075" y="4179888"/>
          <p14:tracePt t="233183" x="2276475" y="4179888"/>
          <p14:tracePt t="233195" x="2286000" y="4179888"/>
          <p14:tracePt t="233209" x="2295525" y="4179888"/>
          <p14:tracePt t="233227" x="2303463" y="4179888"/>
          <p14:tracePt t="233246" x="2312988" y="4187825"/>
          <p14:tracePt t="233280" x="2322513" y="4187825"/>
          <p14:tracePt t="233371" x="2330450" y="4187825"/>
          <p14:tracePt t="233383" x="2347913" y="4187825"/>
          <p14:tracePt t="233396" x="2357438" y="4187825"/>
          <p14:tracePt t="233410" x="2366963" y="4187825"/>
          <p14:tracePt t="233427" x="2384425" y="4187825"/>
          <p14:tracePt t="233444" x="2393950" y="4197350"/>
          <p14:tracePt t="233460" x="2411413" y="4197350"/>
          <p14:tracePt t="233477" x="2419350" y="4197350"/>
          <p14:tracePt t="233494" x="2446338" y="4197350"/>
          <p14:tracePt t="233511" x="2455863" y="4197350"/>
          <p14:tracePt t="233529" x="2517775" y="4197350"/>
          <p14:tracePt t="233544" x="2544763" y="4187825"/>
          <p14:tracePt t="233561" x="2562225" y="4187825"/>
          <p14:tracePt t="233577" x="2633663" y="4162425"/>
          <p14:tracePt t="233593" x="2670175" y="4135438"/>
          <p14:tracePt t="233609" x="2714625" y="4108450"/>
          <p14:tracePt t="233626" x="2795588" y="4054475"/>
          <p14:tracePt t="233642" x="2813050" y="4037013"/>
          <p14:tracePt t="233659" x="2822575" y="4027488"/>
          <p14:tracePt t="233676" x="2840038" y="4010025"/>
          <p14:tracePt t="233692" x="2847975" y="4000500"/>
          <p14:tracePt t="233710" x="2857500" y="3973513"/>
          <p14:tracePt t="233726" x="2867025" y="3956050"/>
          <p14:tracePt t="233743" x="2867025" y="3948113"/>
          <p14:tracePt t="233759" x="2884488" y="3911600"/>
          <p14:tracePt t="233776" x="2884488" y="3902075"/>
          <p14:tracePt t="233792" x="2884488" y="3867150"/>
          <p14:tracePt t="233809" x="2847975" y="3805238"/>
          <p14:tracePt t="233826" x="2813050" y="3759200"/>
          <p14:tracePt t="233842" x="2751138" y="3714750"/>
          <p14:tracePt t="233859" x="2687638" y="3652838"/>
          <p14:tracePt t="233876" x="2616200" y="3608388"/>
          <p14:tracePt t="233892" x="2598738" y="3608388"/>
          <p14:tracePt t="233911" x="2554288" y="3608388"/>
          <p14:tracePt t="233927" x="2490788" y="3625850"/>
          <p14:tracePt t="233944" x="2438400" y="3662363"/>
          <p14:tracePt t="233960" x="2295525" y="3741738"/>
          <p14:tracePt t="233978" x="2251075" y="3768725"/>
          <p14:tracePt t="233996" x="2214563" y="3778250"/>
          <p14:tracePt t="234010" x="2214563" y="3786188"/>
          <p14:tracePt t="234044" x="2205038" y="3786188"/>
          <p14:tracePt t="234080" x="2205038" y="3795713"/>
          <p14:tracePt t="234116" x="2205038" y="3805238"/>
          <p14:tracePt t="234128" x="2224088" y="3805238"/>
          <p14:tracePt t="234140" x="2232025" y="3813175"/>
          <p14:tracePt t="234152" x="2241550" y="3830638"/>
          <p14:tracePt t="234164" x="2251075" y="3867150"/>
          <p14:tracePt t="234178" x="2268538" y="3884613"/>
          <p14:tracePt t="234194" x="2268538" y="3911600"/>
          <p14:tracePt t="234211" x="2276475" y="3938588"/>
          <p14:tracePt t="234227" x="2303463" y="3983038"/>
          <p14:tracePt t="234243" x="2312988" y="3992563"/>
          <p14:tracePt t="234261" x="2357438" y="4044950"/>
          <p14:tracePt t="234276" x="2401888" y="4071938"/>
          <p14:tracePt t="234293" x="2438400" y="4081463"/>
          <p14:tracePt t="234311" x="2536825" y="4108450"/>
          <p14:tracePt t="234327" x="2554288" y="4116388"/>
          <p14:tracePt t="234344" x="2598738" y="4135438"/>
          <p14:tracePt t="234360" x="2633663" y="4143375"/>
          <p14:tracePt t="234376" x="2697163" y="4143375"/>
          <p14:tracePt t="234392" x="2714625" y="4143375"/>
          <p14:tracePt t="234409" x="2741613" y="4143375"/>
          <p14:tracePt t="234426" x="2786063" y="4143375"/>
          <p14:tracePt t="234443" x="2795588" y="4143375"/>
          <p14:tracePt t="234461" x="2822575" y="4143375"/>
          <p14:tracePt t="234478" x="2830513" y="4143375"/>
          <p14:tracePt t="234494" x="2847975" y="4135438"/>
          <p14:tracePt t="234511" x="2867025" y="4116388"/>
          <p14:tracePt t="234527" x="2884488" y="4098925"/>
          <p14:tracePt t="234545" x="2884488" y="4090988"/>
          <p14:tracePt t="234561" x="2884488" y="4081463"/>
          <p14:tracePt t="234577" x="2884488" y="4071938"/>
          <p14:tracePt t="234596" x="2884488" y="4027488"/>
          <p14:tracePt t="234610" x="2884488" y="3956050"/>
          <p14:tracePt t="234627" x="2884488" y="3884613"/>
          <p14:tracePt t="234645" x="2884488" y="3805238"/>
          <p14:tracePt t="234661" x="2884488" y="3786188"/>
          <p14:tracePt t="234677" x="2874963" y="3778250"/>
          <p14:tracePt t="234693" x="2874963" y="3759200"/>
          <p14:tracePt t="234709" x="2867025" y="3759200"/>
          <p14:tracePt t="234726" x="2857500" y="3759200"/>
          <p14:tracePt t="234743" x="2840038" y="3751263"/>
          <p14:tracePt t="234761" x="2813050" y="3751263"/>
          <p14:tracePt t="234778" x="2751138" y="3724275"/>
          <p14:tracePt t="234794" x="2714625" y="3714750"/>
          <p14:tracePt t="234811" x="2670175" y="3714750"/>
          <p14:tracePt t="234827" x="2633663" y="3706813"/>
          <p14:tracePt t="234844" x="2625725" y="3706813"/>
          <p14:tracePt t="234861" x="2616200" y="3706813"/>
          <p14:tracePt t="234878" x="2608263" y="3706813"/>
          <p14:tracePt t="234894" x="2589213" y="3706813"/>
          <p14:tracePt t="234910" x="2554288" y="3706813"/>
          <p14:tracePt t="234928" x="2473325" y="3706813"/>
          <p14:tracePt t="234944" x="2419350" y="3714750"/>
          <p14:tracePt t="234960" x="2384425" y="3733800"/>
          <p14:tracePt t="234978" x="2322513" y="3759200"/>
          <p14:tracePt t="234994" x="2303463" y="3759200"/>
          <p14:tracePt t="235013" x="2295525" y="3768725"/>
          <p14:tracePt t="235027" x="2286000" y="3768725"/>
          <p14:tracePt t="235063" x="2286000" y="3778250"/>
          <p14:tracePt t="235098" x="2286000" y="3786188"/>
          <p14:tracePt t="235135" x="2286000" y="3795713"/>
          <p14:tracePt t="235172" x="2286000" y="3805238"/>
          <p14:tracePt t="235196" x="2286000" y="3822700"/>
          <p14:tracePt t="235220" x="2276475" y="3822700"/>
          <p14:tracePt t="235232" x="2276475" y="3830638"/>
          <p14:tracePt t="235244" x="2276475" y="3840163"/>
          <p14:tracePt t="235256" x="2268538" y="3849688"/>
          <p14:tracePt t="235280" x="2268538" y="3857625"/>
          <p14:tracePt t="235304" x="2268538" y="3867150"/>
          <p14:tracePt t="235371" x="2268538" y="3876675"/>
          <p14:tracePt t="235395" x="2268538" y="3894138"/>
          <p14:tracePt t="235407" x="2268538" y="3902075"/>
          <p14:tracePt t="235419" x="2268538" y="3921125"/>
          <p14:tracePt t="235431" x="2268538" y="3929063"/>
          <p14:tracePt t="235445" x="2268538" y="3938588"/>
          <p14:tracePt t="235460" x="2276475" y="3956050"/>
          <p14:tracePt t="235479" x="2276475" y="3965575"/>
          <p14:tracePt t="235504" x="2276475" y="3973513"/>
          <p14:tracePt t="235539" x="2286000" y="3983038"/>
          <p14:tracePt t="235551" x="2286000" y="3992563"/>
          <p14:tracePt t="235562" x="2295525" y="4000500"/>
          <p14:tracePt t="235576" x="2295525" y="4010025"/>
          <p14:tracePt t="235593" x="2295525" y="4019550"/>
          <p14:tracePt t="235610" x="2312988" y="4037013"/>
          <p14:tracePt t="235626" x="2312988" y="4054475"/>
          <p14:tracePt t="235643" x="2322513" y="4054475"/>
          <p14:tracePt t="235660" x="2322513" y="4071938"/>
          <p14:tracePt t="235696" x="2330450" y="4081463"/>
          <p14:tracePt t="235744" x="2330450" y="4090988"/>
          <p14:tracePt t="235757" x="2339975" y="4090988"/>
          <p14:tracePt t="235781" x="2347913" y="4108450"/>
          <p14:tracePt t="235793" x="2357438" y="4116388"/>
          <p14:tracePt t="235804" x="2366963" y="4125913"/>
          <p14:tracePt t="235817" x="2393950" y="4135438"/>
          <p14:tracePt t="235829" x="2419350" y="4162425"/>
          <p14:tracePt t="235843" x="2455863" y="4170363"/>
          <p14:tracePt t="235861" x="2465388" y="4187825"/>
          <p14:tracePt t="235877" x="2473325" y="4197350"/>
          <p14:tracePt t="235893" x="2490788" y="4206875"/>
          <p14:tracePt t="235911" x="2500313" y="4206875"/>
          <p14:tracePt t="235958" x="2509838" y="4206875"/>
          <p14:tracePt t="236007" x="2517775" y="4206875"/>
          <p14:tracePt t="236018" x="2527300" y="4214813"/>
          <p14:tracePt t="236030" x="2554288" y="4214813"/>
          <p14:tracePt t="236043" x="2589213" y="4214813"/>
          <p14:tracePt t="236059" x="2608263" y="4214813"/>
          <p14:tracePt t="236076" x="2633663" y="4214813"/>
          <p14:tracePt t="236093" x="2652713" y="4214813"/>
          <p14:tracePt t="236109" x="2660650" y="4214813"/>
          <p14:tracePt t="236144" x="2670175" y="4214813"/>
          <p14:tracePt t="236164" x="2687638" y="4214813"/>
          <p14:tracePt t="236177" x="2697163" y="4214813"/>
          <p14:tracePt t="236194" x="2705100" y="4214813"/>
          <p14:tracePt t="236211" x="2714625" y="4206875"/>
          <p14:tracePt t="236214" x="2741613" y="4187825"/>
          <p14:tracePt t="236227" x="2759075" y="4179888"/>
          <p14:tracePt t="236245" x="2786063" y="4152900"/>
          <p14:tracePt t="236261" x="2822575" y="4135438"/>
          <p14:tracePt t="236278" x="2830513" y="4125913"/>
          <p14:tracePt t="236294" x="2857500" y="4108450"/>
          <p14:tracePt t="236311" x="2867025" y="4098925"/>
          <p14:tracePt t="236346" x="2874963" y="4090988"/>
          <p14:tracePt t="236388" x="2874963" y="4081463"/>
          <p14:tracePt t="236401" x="2884488" y="4081463"/>
          <p14:tracePt t="236416" x="2884488" y="4071938"/>
          <p14:tracePt t="236438" x="2884488" y="4064000"/>
          <p14:tracePt t="236451" x="2884488" y="4054475"/>
          <p14:tracePt t="236464" x="2894013" y="4037013"/>
          <p14:tracePt t="236478" x="2894013" y="4019550"/>
          <p14:tracePt t="236493" x="2911475" y="3983038"/>
          <p14:tracePt t="236511" x="2919413" y="3902075"/>
          <p14:tracePt t="236526" x="2919413" y="3876675"/>
          <p14:tracePt t="236543" x="2928938" y="3857625"/>
          <p14:tracePt t="236559" x="2928938" y="3830638"/>
          <p14:tracePt t="236576" x="2928938" y="3813175"/>
          <p14:tracePt t="236593" x="2928938" y="3805238"/>
          <p14:tracePt t="236610" x="2911475" y="3768725"/>
          <p14:tracePt t="236626" x="2901950" y="3759200"/>
          <p14:tracePt t="236643" x="2874963" y="3751263"/>
          <p14:tracePt t="236660" x="2813050" y="3724275"/>
          <p14:tracePt t="236676" x="2759075" y="3706813"/>
          <p14:tracePt t="236693" x="2714625" y="3697288"/>
          <p14:tracePt t="236709" x="2608263" y="3670300"/>
          <p14:tracePt t="236726" x="2571750" y="3652838"/>
          <p14:tracePt t="236744" x="2509838" y="3643313"/>
          <p14:tracePt t="236760" x="2473325" y="3643313"/>
          <p14:tracePt t="236776" x="2446338" y="3643313"/>
          <p14:tracePt t="236793" x="2384425" y="3643313"/>
          <p14:tracePt t="236809" x="2330450" y="3643313"/>
          <p14:tracePt t="236826" x="2295525" y="3662363"/>
          <p14:tracePt t="236843" x="2214563" y="3687763"/>
          <p14:tracePt t="236860" x="2187575" y="3697288"/>
          <p14:tracePt t="236876" x="2179638" y="3697288"/>
          <p14:tracePt t="236894" x="2160588" y="3706813"/>
          <p14:tracePt t="236926" x="2160588" y="3714750"/>
          <p14:tracePt t="236943" x="2160588" y="3733800"/>
          <p14:tracePt t="236959" x="2160588" y="3741738"/>
          <p14:tracePt t="236976" x="2160588" y="3751263"/>
          <p14:tracePt t="236993" x="2160588" y="3768725"/>
          <p14:tracePt t="237009" x="2160588" y="3786188"/>
          <p14:tracePt t="237026" x="2170113" y="3857625"/>
          <p14:tracePt t="237043" x="2187575" y="3876675"/>
          <p14:tracePt t="237059" x="2187575" y="3902075"/>
          <p14:tracePt t="237076" x="2197100" y="3948113"/>
          <p14:tracePt t="237093" x="2197100" y="3956050"/>
          <p14:tracePt t="237110" x="2205038" y="3992563"/>
          <p14:tracePt t="237126" x="2214563" y="4010025"/>
          <p14:tracePt t="237143" x="2241550" y="4027488"/>
          <p14:tracePt t="237161" x="2276475" y="4071938"/>
          <p14:tracePt t="237177" x="2322513" y="4098925"/>
          <p14:tracePt t="237196" x="2384425" y="4143375"/>
          <p14:tracePt t="237211" x="2411413" y="4162425"/>
          <p14:tracePt t="237227" x="2438400" y="4179888"/>
          <p14:tracePt t="237232" x="2455863" y="4187825"/>
          <p14:tracePt t="237246" x="2500313" y="4206875"/>
          <p14:tracePt t="237261" x="2527300" y="4214813"/>
          <p14:tracePt t="237277" x="2544763" y="4224338"/>
          <p14:tracePt t="237294" x="2598738" y="4241800"/>
          <p14:tracePt t="237311" x="2633663" y="4241800"/>
          <p14:tracePt t="237328" x="2697163" y="4241800"/>
          <p14:tracePt t="237345" x="2714625" y="4241800"/>
          <p14:tracePt t="237360" x="2724150" y="4241800"/>
          <p14:tracePt t="237377" x="2732088" y="4224338"/>
          <p14:tracePt t="237395" x="2768600" y="4197350"/>
          <p14:tracePt t="237411" x="2776538" y="4187825"/>
          <p14:tracePt t="237428" x="2786063" y="4179888"/>
          <p14:tracePt t="237444" x="2813050" y="4125913"/>
          <p14:tracePt t="237461" x="2813050" y="4116388"/>
          <p14:tracePt t="237478" x="2813050" y="4108450"/>
          <p14:tracePt t="237494" x="2813050" y="4098925"/>
          <p14:tracePt t="237511" x="2813050" y="4090988"/>
          <p14:tracePt t="237528" x="2813050" y="4064000"/>
          <p14:tracePt t="237544" x="2813050" y="4044950"/>
          <p14:tracePt t="237560" x="2795588" y="4019550"/>
          <p14:tracePt t="237577" x="2786063" y="3973513"/>
          <p14:tracePt t="237593" x="2786063" y="3965575"/>
          <p14:tracePt t="237610" x="2776538" y="3956050"/>
          <p14:tracePt t="237626" x="2768600" y="3929063"/>
          <p14:tracePt t="237661" x="2751138" y="3911600"/>
          <p14:tracePt t="237677" x="2724150" y="3902075"/>
          <p14:tracePt t="237694" x="2714625" y="3894138"/>
          <p14:tracePt t="237710" x="2679700" y="3867150"/>
          <p14:tracePt t="237726" x="2670175" y="3857625"/>
          <p14:tracePt t="237744" x="2652713" y="3849688"/>
          <p14:tracePt t="237760" x="2616200" y="3849688"/>
          <p14:tracePt t="237776" x="2562225" y="3830638"/>
          <p14:tracePt t="237794" x="2455863" y="3830638"/>
          <p14:tracePt t="237810" x="2419350" y="3830638"/>
          <p14:tracePt t="237828" x="2374900" y="3830638"/>
          <p14:tracePt t="237844" x="2347913" y="3830638"/>
          <p14:tracePt t="237861" x="2339975" y="3830638"/>
          <p14:tracePt t="237877" x="2322513" y="3830638"/>
          <p14:tracePt t="237894" x="2312988" y="3830638"/>
          <p14:tracePt t="237911" x="2312988" y="3840163"/>
          <p14:tracePt t="237945" x="2312988" y="3849688"/>
          <p14:tracePt t="237981" x="2330450" y="3849688"/>
          <p14:tracePt t="237993" x="2339975" y="3849688"/>
          <p14:tracePt t="238005" x="2347913" y="3849688"/>
          <p14:tracePt t="238017" x="2366963" y="3857625"/>
          <p14:tracePt t="238030" x="2411413" y="3857625"/>
          <p14:tracePt t="238043" x="2465388" y="3857625"/>
          <p14:tracePt t="238059" x="2554288" y="3857625"/>
          <p14:tracePt t="238076" x="2625725" y="3876675"/>
          <p14:tracePt t="238093" x="2830513" y="3884613"/>
          <p14:tracePt t="238109" x="2867025" y="3884613"/>
          <p14:tracePt t="238126" x="2928938" y="3902075"/>
          <p14:tracePt t="238143" x="2938463" y="3911600"/>
          <p14:tracePt t="238159" x="2946400" y="3911600"/>
          <p14:tracePt t="238176" x="2982913" y="3921125"/>
          <p14:tracePt t="238193" x="2990850" y="3921125"/>
          <p14:tracePt t="238209" x="3009900" y="3921125"/>
          <p14:tracePt t="238226" x="3044825" y="3929063"/>
          <p14:tracePt t="238243" x="3054350" y="3929063"/>
          <p14:tracePt t="238260" x="3081338" y="3929063"/>
          <p14:tracePt t="238276" x="3108325" y="3929063"/>
          <p14:tracePt t="238296" x="3170238" y="3929063"/>
          <p14:tracePt t="238311" x="3197225" y="3929063"/>
          <p14:tracePt t="238328" x="3205163" y="3929063"/>
          <p14:tracePt t="238345" x="3224213" y="3921125"/>
          <p14:tracePt t="238360" x="3232150" y="3921125"/>
          <p14:tracePt t="238394" x="3241675" y="3921125"/>
          <p14:tracePt t="238410" x="3241675" y="3911600"/>
          <p14:tracePt t="238436" x="3241675" y="3902075"/>
          <p14:tracePt t="238472" x="3232150" y="3884613"/>
          <p14:tracePt t="238484" x="3224213" y="3884613"/>
          <p14:tracePt t="238496" x="3214688" y="3884613"/>
          <p14:tracePt t="238521" x="3205163" y="3884613"/>
          <p14:tracePt t="238532" x="3197225" y="3884613"/>
          <p14:tracePt t="238544" x="3170238" y="3884613"/>
          <p14:tracePt t="238557" x="3133725" y="3884613"/>
          <p14:tracePt t="238570" x="3098800" y="3884613"/>
          <p14:tracePt t="238582" x="3071813" y="3894138"/>
          <p14:tracePt t="238596" x="3044825" y="3902075"/>
          <p14:tracePt t="238611" x="3017838" y="3921125"/>
          <p14:tracePt t="238628" x="3009900" y="3929063"/>
          <p14:tracePt t="238645" x="3000375" y="3929063"/>
          <p14:tracePt t="238661" x="3000375" y="3938588"/>
          <p14:tracePt t="238680" x="2990850" y="3948113"/>
          <p14:tracePt t="238716" x="2990850" y="3956050"/>
          <p14:tracePt t="238752" x="2990850" y="3965575"/>
          <p14:tracePt t="238777" x="3000375" y="3992563"/>
          <p14:tracePt t="238788" x="3000375" y="4000500"/>
          <p14:tracePt t="238800" x="3017838" y="4019550"/>
          <p14:tracePt t="238813" x="3044825" y="4064000"/>
          <p14:tracePt t="238828" x="3054350" y="4090988"/>
          <p14:tracePt t="238843" x="3081338" y="4108450"/>
          <p14:tracePt t="238860" x="3116263" y="4152900"/>
          <p14:tracePt t="238893" x="3170238" y="4187825"/>
          <p14:tracePt t="238910" x="3205163" y="4187825"/>
          <p14:tracePt t="238927" x="3313113" y="4197350"/>
          <p14:tracePt t="238944" x="3402013" y="4197350"/>
          <p14:tracePt t="238960" x="3482975" y="4197350"/>
          <p14:tracePt t="238977" x="3608388" y="4179888"/>
          <p14:tracePt t="238993" x="3643313" y="4179888"/>
          <p14:tracePt t="239010" x="3670300" y="4170363"/>
          <p14:tracePt t="239026" x="3732213" y="4152900"/>
          <p14:tracePt t="239043" x="3776663" y="4143375"/>
          <p14:tracePt t="239060" x="3822700" y="4125913"/>
          <p14:tracePt t="239076" x="3830638" y="4116388"/>
          <p14:tracePt t="239093" x="3848100" y="4116388"/>
          <p14:tracePt t="239109" x="3867150" y="4108450"/>
          <p14:tracePt t="239126" x="3875088" y="4098925"/>
          <p14:tracePt t="239143" x="3884613" y="4081463"/>
          <p14:tracePt t="239160" x="3919538" y="4027488"/>
          <p14:tracePt t="239178" x="3938588" y="4000500"/>
          <p14:tracePt t="239193" x="3938588" y="3983038"/>
          <p14:tracePt t="239210" x="3938588" y="3973513"/>
          <p14:tracePt t="239226" x="3938588" y="3965575"/>
          <p14:tracePt t="239243" x="3929063" y="3956050"/>
          <p14:tracePt t="239260" x="3919538" y="3956050"/>
          <p14:tracePt t="239276" x="3911600" y="3938588"/>
          <p14:tracePt t="239293" x="3848100" y="3876675"/>
          <p14:tracePt t="239310" x="3803650" y="3822700"/>
          <p14:tracePt t="239327" x="3633788" y="3724275"/>
          <p14:tracePt t="239343" x="3581400" y="3687763"/>
          <p14:tracePt t="239360" x="3527425" y="3679825"/>
          <p14:tracePt t="239376" x="3500438" y="3679825"/>
          <p14:tracePt t="239393" x="3455988" y="3662363"/>
          <p14:tracePt t="239411" x="3446463" y="3662363"/>
          <p14:tracePt t="239428" x="3419475" y="3662363"/>
          <p14:tracePt t="239443" x="3357563" y="3662363"/>
          <p14:tracePt t="239460" x="3303588" y="3662363"/>
          <p14:tracePt t="239477" x="3251200" y="3670300"/>
          <p14:tracePt t="239493" x="3170238" y="3697288"/>
          <p14:tracePt t="239510" x="3152775" y="3697288"/>
          <p14:tracePt t="239526" x="3133725" y="3697288"/>
          <p14:tracePt t="239543" x="3133725" y="3706813"/>
          <p14:tracePt t="239560" x="3116263" y="3706813"/>
          <p14:tracePt t="239577" x="3116263" y="3714750"/>
          <p14:tracePt t="239593" x="3108325" y="3714750"/>
          <p14:tracePt t="239610" x="3108325" y="3724275"/>
          <p14:tracePt t="239626" x="3098800" y="3751263"/>
          <p14:tracePt t="239643" x="3089275" y="3759200"/>
          <p14:tracePt t="239660" x="3081338" y="3778250"/>
          <p14:tracePt t="239676" x="3044825" y="3830638"/>
          <p14:tracePt t="239693" x="3027363" y="3857625"/>
          <p14:tracePt t="239711" x="3009900" y="3884613"/>
          <p14:tracePt t="239726" x="3000375" y="3894138"/>
          <p14:tracePt t="239743" x="2982913" y="3902075"/>
          <p14:tracePt t="239760" x="2982913" y="3921125"/>
          <p14:tracePt t="239782" x="2982913" y="3929063"/>
          <p14:tracePt t="239819" x="2990850" y="3929063"/>
          <p14:tracePt t="239843" x="3000375" y="3929063"/>
          <p14:tracePt t="239868" x="3009900" y="3938588"/>
          <p14:tracePt t="239885" x="3017838" y="3948113"/>
          <p14:tracePt t="239897" x="3027363" y="3956050"/>
          <p14:tracePt t="239909" x="3036888" y="3983038"/>
          <p14:tracePt t="239921" x="3062288" y="4010025"/>
          <p14:tracePt t="239934" x="3071813" y="4019550"/>
          <p14:tracePt t="239945" x="3089275" y="4027488"/>
          <p14:tracePt t="239960" x="3098800" y="4037013"/>
          <p14:tracePt t="239976" x="3108325" y="4044950"/>
          <p14:tracePt t="239993" x="3116263" y="4044950"/>
          <p14:tracePt t="240010" x="3152775" y="4064000"/>
          <p14:tracePt t="240026" x="3160713" y="4081463"/>
          <p14:tracePt t="240043" x="3179763" y="4090988"/>
          <p14:tracePt t="240060" x="3187700" y="4090988"/>
          <p14:tracePt t="240076" x="3197225" y="4090988"/>
          <p14:tracePt t="240093" x="3232150" y="4098925"/>
          <p14:tracePt t="240110" x="3251200" y="4098925"/>
          <p14:tracePt t="240127" x="3330575" y="4108450"/>
          <p14:tracePt t="240143" x="3367088" y="4108450"/>
          <p14:tracePt t="240160" x="3419475" y="4125913"/>
          <p14:tracePt t="240176" x="3482975" y="4125913"/>
          <p14:tracePt t="240193" x="3509963" y="4125913"/>
          <p14:tracePt t="240210" x="3517900" y="4125913"/>
          <p14:tracePt t="240226" x="3536950" y="4125913"/>
          <p14:tracePt t="240243" x="3571875" y="4125913"/>
          <p14:tracePt t="240260" x="3660775" y="4135438"/>
          <p14:tracePt t="240276" x="3687763" y="4135438"/>
          <p14:tracePt t="240293" x="3705225" y="4135438"/>
          <p14:tracePt t="240310" x="3732213" y="4135438"/>
          <p14:tracePt t="240344" x="3751263" y="4135438"/>
          <p14:tracePt t="240360" x="3786188" y="4135438"/>
          <p14:tracePt t="240376" x="3830638" y="4135438"/>
          <p14:tracePt t="240393" x="3848100" y="4135438"/>
          <p14:tracePt t="240411" x="3902075" y="4135438"/>
          <p14:tracePt t="240812" x="3938588" y="4135438"/>
          <p14:tracePt t="240824" x="3973513" y="4135438"/>
          <p14:tracePt t="240836" x="3990975" y="4135438"/>
          <p14:tracePt t="240848" x="4017963" y="4135438"/>
          <p14:tracePt t="240861" x="4037013" y="4135438"/>
          <p14:tracePt t="240876" x="4054475" y="4135438"/>
          <p14:tracePt t="240893" x="4062413" y="4135438"/>
          <p14:tracePt t="240911" x="4071938" y="4135438"/>
          <p14:tracePt t="240930" x="4098925" y="4135438"/>
          <p14:tracePt t="240945" x="4116388" y="4135438"/>
          <p14:tracePt t="240961" x="4133850" y="4135438"/>
          <p14:tracePt t="240979" x="4152900" y="4135438"/>
          <p14:tracePt t="240994" x="4160838" y="4135438"/>
          <p14:tracePt t="241028" x="4179888" y="4135438"/>
          <p14:tracePt t="241045" x="4187825" y="4135438"/>
          <p14:tracePt t="241063" x="4205288" y="4135438"/>
          <p14:tracePt t="241078" x="4214813" y="4143375"/>
          <p14:tracePt t="241095" x="4224338" y="4143375"/>
          <p14:tracePt t="241112" x="4251325" y="4143375"/>
          <p14:tracePt t="241128" x="4268788" y="4162425"/>
          <p14:tracePt t="241145" x="4276725" y="4162425"/>
          <p14:tracePt t="241161" x="4295775" y="4170363"/>
          <p14:tracePt t="241178" x="4313238" y="4170363"/>
          <p14:tracePt t="241195" x="4322763" y="4170363"/>
          <p14:tracePt t="241211" x="4330700" y="4170363"/>
          <p14:tracePt t="241228" x="4340225" y="4170363"/>
          <p14:tracePt t="241232" x="4348163" y="4170363"/>
          <p14:tracePt t="241245" x="4375150" y="4170363"/>
          <p14:tracePt t="241262" x="4394200" y="4170363"/>
          <p14:tracePt t="241279" x="4419600" y="4170363"/>
          <p14:tracePt t="241295" x="4465638" y="4170363"/>
          <p14:tracePt t="241311" x="4473575" y="4170363"/>
          <p14:tracePt t="241330" x="4518025" y="4170363"/>
          <p14:tracePt t="241345" x="4527550" y="4170363"/>
          <p14:tracePt t="241362" x="4545013" y="4170363"/>
          <p14:tracePt t="241379" x="4572000" y="4170363"/>
          <p14:tracePt t="241394" x="4581525" y="4170363"/>
          <p14:tracePt t="241411" x="4589463" y="4170363"/>
          <p14:tracePt t="241427" x="4598988" y="4170363"/>
          <p14:tracePt t="241445" x="4616450" y="4170363"/>
          <p14:tracePt t="241461" x="4633913" y="4170363"/>
          <p14:tracePt t="241478" x="4643438" y="4170363"/>
          <p14:tracePt t="241495" x="4652963" y="4170363"/>
          <p14:tracePt t="241511" x="4660900" y="4170363"/>
          <p14:tracePt t="241527" x="4670425" y="4170363"/>
          <p14:tracePt t="241543" x="4697413" y="4170363"/>
          <p14:tracePt t="241560" x="4705350" y="4170363"/>
          <p14:tracePt t="241578" x="4732338" y="4170363"/>
          <p14:tracePt t="241594" x="4741863" y="4170363"/>
          <p14:tracePt t="241611" x="4751388" y="4170363"/>
          <p14:tracePt t="241627" x="4768850" y="4170363"/>
          <p14:tracePt t="241661" x="4776788" y="4170363"/>
          <p14:tracePt t="241679" x="4786313" y="4170363"/>
          <p14:tracePt t="241702" x="4795838" y="4170363"/>
          <p14:tracePt t="241715" x="4803775" y="4170363"/>
          <p14:tracePt t="241729" x="4813300" y="4170363"/>
          <p14:tracePt t="241745" x="4822825" y="4170363"/>
          <p14:tracePt t="241763" x="4848225" y="4170363"/>
          <p14:tracePt t="241778" x="4867275" y="4170363"/>
          <p14:tracePt t="241795" x="4894263" y="4152900"/>
          <p14:tracePt t="241812" x="4938713" y="4143375"/>
          <p14:tracePt t="241828" x="4946650" y="4135438"/>
          <p14:tracePt t="241846" x="4956175" y="4135438"/>
          <p14:tracePt t="241862" x="4983163" y="4125913"/>
          <p14:tracePt t="241878" x="4992688" y="4116388"/>
          <p14:tracePt t="241895" x="5000625" y="4098925"/>
          <p14:tracePt t="241911" x="5010150" y="4090988"/>
          <p14:tracePt t="241928" x="5027613" y="4071938"/>
          <p14:tracePt t="241945" x="5045075" y="4064000"/>
          <p14:tracePt t="241963" x="5054600" y="4054475"/>
          <p14:tracePt t="241995" x="5054600" y="4044950"/>
          <p14:tracePt t="242012" x="5064125" y="4044950"/>
          <p14:tracePt t="242028" x="5064125" y="4027488"/>
          <p14:tracePt t="242059" x="5064125" y="4019550"/>
          <p14:tracePt t="242096" x="5064125" y="4010025"/>
          <p14:tracePt t="242120" x="5064125" y="4000500"/>
          <p14:tracePt t="242132" x="5064125" y="3992563"/>
          <p14:tracePt t="242157" x="5064125" y="3983038"/>
          <p14:tracePt t="242183" x="5064125" y="3973513"/>
          <p14:tracePt t="242195" x="5064125" y="3965575"/>
          <p14:tracePt t="242207" x="5064125" y="3938588"/>
          <p14:tracePt t="242220" x="5064125" y="3921125"/>
          <p14:tracePt t="242231" x="5054600" y="3876675"/>
          <p14:tracePt t="242244" x="5045075" y="3840163"/>
          <p14:tracePt t="242261" x="5018088" y="3813175"/>
          <p14:tracePt t="242279" x="5010150" y="3805238"/>
          <p14:tracePt t="242295" x="5000625" y="3778250"/>
          <p14:tracePt t="242311" x="4992688" y="3778250"/>
          <p14:tracePt t="242327" x="4992688" y="3768725"/>
          <p14:tracePt t="242344" x="4965700" y="3759200"/>
          <p14:tracePt t="242360" x="4956175" y="3759200"/>
          <p14:tracePt t="242377" x="4938713" y="3751263"/>
          <p14:tracePt t="242393" x="4929188" y="3751263"/>
          <p14:tracePt t="242410" x="4921250" y="3751263"/>
          <p14:tracePt t="242427" x="4911725" y="3741738"/>
          <p14:tracePt t="242443" x="4875213" y="3733800"/>
          <p14:tracePt t="242460" x="4830763" y="3714750"/>
          <p14:tracePt t="242477" x="4776788" y="3706813"/>
          <p14:tracePt t="242493" x="4751388" y="3706813"/>
          <p14:tracePt t="242510" x="4741863" y="3697288"/>
          <p14:tracePt t="242527" x="4724400" y="3697288"/>
          <p14:tracePt t="242544" x="4705350" y="3697288"/>
          <p14:tracePt t="242561" x="4697413" y="3697288"/>
          <p14:tracePt t="242593" x="4679950" y="3697288"/>
          <p14:tracePt t="242610" x="4660900" y="3697288"/>
          <p14:tracePt t="242627" x="4633913" y="3697288"/>
          <p14:tracePt t="242643" x="4616450" y="3697288"/>
          <p14:tracePt t="242660" x="4589463" y="3706813"/>
          <p14:tracePt t="242677" x="4581525" y="3706813"/>
          <p14:tracePt t="242693" x="4572000" y="3706813"/>
          <p14:tracePt t="242710" x="4562475" y="3706813"/>
          <p14:tracePt t="242732" x="4554538" y="3706813"/>
          <p14:tracePt t="242746" x="4545013" y="3706813"/>
          <p14:tracePt t="242761" x="4537075" y="3714750"/>
          <p14:tracePt t="242778" x="4510088" y="3714750"/>
          <p14:tracePt t="242793" x="4465638" y="3724275"/>
          <p14:tracePt t="242811" x="4438650" y="3724275"/>
          <p14:tracePt t="242827" x="4429125" y="3724275"/>
          <p14:tracePt t="242843" x="4402138" y="3724275"/>
          <p14:tracePt t="242860" x="4375150" y="3741738"/>
          <p14:tracePt t="242877" x="4313238" y="3741738"/>
          <p14:tracePt t="242893" x="4295775" y="3741738"/>
          <p14:tracePt t="242910" x="4268788" y="3741738"/>
          <p14:tracePt t="242927" x="4251325" y="3741738"/>
          <p14:tracePt t="242944" x="4197350" y="3741738"/>
          <p14:tracePt t="242960" x="4187825" y="3741738"/>
          <p14:tracePt t="242977" x="4179888" y="3741738"/>
          <p14:tracePt t="242993" x="4133850" y="3741738"/>
          <p14:tracePt t="243012" x="4116388" y="3741738"/>
          <p14:tracePt t="243029" x="4062413" y="3741738"/>
          <p14:tracePt t="243044" x="4054475" y="3741738"/>
          <p14:tracePt t="243060" x="4037013" y="3741738"/>
          <p14:tracePt t="243077" x="4017963" y="3741738"/>
          <p14:tracePt t="243111" x="4010025" y="3751263"/>
          <p14:tracePt t="243128" x="3973513" y="3751263"/>
          <p14:tracePt t="243145" x="3965575" y="3751263"/>
          <p14:tracePt t="243161" x="3956050" y="3759200"/>
          <p14:tracePt t="243177" x="3946525" y="3759200"/>
          <p14:tracePt t="243193" x="3929063" y="3768725"/>
          <p14:tracePt t="243234" x="3929063" y="3778250"/>
          <p14:tracePt t="243260" x="3929063" y="3786188"/>
          <p14:tracePt t="243283" x="3929063" y="3795713"/>
          <p14:tracePt t="243319" x="3929063" y="3813175"/>
          <p14:tracePt t="243342" x="3929063" y="3822700"/>
          <p14:tracePt t="243354" x="3929063" y="3830638"/>
          <p14:tracePt t="243367" x="3929063" y="3849688"/>
          <p14:tracePt t="243380" x="3929063" y="3876675"/>
          <p14:tracePt t="243395" x="3929063" y="3884613"/>
          <p14:tracePt t="243412" x="3929063" y="3894138"/>
          <p14:tracePt t="243427" x="3929063" y="3921125"/>
          <p14:tracePt t="243444" x="3929063" y="3929063"/>
          <p14:tracePt t="243460" x="3929063" y="3938588"/>
          <p14:tracePt t="243477" x="3929063" y="3948113"/>
          <p14:tracePt t="243495" x="3938588" y="3983038"/>
          <p14:tracePt t="243512" x="3938588" y="3992563"/>
          <p14:tracePt t="243529" x="3938588" y="4000500"/>
          <p14:tracePt t="243544" x="3946525" y="4019550"/>
          <p14:tracePt t="243561" x="3946525" y="4027488"/>
          <p14:tracePt t="243579" x="3946525" y="4037013"/>
          <p14:tracePt t="243611" x="3946525" y="4044950"/>
          <p14:tracePt t="243845" x="3956050" y="4044950"/>
          <p14:tracePt t="243882" x="3965575" y="4064000"/>
          <p14:tracePt t="243894" x="3973513" y="4071938"/>
          <p14:tracePt t="243912" x="4000500" y="4090988"/>
          <p14:tracePt t="243924" x="4027488" y="4135438"/>
          <p14:tracePt t="243936" x="4044950" y="4143375"/>
          <p14:tracePt t="243949" x="4062413" y="4170363"/>
          <p14:tracePt t="243962" x="4071938" y="4179888"/>
          <p14:tracePt t="243980" x="4081463" y="4187825"/>
          <p14:tracePt t="243996" x="4089400" y="4197350"/>
          <p14:tracePt t="244227" x="4098925" y="4197350"/>
          <p14:tracePt t="244299" x="4108450" y="4197350"/>
          <p14:tracePt t="244336" x="4125913" y="4197350"/>
          <p14:tracePt t="244360" x="4133850" y="4197350"/>
          <p14:tracePt t="244372" x="4143375" y="4187825"/>
          <p14:tracePt t="244384" x="4152900" y="4187825"/>
          <p14:tracePt t="244397" x="4160838" y="4187825"/>
          <p14:tracePt t="244425" x="4170363" y="4187825"/>
          <p14:tracePt t="244439" x="4179888" y="4187825"/>
          <p14:tracePt t="244451" x="4179888" y="4179888"/>
          <p14:tracePt t="244464" x="4197350" y="4179888"/>
          <p14:tracePt t="244501" x="4205288" y="4179888"/>
          <p14:tracePt t="244524" x="4214813" y="4179888"/>
          <p14:tracePt t="244572" x="4224338" y="4179888"/>
          <p14:tracePt t="244646" x="4232275" y="4179888"/>
          <p14:tracePt t="244695" x="4241800" y="4179888"/>
          <p14:tracePt t="244731" x="4251325" y="4179888"/>
          <p14:tracePt t="244767" x="4259263" y="4179888"/>
          <p14:tracePt t="244779" x="4276725" y="4179888"/>
          <p14:tracePt t="244792" x="4286250" y="4179888"/>
          <p14:tracePt t="244804" x="4295775" y="4179888"/>
          <p14:tracePt t="244815" x="4303713" y="4179888"/>
          <p14:tracePt t="244828" x="4313238" y="4179888"/>
          <p14:tracePt t="244844" x="4322763" y="4179888"/>
          <p14:tracePt t="244860" x="4330700" y="4179888"/>
          <p14:tracePt t="244877" x="4348163" y="4179888"/>
          <p14:tracePt t="244894" x="4357688" y="4179888"/>
          <p14:tracePt t="244919" x="4367213" y="4179888"/>
          <p14:tracePt t="244955" x="4375150" y="4179888"/>
          <p14:tracePt t="244980" x="4384675" y="4170363"/>
          <p14:tracePt t="245005" x="4394200" y="4170363"/>
          <p14:tracePt t="245042" x="4402138" y="4170363"/>
          <p14:tracePt t="245080" x="4419600" y="4170363"/>
          <p14:tracePt t="245139" x="4429125" y="4170363"/>
          <p14:tracePt t="245188" x="4429125" y="4162425"/>
          <p14:tracePt t="245200" x="4438650" y="4162425"/>
          <p14:tracePt t="245448" x="4446588" y="4162425"/>
          <p14:tracePt t="245496" x="4456113" y="4162425"/>
          <p14:tracePt t="245508" x="4465638" y="4162425"/>
          <p14:tracePt t="245520" x="4473575" y="4143375"/>
          <p14:tracePt t="245532" x="4491038" y="4143375"/>
          <p14:tracePt t="245555" x="4500563" y="4135438"/>
          <p14:tracePt t="245568" x="4510088" y="4135438"/>
          <p14:tracePt t="245604" x="4518025" y="4135438"/>
          <p14:tracePt t="245616" x="4518025" y="4125913"/>
          <p14:tracePt t="245653" x="4527550" y="4125913"/>
          <p14:tracePt t="246491" x="4537075" y="4125913"/>
          <p14:tracePt t="246515" x="4545013" y="4125913"/>
          <p14:tracePt t="246539" x="4554538" y="4116388"/>
          <p14:tracePt t="246551" x="4572000" y="4116388"/>
          <p14:tracePt t="246576" x="4581525" y="4116388"/>
          <p14:tracePt t="246613" x="4589463" y="4116388"/>
          <p14:tracePt t="246637" x="4598988" y="4116388"/>
          <p14:tracePt t="246661" x="4608513" y="4116388"/>
          <p14:tracePt t="246710" x="4616450" y="4116388"/>
          <p14:tracePt t="246770" x="4625975" y="4116388"/>
          <p14:tracePt t="246806" x="4643438" y="4116388"/>
          <p14:tracePt t="246841" x="4652963" y="4116388"/>
          <p14:tracePt t="246877" x="4660900" y="4116388"/>
          <p14:tracePt t="246933" x="4670425" y="4116388"/>
          <p14:tracePt t="247005" x="4679950" y="4116388"/>
          <p14:tracePt t="248697" x="4714875" y="4116388"/>
          <p14:tracePt t="248709" x="4768850" y="4116388"/>
          <p14:tracePt t="248721" x="4840288" y="4116388"/>
          <p14:tracePt t="248733" x="4875213" y="4116388"/>
          <p14:tracePt t="248746" x="4929188" y="4116388"/>
          <p14:tracePt t="248761" x="4983163" y="4116388"/>
          <p14:tracePt t="248777" x="5018088" y="4116388"/>
          <p14:tracePt t="248796" x="5143500" y="4116388"/>
          <p14:tracePt t="248812" x="5197475" y="4116388"/>
          <p14:tracePt t="248829" x="5251450" y="4116388"/>
          <p14:tracePt t="248846" x="5384800" y="4116388"/>
          <p14:tracePt t="248861" x="5421313" y="4116388"/>
          <p14:tracePt t="248879" x="5510213" y="4125913"/>
          <p14:tracePt t="248895" x="5537200" y="4125913"/>
          <p14:tracePt t="248911" x="5564188" y="4125913"/>
          <p14:tracePt t="248928" x="5608638" y="4135438"/>
          <p14:tracePt t="248946" x="5616575" y="4135438"/>
          <p14:tracePt t="248961" x="5626100" y="4135438"/>
          <p14:tracePt t="248995" x="5635625" y="4143375"/>
          <p14:tracePt t="249011" x="5670550" y="4143375"/>
          <p14:tracePt t="249028" x="5715000" y="4162425"/>
          <p14:tracePt t="249045" x="5759450" y="4170363"/>
          <p14:tracePt t="249835" x="5778500" y="4170363"/>
          <p14:tracePt t="249847" x="5822950" y="4170363"/>
          <p14:tracePt t="249860" x="5840413" y="4170363"/>
          <p14:tracePt t="249871" x="5875338" y="4170363"/>
          <p14:tracePt t="249883" x="5929313" y="4170363"/>
          <p14:tracePt t="249896" x="5983288" y="4170363"/>
          <p14:tracePt t="249912" x="6037263" y="4170363"/>
          <p14:tracePt t="249929" x="6108700" y="4170363"/>
          <p14:tracePt t="249946" x="6161088" y="4170363"/>
          <p14:tracePt t="249962" x="6224588" y="4179888"/>
          <p14:tracePt t="249979" x="6251575" y="4179888"/>
          <p14:tracePt t="249996" x="6269038" y="4179888"/>
          <p14:tracePt t="250013" x="6330950" y="4197350"/>
          <p14:tracePt t="250030" x="6384925" y="4197350"/>
          <p14:tracePt t="250048" x="6483350" y="4197350"/>
          <p14:tracePt t="250061" x="6500813" y="4197350"/>
          <p14:tracePt t="250078" x="6527800" y="4197350"/>
          <p14:tracePt t="250094" x="6537325" y="4197350"/>
          <p14:tracePt t="250111" x="6545263" y="4197350"/>
          <p14:tracePt t="250128" x="6581775" y="4197350"/>
          <p14:tracePt t="250144" x="6670675" y="4179888"/>
          <p14:tracePt t="250161" x="6724650" y="4170363"/>
          <p14:tracePt t="250179" x="6778625" y="4170363"/>
          <p14:tracePt t="250194" x="6796088" y="4170363"/>
          <p14:tracePt t="250228" x="6831013" y="4152900"/>
          <p14:tracePt t="250244" x="6850063" y="4152900"/>
          <p14:tracePt t="250261" x="6894513" y="4152900"/>
          <p14:tracePt t="250277" x="6938963" y="4143375"/>
          <p14:tracePt t="250294" x="6946900" y="4135438"/>
          <p14:tracePt t="250311" x="6965950" y="4135438"/>
          <p14:tracePt t="250328" x="6973888" y="4125913"/>
          <p14:tracePt t="250344" x="7010400" y="4108450"/>
          <p14:tracePt t="250361" x="7089775" y="4081463"/>
          <p14:tracePt t="250378" x="7116763" y="4071938"/>
          <p14:tracePt t="250394" x="7143750" y="4064000"/>
          <p14:tracePt t="250411" x="7153275" y="4064000"/>
          <p14:tracePt t="250451" x="7153275" y="4054475"/>
          <p14:tracePt t="250464" x="7161213" y="4054475"/>
          <p14:tracePt t="250476" x="7197725" y="4027488"/>
          <p14:tracePt t="250487" x="7224713" y="4019550"/>
          <p14:tracePt t="250502" x="7242175" y="3992563"/>
          <p14:tracePt t="250515" x="7269163" y="3973513"/>
          <p14:tracePt t="250529" x="7296150" y="3965575"/>
          <p14:tracePt t="250546" x="7304088" y="3956050"/>
          <p14:tracePt t="250563" x="7367588" y="3921125"/>
          <p14:tracePt t="250579" x="7402513" y="3894138"/>
          <p14:tracePt t="250596" x="7429500" y="3849688"/>
          <p14:tracePt t="250613" x="7466013" y="3813175"/>
          <p14:tracePt t="250629" x="7483475" y="3805238"/>
          <p14:tracePt t="250647" x="7483475" y="3795713"/>
          <p14:tracePt t="250661" x="7483475" y="3786188"/>
          <p14:tracePt t="250696" x="7473950" y="3741738"/>
          <p14:tracePt t="250711" x="7466013" y="3714750"/>
          <p14:tracePt t="250728" x="7446963" y="3687763"/>
          <p14:tracePt t="250731" x="7439025" y="3679825"/>
          <p14:tracePt t="250745" x="7429500" y="3662363"/>
          <p14:tracePt t="250761" x="7429500" y="3643313"/>
          <p14:tracePt t="250778" x="7421563" y="3635375"/>
          <p14:tracePt t="250794" x="7402513" y="3608388"/>
          <p14:tracePt t="250811" x="7385050" y="3563938"/>
          <p14:tracePt t="250828" x="7358063" y="3517900"/>
          <p14:tracePt t="250844" x="7350125" y="3509963"/>
          <p14:tracePt t="250878" x="7350125" y="3500438"/>
          <p14:tracePt t="250924" x="7350125" y="3482975"/>
          <p14:tracePt t="251017" x="7340600" y="3473450"/>
          <p14:tracePt t="251031" x="7331075" y="3455988"/>
          <p14:tracePt t="251043" x="7331075" y="3446463"/>
          <p14:tracePt t="251054" x="7304088" y="3421063"/>
          <p14:tracePt t="251067" x="7296150" y="3394075"/>
          <p14:tracePt t="251080" x="7286625" y="3375025"/>
          <p14:tracePt t="251096" x="7269163" y="3349625"/>
          <p14:tracePt t="251112" x="7259638" y="3340100"/>
          <p14:tracePt t="251129" x="7251700" y="3313113"/>
          <p14:tracePt t="251163" x="7242175" y="3313113"/>
          <p14:tracePt t="251247" x="7242175" y="3322638"/>
          <p14:tracePt t="251260" x="7242175" y="3330575"/>
          <p14:tracePt t="251272" x="7242175" y="3340100"/>
          <p14:tracePt t="251284" x="7242175" y="3357563"/>
          <p14:tracePt t="251296" x="7242175" y="3402013"/>
          <p14:tracePt t="251311" x="7242175" y="3438525"/>
          <p14:tracePt t="251328" x="7242175" y="3492500"/>
          <p14:tracePt t="251344" x="7242175" y="3563938"/>
          <p14:tracePt t="251361" x="7242175" y="3589338"/>
          <p14:tracePt t="251378" x="7242175" y="3616325"/>
          <p14:tracePt t="251394" x="7242175" y="3635375"/>
          <p14:tracePt t="251411" x="7242175" y="3643313"/>
          <p14:tracePt t="251428" x="7242175" y="3662363"/>
          <p14:tracePt t="251444" x="7242175" y="3741738"/>
          <p14:tracePt t="251461" x="7242175" y="3778250"/>
          <p14:tracePt t="251478" x="7242175" y="3813175"/>
          <p14:tracePt t="251495" x="7242175" y="3867150"/>
          <p14:tracePt t="251511" x="7242175" y="3876675"/>
          <p14:tracePt t="251528" x="7242175" y="3884613"/>
          <p14:tracePt t="251544" x="7242175" y="3902075"/>
          <p14:tracePt t="251578" x="7242175" y="3911600"/>
          <p14:tracePt t="251814" x="7242175" y="3902075"/>
          <p14:tracePt t="251874" x="7242175" y="3894138"/>
          <p14:tracePt t="251898" x="7242175" y="3884613"/>
          <p14:tracePt t="251910" x="7242175" y="3876675"/>
          <p14:tracePt t="251922" x="7242175" y="3857625"/>
          <p14:tracePt t="251935" x="7242175" y="3840163"/>
          <p14:tracePt t="251947" x="7251700" y="3813175"/>
          <p14:tracePt t="251965" x="7251700" y="3778250"/>
          <p14:tracePt t="251978" x="7269163" y="3751263"/>
          <p14:tracePt t="251995" x="7278688" y="3733800"/>
          <p14:tracePt t="252011" x="7286625" y="3706813"/>
          <p14:tracePt t="252028" x="7331075" y="3643313"/>
          <p14:tracePt t="252045" x="7340600" y="3616325"/>
          <p14:tracePt t="252062" x="7340600" y="3589338"/>
          <p14:tracePt t="252078" x="7350125" y="3571875"/>
          <p14:tracePt t="252095" x="7358063" y="3571875"/>
          <p14:tracePt t="252111" x="7358063" y="3563938"/>
          <p14:tracePt t="252158" x="7375525" y="3563938"/>
          <p14:tracePt t="252304" x="7375525" y="3571875"/>
          <p14:tracePt t="252315" x="7375525" y="3581400"/>
          <p14:tracePt t="252327" x="7375525" y="3589338"/>
          <p14:tracePt t="252340" x="7385050" y="3608388"/>
          <p14:tracePt t="252352" x="7385050" y="3616325"/>
          <p14:tracePt t="252364" x="7394575" y="3625850"/>
          <p14:tracePt t="252378" x="7394575" y="3635375"/>
          <p14:tracePt t="252400" x="7394575" y="3643313"/>
          <p14:tracePt t="252448" x="7394575" y="3652838"/>
          <p14:tracePt t="252528" x="7402513" y="3652838"/>
          <p14:tracePt t="252540" x="7402513" y="3662363"/>
          <p14:tracePt t="252552" x="7412038" y="3679825"/>
          <p14:tracePt t="252564" x="7421563" y="3687763"/>
          <p14:tracePt t="252579" x="7429500" y="3697288"/>
          <p14:tracePt t="252596" x="7456488" y="3714750"/>
          <p14:tracePt t="252613" x="7500938" y="3759200"/>
          <p14:tracePt t="252629" x="7527925" y="3795713"/>
          <p14:tracePt t="252646" x="7572375" y="3822700"/>
          <p14:tracePt t="252663" x="7643813" y="3921125"/>
          <p14:tracePt t="252679" x="7670800" y="3965575"/>
          <p14:tracePt t="252698" x="7697788" y="4027488"/>
          <p14:tracePt t="252713" x="7707313" y="4037013"/>
          <p14:tracePt t="252729" x="7715250" y="4044950"/>
          <p14:tracePt t="252747" x="7715250" y="4064000"/>
          <p14:tracePt t="253093" x="7769225" y="4044950"/>
          <p14:tracePt t="253106" x="7804150" y="4027488"/>
          <p14:tracePt t="253117" x="7858125" y="3992563"/>
          <p14:tracePt t="253130" x="7902575" y="3983038"/>
          <p14:tracePt t="253145" x="7939088" y="3956050"/>
          <p14:tracePt t="253161" x="7966075" y="3938588"/>
          <p14:tracePt t="253178" x="8001000" y="3921125"/>
          <p14:tracePt t="253195" x="8010525" y="3921125"/>
          <p14:tracePt t="253212" x="8054975" y="3894138"/>
          <p14:tracePt t="253228" x="8099425" y="3894138"/>
          <p14:tracePt t="253246" x="8135938" y="3884613"/>
          <p14:tracePt t="253263" x="8180388" y="3876675"/>
          <p14:tracePt t="253279" x="8207375" y="3876675"/>
          <p14:tracePt t="253313" x="8215313" y="3857625"/>
          <p14:tracePt t="253330" x="8232775" y="3857625"/>
          <p14:tracePt t="253347" x="8269288" y="3857625"/>
          <p14:tracePt t="253362" x="8296275" y="3849688"/>
          <p14:tracePt t="253378" x="8304213" y="3849688"/>
          <p14:tracePt t="253395" x="8323263" y="3849688"/>
          <p14:tracePt t="253412" x="8331200" y="3849688"/>
          <p14:tracePt t="253445" x="8367713" y="3849688"/>
          <p14:tracePt t="253462" x="8385175" y="3849688"/>
          <p14:tracePt t="253479" x="8412163" y="3849688"/>
          <p14:tracePt t="253496" x="8429625" y="3849688"/>
          <p14:tracePt t="253512" x="8466138" y="3849688"/>
          <p14:tracePt t="253529" x="8483600" y="3849688"/>
          <p14:tracePt t="253545" x="8510588" y="3849688"/>
          <p14:tracePt t="253562" x="8518525" y="3849688"/>
          <p14:tracePt t="253578" x="8528050" y="3849688"/>
          <p14:tracePt t="253595" x="8537575" y="3849688"/>
          <p14:tracePt t="253612" x="8545513" y="3849688"/>
          <p14:tracePt t="253630" x="8555038" y="3849688"/>
          <p14:tracePt t="253645" x="8572500" y="3849688"/>
          <p14:tracePt t="253662" x="8582025" y="3849688"/>
          <p14:tracePt t="253695" x="8589963" y="3849688"/>
          <p14:tracePt t="253712" x="8599488" y="3857625"/>
          <p14:tracePt t="253728" x="8636000" y="3884613"/>
          <p14:tracePt t="253751" x="8643938" y="3884613"/>
          <p14:tracePt t="253764" x="8653463" y="3894138"/>
          <p14:tracePt t="253957" x="8653463" y="3867150"/>
          <p14:tracePt t="253975" x="8653463" y="3857625"/>
          <p14:tracePt t="253987" x="8653463" y="3840163"/>
          <p14:tracePt t="253999" x="8636000" y="3813175"/>
          <p14:tracePt t="254012" x="8626475" y="3778250"/>
          <p14:tracePt t="254029" x="8582025" y="3733800"/>
          <p14:tracePt t="254045" x="8518525" y="3687763"/>
          <p14:tracePt t="254062" x="8439150" y="3616325"/>
          <p14:tracePt t="254079" x="8412163" y="3608388"/>
          <p14:tracePt t="254097" x="8375650" y="3589338"/>
          <p14:tracePt t="254112" x="8367713" y="3581400"/>
          <p14:tracePt t="254128" x="8350250" y="3581400"/>
          <p14:tracePt t="254145" x="8286750" y="3544888"/>
          <p14:tracePt t="254162" x="8259763" y="3544888"/>
          <p14:tracePt t="254178" x="8251825" y="3536950"/>
          <p14:tracePt t="254195" x="8232775" y="3536950"/>
          <p14:tracePt t="254212" x="8215313" y="3536950"/>
          <p14:tracePt t="254230" x="8197850" y="3536950"/>
          <p14:tracePt t="254245" x="8180388" y="3536950"/>
          <p14:tracePt t="254262" x="8153400" y="3536950"/>
          <p14:tracePt t="254279" x="8089900" y="3563938"/>
          <p14:tracePt t="254295" x="8064500" y="3563938"/>
          <p14:tracePt t="254312" x="8054975" y="3571875"/>
          <p14:tracePt t="254345" x="8045450" y="3581400"/>
          <p14:tracePt t="254363" x="8045450" y="3608388"/>
          <p14:tracePt t="254379" x="8037513" y="3643313"/>
          <p14:tracePt t="254395" x="8010525" y="3670300"/>
          <p14:tracePt t="254412" x="7983538" y="3733800"/>
          <p14:tracePt t="254429" x="7983538" y="3741738"/>
          <p14:tracePt t="254445" x="7974013" y="3768725"/>
          <p14:tracePt t="254461" x="7974013" y="3795713"/>
          <p14:tracePt t="254478" x="7974013" y="3830638"/>
          <p14:tracePt t="254495" x="7974013" y="3857625"/>
          <p14:tracePt t="254511" x="7974013" y="3911600"/>
          <p14:tracePt t="254528" x="7974013" y="3973513"/>
          <p14:tracePt t="254545" x="7974013" y="3992563"/>
          <p14:tracePt t="254562" x="7974013" y="4019550"/>
          <p14:tracePt t="254578" x="7974013" y="4064000"/>
          <p14:tracePt t="254595" x="7974013" y="4116388"/>
          <p14:tracePt t="254612" x="8001000" y="4197350"/>
          <p14:tracePt t="254628" x="8010525" y="4224338"/>
          <p14:tracePt t="254645" x="8027988" y="4241800"/>
          <p14:tracePt t="254663" x="8037513" y="4278313"/>
          <p14:tracePt t="254679" x="8037513" y="4286250"/>
          <p14:tracePt t="254695" x="8045450" y="4295775"/>
          <p14:tracePt t="254712" x="8072438" y="4349750"/>
          <p14:tracePt t="254729" x="8081963" y="4367213"/>
          <p14:tracePt t="254747" x="8135938" y="4421188"/>
          <p14:tracePt t="254762" x="8161338" y="4448175"/>
          <p14:tracePt t="254778" x="8180388" y="4473575"/>
          <p14:tracePt t="254796" x="8251825" y="4500563"/>
          <p14:tracePt t="254812" x="8269288" y="4510088"/>
          <p14:tracePt t="254830" x="8296275" y="4510088"/>
          <p14:tracePt t="254847" x="8331200" y="4519613"/>
          <p14:tracePt t="254863" x="8350250" y="4519613"/>
          <p14:tracePt t="254881" x="8412163" y="4519613"/>
          <p14:tracePt t="254895" x="8439150" y="4519613"/>
          <p14:tracePt t="254912" x="8474075" y="4492625"/>
          <p14:tracePt t="254928" x="8555038" y="4421188"/>
          <p14:tracePt t="254945" x="8582025" y="4384675"/>
          <p14:tracePt t="254962" x="8626475" y="4322763"/>
          <p14:tracePt t="254980" x="8653463" y="4305300"/>
          <p14:tracePt t="254996" x="8707438" y="4233863"/>
          <p14:tracePt t="255013" x="8715375" y="4206875"/>
          <p14:tracePt t="255032" x="8759825" y="4162425"/>
          <p14:tracePt t="255046" x="8769350" y="4116388"/>
          <p14:tracePt t="255063" x="8778875" y="4098925"/>
          <p14:tracePt t="255080" x="8796338" y="4064000"/>
          <p14:tracePt t="255096" x="8796338" y="4044950"/>
          <p14:tracePt t="255113" x="8796338" y="4019550"/>
          <p14:tracePt t="255129" x="8796338" y="3973513"/>
          <p14:tracePt t="255147" x="8796338" y="3965575"/>
          <p14:tracePt t="255164" x="8786813" y="3929063"/>
          <p14:tracePt t="255179" x="8778875" y="3911600"/>
          <p14:tracePt t="255196" x="8751888" y="3884613"/>
          <p14:tracePt t="255213" x="8697913" y="3822700"/>
          <p14:tracePt t="255229" x="8680450" y="3795713"/>
          <p14:tracePt t="255246" x="8636000" y="3768725"/>
          <p14:tracePt t="255263" x="8616950" y="3741738"/>
          <p14:tracePt t="255280" x="8589963" y="3741738"/>
          <p14:tracePt t="255298" x="8545513" y="3733800"/>
          <p14:tracePt t="255313" x="8528050" y="3733800"/>
          <p14:tracePt t="255331" x="8501063" y="3733800"/>
          <p14:tracePt t="255368" x="8501063" y="3741738"/>
          <p14:tracePt t="255404" x="8501063" y="3759200"/>
          <p14:tracePt t="255495" x="8501063" y="3751263"/>
          <p14:tracePt t="255519" x="8493125" y="3751263"/>
          <p14:tracePt t="255546" x="8483600" y="3751263"/>
          <p14:tracePt t="255558" x="8474075" y="3741738"/>
          <p14:tracePt t="255570" x="8447088" y="3741738"/>
          <p14:tracePt t="255582" x="8412163" y="3741738"/>
          <p14:tracePt t="255595" x="8375650" y="3741738"/>
          <p14:tracePt t="255611" x="8331200" y="3741738"/>
          <p14:tracePt t="255628" x="8313738" y="3741738"/>
          <p14:tracePt t="255645" x="8296275" y="3741738"/>
          <p14:tracePt t="255679" x="8278813" y="3759200"/>
          <p14:tracePt t="255695" x="8269288" y="3778250"/>
          <p14:tracePt t="255711" x="8259763" y="3786188"/>
          <p14:tracePt t="255728" x="8242300" y="3822700"/>
          <p14:tracePt t="255745" x="8242300" y="3830638"/>
          <p14:tracePt t="255762" x="8224838" y="3840163"/>
          <p14:tracePt t="255778" x="8215313" y="3849688"/>
          <p14:tracePt t="255796" x="8215313" y="3857625"/>
          <p14:tracePt t="255812" x="8207375" y="3867150"/>
          <p14:tracePt t="255828" x="8197850" y="3884613"/>
          <p14:tracePt t="255861" x="8188325" y="3894138"/>
          <p14:tracePt t="255878" x="8188325" y="3902075"/>
          <p14:tracePt t="255895" x="8180388" y="3902075"/>
          <p14:tracePt t="255912" x="8180388" y="3911600"/>
          <p14:tracePt t="255928" x="8180388" y="3921125"/>
          <p14:tracePt t="255945" x="8170863" y="3929063"/>
          <p14:tracePt t="255962" x="8170863" y="3938588"/>
          <p14:tracePt t="255978" x="8170863" y="3956050"/>
          <p14:tracePt t="255995" x="8170863" y="3973513"/>
          <p14:tracePt t="256012" x="8170863" y="3992563"/>
          <p14:tracePt t="256028" x="8170863" y="4000500"/>
          <p14:tracePt t="256061" x="8153400" y="4019550"/>
          <p14:tracePt t="256108" x="8143875" y="4027488"/>
          <p14:tracePt t="256132" x="8135938" y="4027488"/>
          <p14:tracePt t="256144" x="8099425" y="4027488"/>
          <p14:tracePt t="256156" x="8064500" y="4037013"/>
          <p14:tracePt t="256169" x="7993063" y="4037013"/>
          <p14:tracePt t="256182" x="7894638" y="4037013"/>
          <p14:tracePt t="256195" x="7751763" y="4037013"/>
          <p14:tracePt t="256212" x="7564438" y="4037013"/>
          <p14:tracePt t="256228" x="7350125" y="4037013"/>
          <p14:tracePt t="256245" x="6688138" y="3973513"/>
          <p14:tracePt t="256262" x="6330950" y="3956050"/>
          <p14:tracePt t="256279" x="5635625" y="3929063"/>
          <p14:tracePt t="256295" x="5375275" y="3929063"/>
          <p14:tracePt t="256312" x="5187950" y="3938588"/>
          <p14:tracePt t="256328" x="4894263" y="3973513"/>
          <p14:tracePt t="256345" x="4786313" y="4010025"/>
          <p14:tracePt t="256640" x="4751388" y="4010025"/>
          <p14:tracePt t="256653" x="4714875" y="4010025"/>
          <p14:tracePt t="256665" x="4660900" y="4010025"/>
          <p14:tracePt t="256680" x="4572000" y="4010025"/>
          <p14:tracePt t="256696" x="4473575" y="4010025"/>
          <p14:tracePt t="256715" x="4295775" y="4000500"/>
          <p14:tracePt t="256730" x="4241800" y="3983038"/>
          <p14:tracePt t="256747" x="4205288" y="3973513"/>
          <p14:tracePt t="256763" x="4170363" y="3973513"/>
          <p14:tracePt t="256780" x="4160838" y="3965575"/>
          <p14:tracePt t="256799" x="4089400" y="3956050"/>
          <p14:tracePt t="256812" x="4037013" y="3938588"/>
          <p14:tracePt t="256829" x="3990975" y="3929063"/>
          <p14:tracePt t="256846" x="3965575" y="3929063"/>
          <p14:tracePt t="256862" x="3946525" y="3929063"/>
          <p14:tracePt t="256955" x="3946525" y="3938588"/>
          <p14:tracePt t="256968" x="3956050" y="3938588"/>
          <p14:tracePt t="256979" x="3965575" y="3948113"/>
          <p14:tracePt t="257010" x="3973513" y="3948113"/>
          <p14:tracePt t="257022" x="3973513" y="3956050"/>
          <p14:tracePt t="257034" x="3983038" y="3956050"/>
          <p14:tracePt t="257048" x="4000500" y="3965575"/>
          <p14:tracePt t="257063" x="4017963" y="3992563"/>
          <p14:tracePt t="257080" x="4054475" y="4010025"/>
          <p14:tracePt t="257097" x="4187825" y="4054475"/>
          <p14:tracePt t="257113" x="4268788" y="4054475"/>
          <p14:tracePt t="257132" x="4375150" y="4064000"/>
          <p14:tracePt t="257146" x="4411663" y="4064000"/>
          <p14:tracePt t="257163" x="4419600" y="4064000"/>
          <p14:tracePt t="257180" x="4446588" y="4064000"/>
          <p14:tracePt t="257196" x="4456113" y="4064000"/>
          <p14:tracePt t="257239" x="4456113" y="4054475"/>
          <p14:tracePt t="257275" x="4456113" y="4044950"/>
          <p14:tracePt t="257286" x="4438650" y="4044950"/>
          <p14:tracePt t="257299" x="4419600" y="4044950"/>
          <p14:tracePt t="257311" x="4411663" y="4037013"/>
          <p14:tracePt t="257330" x="4375150" y="4037013"/>
          <p14:tracePt t="257349" x="4286250" y="4019550"/>
          <p14:tracePt t="257363" x="4259263" y="4019550"/>
          <p14:tracePt t="257380" x="4251325" y="4019550"/>
          <p14:tracePt t="257397" x="4232275" y="4019550"/>
          <p14:tracePt t="257482" x="4241800" y="4019550"/>
          <p14:tracePt t="257500" x="4251325" y="4019550"/>
          <p14:tracePt t="257512" x="4286250" y="4019550"/>
          <p14:tracePt t="257523" x="4340225" y="4019550"/>
          <p14:tracePt t="257536" x="4411663" y="4000500"/>
          <p14:tracePt t="257550" x="4456113" y="3992563"/>
          <p14:tracePt t="257563" x="4473575" y="3992563"/>
          <p14:tracePt t="257580" x="4500563" y="3992563"/>
          <p14:tracePt t="257596" x="4510088" y="3992563"/>
          <p14:tracePt t="257613" x="4518025" y="3992563"/>
          <p14:tracePt t="257630" x="4518025" y="3983038"/>
          <p14:tracePt t="257671" x="4491038" y="3983038"/>
          <p14:tracePt t="257684" x="4473575" y="3983038"/>
          <p14:tracePt t="257697" x="4465638" y="3983038"/>
          <p14:tracePt t="257708" x="4429125" y="3983038"/>
          <p14:tracePt t="257720" x="4375150" y="3983038"/>
          <p14:tracePt t="257733" x="4286250" y="3983038"/>
          <p14:tracePt t="257745" x="4205288" y="3983038"/>
          <p14:tracePt t="257762" x="4133850" y="3983038"/>
          <p14:tracePt t="257778" x="4098925" y="3983038"/>
          <p14:tracePt t="257797" x="4054475" y="3983038"/>
          <p14:tracePt t="257878" x="4071938" y="3983038"/>
          <p14:tracePt t="257891" x="4108450" y="3983038"/>
          <p14:tracePt t="257902" x="4179888" y="3983038"/>
          <p14:tracePt t="257915" x="4259263" y="3983038"/>
          <p14:tracePt t="257930" x="4348163" y="3983038"/>
          <p14:tracePt t="257946" x="4402138" y="3983038"/>
          <p14:tracePt t="257963" x="4465638" y="3983038"/>
          <p14:tracePt t="257980" x="4473575" y="3983038"/>
          <p14:tracePt t="257997" x="4483100" y="3983038"/>
          <p14:tracePt t="258031" x="4500563" y="3983038"/>
          <p14:tracePt t="258053" x="4491038" y="3983038"/>
          <p14:tracePt t="258066" x="4473575" y="3983038"/>
          <p14:tracePt t="258080" x="4438650" y="3983038"/>
          <p14:tracePt t="258096" x="4384675" y="3983038"/>
          <p14:tracePt t="258115" x="4214813" y="3983038"/>
          <p14:tracePt t="258130" x="4143375" y="3983038"/>
          <p14:tracePt t="258147" x="4098925" y="3983038"/>
          <p14:tracePt t="258163" x="4081463" y="3983038"/>
          <p14:tracePt t="258179" x="4071938" y="3983038"/>
          <p14:tracePt t="258222" x="4081463" y="3983038"/>
          <p14:tracePt t="258234" x="4089400" y="3983038"/>
          <p14:tracePt t="258249" x="4108450" y="3983038"/>
          <p14:tracePt t="258263" x="4152900" y="3983038"/>
          <p14:tracePt t="258280" x="4224338" y="3983038"/>
          <p14:tracePt t="258296" x="4394200" y="3983038"/>
          <p14:tracePt t="258314" x="4446588" y="3983038"/>
          <p14:tracePt t="258332" x="4491038" y="3983038"/>
          <p14:tracePt t="258346" x="4510088" y="3983038"/>
          <p14:tracePt t="258363" x="4518025" y="3983038"/>
          <p14:tracePt t="258416" x="4500563" y="3983038"/>
          <p14:tracePt t="258428" x="4483100" y="3983038"/>
          <p14:tracePt t="258441" x="4456113" y="3983038"/>
          <p14:tracePt t="258453" x="4402138" y="3983038"/>
          <p14:tracePt t="258465" x="4330700" y="3983038"/>
          <p14:tracePt t="258480" x="4259263" y="3983038"/>
          <p14:tracePt t="258497" x="4205288" y="3983038"/>
          <p14:tracePt t="258513" x="4170363" y="3983038"/>
          <p14:tracePt t="258532" x="4133850" y="3983038"/>
          <p14:tracePt t="258607" x="4152900" y="3983038"/>
          <p14:tracePt t="258619" x="4197350" y="3983038"/>
          <p14:tracePt t="258632" x="4268788" y="3983038"/>
          <p14:tracePt t="258646" x="4384675" y="3983038"/>
          <p14:tracePt t="258663" x="4510088" y="3983038"/>
          <p14:tracePt t="258680" x="4679950" y="3983038"/>
          <p14:tracePt t="258696" x="4714875" y="3983038"/>
          <p14:tracePt t="258712" x="4741863" y="3983038"/>
          <p14:tracePt t="258729" x="4751388" y="3983038"/>
          <p14:tracePt t="258764" x="4724400" y="3983038"/>
          <p14:tracePt t="258776" x="4679950" y="3983038"/>
          <p14:tracePt t="258788" x="4562475" y="3983038"/>
          <p14:tracePt t="258800" x="4419600" y="4010025"/>
          <p14:tracePt t="258813" x="4276725" y="4027488"/>
          <p14:tracePt t="258829" x="4152900" y="4027488"/>
          <p14:tracePt t="258846" x="4071938" y="4037013"/>
          <p14:tracePt t="258862" x="4027488" y="4037013"/>
          <p14:tracePt t="258932" x="4044950" y="4037013"/>
          <p14:tracePt t="258944" x="4054475" y="4037013"/>
          <p14:tracePt t="258956" x="4098925" y="4037013"/>
          <p14:tracePt t="258969" x="4170363" y="4037013"/>
          <p14:tracePt t="258981" x="4295775" y="4037013"/>
          <p14:tracePt t="258995" x="4394200" y="4037013"/>
          <p14:tracePt t="259013" x="4446588" y="4037013"/>
          <p14:tracePt t="259029" x="4483100" y="4037013"/>
          <p14:tracePt t="259045" x="4510088" y="4037013"/>
          <p14:tracePt t="259062" x="4518025" y="4037013"/>
          <p14:tracePt t="259109" x="4491038" y="4037013"/>
          <p14:tracePt t="259121" x="4419600" y="4037013"/>
          <p14:tracePt t="259133" x="4322763" y="4037013"/>
          <p14:tracePt t="259146" x="4205288" y="4037013"/>
          <p14:tracePt t="259162" x="4108450" y="4037013"/>
          <p14:tracePt t="259179" x="4037013" y="4037013"/>
          <p14:tracePt t="259195" x="4000500" y="4037013"/>
          <p14:tracePt t="259212" x="3990975" y="4037013"/>
          <p14:tracePt t="259278" x="4000500" y="4037013"/>
          <p14:tracePt t="259290" x="4027488" y="4037013"/>
          <p14:tracePt t="259302" x="4044950" y="4037013"/>
          <p14:tracePt t="259314" x="4081463" y="4037013"/>
          <p14:tracePt t="259329" x="4152900" y="4037013"/>
          <p14:tracePt t="259345" x="4251325" y="4037013"/>
          <p14:tracePt t="259363" x="4357688" y="4037013"/>
          <p14:tracePt t="259379" x="4402138" y="4037013"/>
          <p14:tracePt t="259395" x="4419600" y="4037013"/>
          <p14:tracePt t="259412" x="4438650" y="4037013"/>
          <p14:tracePt t="259526" x="4429125" y="4027488"/>
          <p14:tracePt t="259538" x="4419600" y="4027488"/>
          <p14:tracePt t="259551" x="4411663" y="4027488"/>
          <p14:tracePt t="259563" x="4375150" y="4010025"/>
          <p14:tracePt t="259579" x="4340225" y="4000500"/>
          <p14:tracePt t="259596" x="4295775" y="3983038"/>
          <p14:tracePt t="259612" x="4251325" y="3973513"/>
          <p14:tracePt t="259629" x="4214813" y="3973513"/>
          <p14:tracePt t="259647" x="4152900" y="3965575"/>
          <p14:tracePt t="259663" x="4108450" y="3965575"/>
          <p14:tracePt t="259679" x="4089400" y="3965575"/>
          <p14:tracePt t="259697" x="4081463" y="3965575"/>
          <p14:tracePt t="259713" x="4062413" y="3965575"/>
          <p14:tracePt t="260187" x="4108450" y="3948113"/>
          <p14:tracePt t="260200" x="4160838" y="3948113"/>
          <p14:tracePt t="260211" x="4232275" y="3938588"/>
          <p14:tracePt t="260223" x="4313238" y="3921125"/>
          <p14:tracePt t="260234" x="4411663" y="3902075"/>
          <p14:tracePt t="260247" x="4491038" y="3884613"/>
          <p14:tracePt t="260262" x="4562475" y="3867150"/>
          <p14:tracePt t="260279" x="4687888" y="3867150"/>
          <p14:tracePt t="260297" x="4884738" y="3857625"/>
          <p14:tracePt t="260314" x="4956175" y="3857625"/>
          <p14:tracePt t="260332" x="5108575" y="3857625"/>
          <p14:tracePt t="260347" x="5180013" y="3857625"/>
          <p14:tracePt t="260363" x="5251450" y="3857625"/>
          <p14:tracePt t="260380" x="5402263" y="3857625"/>
          <p14:tracePt t="260396" x="5500688" y="3857625"/>
          <p14:tracePt t="260412" x="5581650" y="3876675"/>
          <p14:tracePt t="260429" x="5653088" y="3894138"/>
          <p14:tracePt t="260446" x="5697538" y="3902075"/>
          <p14:tracePt t="260462" x="5707063" y="3902075"/>
          <p14:tracePt t="260479" x="5724525" y="3911600"/>
          <p14:tracePt t="260496" x="5732463" y="3911600"/>
          <p14:tracePt t="260512" x="5759450" y="3929063"/>
          <p14:tracePt t="260529" x="5795963" y="3938588"/>
          <p14:tracePt t="260546" x="5894388" y="3983038"/>
          <p14:tracePt t="260562" x="5938838" y="4010025"/>
          <p14:tracePt t="260579" x="5973763" y="4019550"/>
          <p14:tracePt t="260887" x="6027738" y="4019550"/>
          <p14:tracePt t="260899" x="6099175" y="4019550"/>
          <p14:tracePt t="260911" x="6197600" y="4000500"/>
          <p14:tracePt t="260923" x="6278563" y="3983038"/>
          <p14:tracePt t="260935" x="6375400" y="3965575"/>
          <p14:tracePt t="260947" x="6483350" y="3948113"/>
          <p14:tracePt t="260962" x="6554788" y="3938588"/>
          <p14:tracePt t="260979" x="6608763" y="3938588"/>
          <p14:tracePt t="260996" x="6688138" y="3921125"/>
          <p14:tracePt t="261012" x="6724650" y="3921125"/>
          <p14:tracePt t="261029" x="6759575" y="3921125"/>
          <p14:tracePt t="261046" x="6813550" y="3921125"/>
          <p14:tracePt t="261062" x="6911975" y="3921125"/>
          <p14:tracePt t="261079" x="6946900" y="3921125"/>
          <p14:tracePt t="261095" x="6983413" y="3921125"/>
          <p14:tracePt t="261112" x="7045325" y="3921125"/>
          <p14:tracePt t="261129" x="7054850" y="3921125"/>
          <p14:tracePt t="261146" x="7072313" y="3911600"/>
          <p14:tracePt t="261194" x="7089775" y="3911600"/>
          <p14:tracePt t="261206" x="7099300" y="3911600"/>
          <p14:tracePt t="261218" x="7108825" y="3911600"/>
          <p14:tracePt t="261231" x="7108825" y="3902075"/>
          <p14:tracePt t="261254" x="7116763" y="3902075"/>
          <p14:tracePt t="261266" x="7116763" y="3894138"/>
          <p14:tracePt t="261279" x="7126288" y="3894138"/>
          <p14:tracePt t="261296" x="7135813" y="3884613"/>
          <p14:tracePt t="261312" x="7153275" y="3857625"/>
          <p14:tracePt t="261329" x="7161213" y="3822700"/>
          <p14:tracePt t="261346" x="7170738" y="3813175"/>
          <p14:tracePt t="261363" x="7170738" y="3805238"/>
          <p14:tracePt t="261395" x="7170738" y="3795713"/>
          <p14:tracePt t="261412" x="7170738" y="3786188"/>
          <p14:tracePt t="261436" x="7170738" y="3768725"/>
          <p14:tracePt t="261448" x="7161213" y="3759200"/>
          <p14:tracePt t="261462" x="7135813" y="3733800"/>
          <p14:tracePt t="261479" x="7108825" y="3724275"/>
          <p14:tracePt t="261497" x="7089775" y="3714750"/>
          <p14:tracePt t="261513" x="7081838" y="3714750"/>
          <p14:tracePt t="261529" x="7064375" y="3714750"/>
          <p14:tracePt t="261562" x="7054850" y="3714750"/>
          <p14:tracePt t="261579" x="7045325" y="3714750"/>
          <p14:tracePt t="261596" x="7037388" y="3714750"/>
          <p14:tracePt t="261612" x="7000875" y="3759200"/>
          <p14:tracePt t="261629" x="6973888" y="3786188"/>
          <p14:tracePt t="261646" x="6965950" y="3795713"/>
          <p14:tracePt t="261662" x="6956425" y="3822700"/>
          <p14:tracePt t="261679" x="6956425" y="3830638"/>
          <p14:tracePt t="261696" x="6956425" y="3849688"/>
          <p14:tracePt t="261712" x="6956425" y="3857625"/>
          <p14:tracePt t="261729" x="6956425" y="3884613"/>
          <p14:tracePt t="261746" x="6956425" y="3948113"/>
          <p14:tracePt t="261762" x="6956425" y="3983038"/>
          <p14:tracePt t="261779" x="6956425" y="4019550"/>
          <p14:tracePt t="261796" x="6973888" y="4081463"/>
          <p14:tracePt t="261812" x="6973888" y="4108450"/>
          <p14:tracePt t="261830" x="6983413" y="4143375"/>
          <p14:tracePt t="261847" x="6983413" y="4162425"/>
          <p14:tracePt t="261864" x="6992938" y="4170363"/>
          <p14:tracePt t="261881" x="7000875" y="4197350"/>
          <p14:tracePt t="261897" x="7010400" y="4206875"/>
          <p14:tracePt t="261915" x="7018338" y="4233863"/>
          <p14:tracePt t="261931" x="7037388" y="4241800"/>
          <p14:tracePt t="261947" x="7037388" y="4251325"/>
          <p14:tracePt t="261965" x="7054850" y="4278313"/>
          <p14:tracePt t="261981" x="7054850" y="4286250"/>
          <p14:tracePt t="261997" x="7064375" y="4295775"/>
          <p14:tracePt t="262014" x="7081838" y="4305300"/>
          <p14:tracePt t="262033" x="7108825" y="4313238"/>
          <p14:tracePt t="262047" x="7108825" y="4330700"/>
          <p14:tracePt t="262064" x="7116763" y="4330700"/>
          <p14:tracePt t="262082" x="7135813" y="4340225"/>
          <p14:tracePt t="262097" x="7161213" y="4349750"/>
          <p14:tracePt t="262114" x="7180263" y="4357688"/>
          <p14:tracePt t="262131" x="7215188" y="4357688"/>
          <p14:tracePt t="262147" x="7242175" y="4357688"/>
          <p14:tracePt t="262164" x="7251700" y="4357688"/>
          <p14:tracePt t="262181" x="7296150" y="4357688"/>
          <p14:tracePt t="262197" x="7331075" y="4357688"/>
          <p14:tracePt t="262214" x="7412038" y="4357688"/>
          <p14:tracePt t="262231" x="7429500" y="4340225"/>
          <p14:tracePt t="262247" x="7456488" y="4340225"/>
          <p14:tracePt t="262263" x="7473950" y="4330700"/>
          <p14:tracePt t="262279" x="7483475" y="4330700"/>
          <p14:tracePt t="262297" x="7493000" y="4330700"/>
          <p14:tracePt t="262312" x="7527925" y="4322763"/>
          <p14:tracePt t="262330" x="7545388" y="4322763"/>
          <p14:tracePt t="262347" x="7599363" y="4313238"/>
          <p14:tracePt t="262364" x="7635875" y="4295775"/>
          <p14:tracePt t="262380" x="7680325" y="4268788"/>
          <p14:tracePt t="262397" x="7724775" y="4251325"/>
          <p14:tracePt t="262413" x="7751763" y="4251325"/>
          <p14:tracePt t="262432" x="7769225" y="4224338"/>
          <p14:tracePt t="262447" x="7786688" y="4224338"/>
          <p14:tracePt t="262464" x="7804150" y="4206875"/>
          <p14:tracePt t="262480" x="7850188" y="4179888"/>
          <p14:tracePt t="262497" x="7858125" y="4170363"/>
          <p14:tracePt t="262513" x="7885113" y="4162425"/>
          <p14:tracePt t="262530" x="7894638" y="4143375"/>
          <p14:tracePt t="262547" x="7912100" y="4125913"/>
          <p14:tracePt t="262564" x="7921625" y="4108450"/>
          <p14:tracePt t="262581" x="7939088" y="4090988"/>
          <p14:tracePt t="262597" x="7947025" y="4064000"/>
          <p14:tracePt t="262614" x="7956550" y="4054475"/>
          <p14:tracePt t="262630" x="7956550" y="4044950"/>
          <p14:tracePt t="262647" x="7966075" y="4019550"/>
          <p14:tracePt t="262664" x="7966075" y="4010025"/>
          <p14:tracePt t="262682" x="7966075" y="3992563"/>
          <p14:tracePt t="262696" x="7966075" y="3983038"/>
          <p14:tracePt t="262713" x="7966075" y="3973513"/>
          <p14:tracePt t="262729" x="7966075" y="3948113"/>
          <p14:tracePt t="262746" x="7966075" y="3938588"/>
          <p14:tracePt t="262762" x="7966075" y="3929063"/>
          <p14:tracePt t="262782" x="7939088" y="3867150"/>
          <p14:tracePt t="262797" x="7912100" y="3830638"/>
          <p14:tracePt t="262814" x="7885113" y="3805238"/>
          <p14:tracePt t="262830" x="7867650" y="3768725"/>
          <p14:tracePt t="262847" x="7840663" y="3741738"/>
          <p14:tracePt t="262864" x="7831138" y="3733800"/>
          <p14:tracePt t="262880" x="7813675" y="3724275"/>
          <p14:tracePt t="262897" x="7796213" y="3697288"/>
          <p14:tracePt t="262914" x="7732713" y="3679825"/>
          <p14:tracePt t="262931" x="7715250" y="3679825"/>
          <p14:tracePt t="262947" x="7688263" y="3662363"/>
          <p14:tracePt t="262964" x="7626350" y="3652838"/>
          <p14:tracePt t="262980" x="7599363" y="3652838"/>
          <p14:tracePt t="262999" x="7572375" y="3652838"/>
          <p14:tracePt t="263013" x="7545388" y="3652838"/>
          <p14:tracePt t="263031" x="7493000" y="3652838"/>
          <p14:tracePt t="263047" x="7456488" y="3652838"/>
          <p14:tracePt t="263066" x="7350125" y="3652838"/>
          <p14:tracePt t="263080" x="7331075" y="3652838"/>
          <p14:tracePt t="263097" x="7278688" y="3652838"/>
          <p14:tracePt t="263114" x="7215188" y="3652838"/>
          <p14:tracePt t="263130" x="7188200" y="3652838"/>
          <p14:tracePt t="263146" x="7180263" y="3652838"/>
          <p14:tracePt t="263162" x="7161213" y="3662363"/>
          <p14:tracePt t="263179" x="7135813" y="3687763"/>
          <p14:tracePt t="263197" x="7108825" y="3706813"/>
          <p14:tracePt t="263212" x="7089775" y="3733800"/>
          <p14:tracePt t="263230" x="7064375" y="3759200"/>
          <p14:tracePt t="263247" x="7054850" y="3778250"/>
          <p14:tracePt t="263264" x="7045325" y="3786188"/>
          <p14:tracePt t="263297" x="7045325" y="3805238"/>
          <p14:tracePt t="263314" x="7045325" y="3830638"/>
          <p14:tracePt t="263332" x="7045325" y="3894138"/>
          <p14:tracePt t="263347" x="7037388" y="3911600"/>
          <p14:tracePt t="263364" x="7037388" y="3938588"/>
          <p14:tracePt t="263380" x="7037388" y="3973513"/>
          <p14:tracePt t="263396" x="7037388" y="3983038"/>
          <p14:tracePt t="263413" x="7037388" y="3992563"/>
          <p14:tracePt t="263429" x="7037388" y="4019550"/>
          <p14:tracePt t="263446" x="7037388" y="4037013"/>
          <p14:tracePt t="263464" x="7045325" y="4064000"/>
          <p14:tracePt t="263479" x="7064375" y="4108450"/>
          <p14:tracePt t="263496" x="7072313" y="4125913"/>
          <p14:tracePt t="263513" x="7099300" y="4179888"/>
          <p14:tracePt t="263529" x="7108825" y="4206875"/>
          <p14:tracePt t="263546" x="7116763" y="4224338"/>
          <p14:tracePt t="263563" x="7126288" y="4233863"/>
          <p14:tracePt t="263580" x="7143750" y="4259263"/>
          <p14:tracePt t="263596" x="7153275" y="4268788"/>
          <p14:tracePt t="263612" x="7161213" y="4286250"/>
          <p14:tracePt t="263629" x="7180263" y="4322763"/>
          <p14:tracePt t="263646" x="7207250" y="4330700"/>
          <p14:tracePt t="263663" x="7215188" y="4357688"/>
          <p14:tracePt t="263679" x="7224713" y="4367213"/>
          <p14:tracePt t="263696" x="7242175" y="4367213"/>
          <p14:tracePt t="263712" x="7259638" y="4384675"/>
          <p14:tracePt t="263729" x="7278688" y="4394200"/>
          <p14:tracePt t="263746" x="7304088" y="4411663"/>
          <p14:tracePt t="263762" x="7367588" y="4429125"/>
          <p14:tracePt t="263779" x="7402513" y="4429125"/>
          <p14:tracePt t="263797" x="7456488" y="4429125"/>
          <p14:tracePt t="263813" x="7473950" y="4429125"/>
          <p14:tracePt t="263829" x="7518400" y="4421188"/>
          <p14:tracePt t="263846" x="7616825" y="4357688"/>
          <p14:tracePt t="263863" x="7653338" y="4330700"/>
          <p14:tracePt t="263879" x="7680325" y="4322763"/>
          <p14:tracePt t="263896" x="7724775" y="4286250"/>
          <p14:tracePt t="263913" x="7751763" y="4278313"/>
          <p14:tracePt t="263930" x="7786688" y="4241800"/>
          <p14:tracePt t="263946" x="7823200" y="4214813"/>
          <p14:tracePt t="263963" x="7867650" y="4187825"/>
          <p14:tracePt t="263979" x="7929563" y="4152900"/>
          <p14:tracePt t="263996" x="7939088" y="4143375"/>
          <p14:tracePt t="264015" x="7956550" y="4116388"/>
          <p14:tracePt t="264030" x="7966075" y="4098925"/>
          <p14:tracePt t="264046" x="7983538" y="4090988"/>
          <p14:tracePt t="264062" x="7993063" y="4064000"/>
          <p14:tracePt t="264079" x="8001000" y="4037013"/>
          <p14:tracePt t="264096" x="8027988" y="4010025"/>
          <p14:tracePt t="264113" x="8027988" y="4000500"/>
          <p14:tracePt t="264129" x="8027988" y="3983038"/>
          <p14:tracePt t="264146" x="8027988" y="3973513"/>
          <p14:tracePt t="264163" x="8027988" y="3965575"/>
          <p14:tracePt t="264179" x="8027988" y="3938588"/>
          <p14:tracePt t="264196" x="8018463" y="3911600"/>
          <p14:tracePt t="264213" x="7993063" y="3849688"/>
          <p14:tracePt t="264231" x="7921625" y="3768725"/>
          <p14:tracePt t="264247" x="7912100" y="3751263"/>
          <p14:tracePt t="264266" x="7858125" y="3697288"/>
          <p14:tracePt t="264281" x="7840663" y="3687763"/>
          <p14:tracePt t="264299" x="7778750" y="3643313"/>
          <p14:tracePt t="264315" x="7715250" y="3598863"/>
          <p14:tracePt t="264331" x="7688263" y="3598863"/>
          <p14:tracePt t="264348" x="7635875" y="3589338"/>
          <p14:tracePt t="264364" x="7554913" y="3571875"/>
          <p14:tracePt t="264380" x="7537450" y="3571875"/>
          <p14:tracePt t="264397" x="7456488" y="3571875"/>
          <p14:tracePt t="264413" x="7421563" y="3571875"/>
          <p14:tracePt t="264429" x="7394575" y="3581400"/>
          <p14:tracePt t="264446" x="7304088" y="3589338"/>
          <p14:tracePt t="264463" x="7296150" y="3589338"/>
          <p14:tracePt t="264479" x="7242175" y="3598863"/>
          <p14:tracePt t="264496" x="7170738" y="3616325"/>
          <p14:tracePt t="264513" x="7161213" y="3616325"/>
          <p14:tracePt t="264530" x="7135813" y="3635375"/>
          <p14:tracePt t="264563" x="7108825" y="3662363"/>
          <p14:tracePt t="264579" x="7099300" y="3670300"/>
          <p14:tracePt t="264596" x="7081838" y="3679825"/>
          <p14:tracePt t="264613" x="7072313" y="3714750"/>
          <p14:tracePt t="264629" x="7045325" y="3724275"/>
          <p14:tracePt t="264646" x="7037388" y="3759200"/>
          <p14:tracePt t="264663" x="7037388" y="3768725"/>
          <p14:tracePt t="264679" x="7027863" y="3778250"/>
          <p14:tracePt t="264696" x="7018338" y="3813175"/>
          <p14:tracePt t="264713" x="7018338" y="3822700"/>
          <p14:tracePt t="264729" x="7010400" y="3830638"/>
          <p14:tracePt t="264746" x="7010400" y="3840163"/>
          <p14:tracePt t="264763" x="7010400" y="3849688"/>
          <p14:tracePt t="264779" x="7010400" y="3857625"/>
          <p14:tracePt t="264796" x="7010400" y="3894138"/>
          <p14:tracePt t="264813" x="7010400" y="3929063"/>
          <p14:tracePt t="264829" x="7010400" y="3973513"/>
          <p14:tracePt t="264846" x="7037388" y="4037013"/>
          <p14:tracePt t="264863" x="7045325" y="4064000"/>
          <p14:tracePt t="264880" x="7072313" y="4108450"/>
          <p14:tracePt t="264896" x="7081838" y="4116388"/>
          <p14:tracePt t="264913" x="7089775" y="4143375"/>
          <p14:tracePt t="264929" x="7108825" y="4170363"/>
          <p14:tracePt t="264946" x="7116763" y="4179888"/>
          <p14:tracePt t="264963" x="7135813" y="4197350"/>
          <p14:tracePt t="264979" x="7143750" y="4214813"/>
          <p14:tracePt t="265013" x="7153275" y="4224338"/>
          <p14:tracePt t="268238" x="7108825" y="4224338"/>
          <p14:tracePt t="268250" x="7000875" y="4259263"/>
          <p14:tracePt t="268262" x="6858000" y="4278313"/>
          <p14:tracePt t="268273" x="6732588" y="4278313"/>
          <p14:tracePt t="268285" x="6589713" y="4295775"/>
          <p14:tracePt t="268298" x="6465888" y="4295775"/>
          <p14:tracePt t="268321" x="6207125" y="4295775"/>
          <p14:tracePt t="268334" x="6089650" y="4286250"/>
          <p14:tracePt t="268348" x="5965825" y="4251325"/>
          <p14:tracePt t="268365" x="5840413" y="4214813"/>
          <p14:tracePt t="268383" x="5724525" y="4197350"/>
          <p14:tracePt t="268397" x="5707063" y="4197350"/>
          <p14:tracePt t="268413" x="5697538" y="4197350"/>
          <p14:tracePt t="268430" x="5688013" y="4197350"/>
          <p14:tracePt t="268446" x="5680075" y="4197350"/>
          <p14:tracePt t="268481" x="5661025" y="4197350"/>
          <p14:tracePt t="268498" x="5653088" y="4206875"/>
          <p14:tracePt t="268516" x="5626100" y="4224338"/>
          <p14:tracePt t="268547" x="5616575" y="4233863"/>
          <p14:tracePt t="268564" x="5581650" y="4241800"/>
          <p14:tracePt t="268582" x="5564188" y="4259263"/>
          <p14:tracePt t="268598" x="5554663" y="4259263"/>
          <p14:tracePt t="268615" x="5554663" y="4268788"/>
          <p14:tracePt t="268714" x="5564188" y="4268788"/>
          <p14:tracePt t="268726" x="5564188" y="4286250"/>
          <p14:tracePt t="268775" x="5572125" y="4286250"/>
          <p14:tracePt t="268799" x="5581650" y="4295775"/>
          <p14:tracePt t="268813" x="5581650" y="4305300"/>
          <p14:tracePt t="268825" x="5599113" y="4305300"/>
          <p14:tracePt t="268837" x="5599113" y="4313238"/>
          <p14:tracePt t="268861" x="5608638" y="4313238"/>
          <p14:tracePt t="268896" x="5616575" y="4322763"/>
          <p14:tracePt t="268908" x="5616575" y="4330700"/>
          <p14:tracePt t="268920" x="5626100" y="4330700"/>
          <p14:tracePt t="268932" x="5635625" y="4340225"/>
          <p14:tracePt t="268957" x="5643563" y="4340225"/>
          <p14:tracePt t="268969" x="5643563" y="4357688"/>
          <p14:tracePt t="268981" x="5653088" y="4357688"/>
          <p14:tracePt t="269005" x="5670550" y="4367213"/>
          <p14:tracePt t="269017" x="5688013" y="4376738"/>
          <p14:tracePt t="269030" x="5697538" y="4384675"/>
          <p14:tracePt t="269046" x="5707063" y="4384675"/>
          <p14:tracePt t="269063" x="5732463" y="4394200"/>
          <p14:tracePt t="269086" x="5741988" y="4402138"/>
          <p14:tracePt t="269110" x="5751513" y="4402138"/>
          <p14:tracePt t="269135" x="5751513" y="4421188"/>
          <p14:tracePt t="269147" x="5759450" y="4421188"/>
          <p14:tracePt t="269196" x="5768975" y="4421188"/>
          <p14:tracePt t="269577" x="5778500" y="4421188"/>
          <p14:tracePt t="269590" x="5778500" y="4429125"/>
          <p14:tracePt t="269601" x="5803900" y="4429125"/>
          <p14:tracePt t="269615" x="5813425" y="4438650"/>
          <p14:tracePt t="269630" x="5822950" y="4448175"/>
          <p14:tracePt t="269647" x="5830888" y="4448175"/>
          <p14:tracePt t="269664" x="5840413" y="4456113"/>
          <p14:tracePt t="269681" x="5857875" y="4456113"/>
          <p14:tracePt t="269698" x="5867400" y="4465638"/>
          <p14:tracePt t="269713" x="5875338" y="4465638"/>
          <p14:tracePt t="269734" x="5884863" y="4473575"/>
          <p14:tracePt t="269749" x="5894388" y="4473575"/>
          <p14:tracePt t="269787" x="5894388" y="4492625"/>
          <p14:tracePt t="269799" x="5902325" y="4492625"/>
          <p14:tracePt t="270039" x="5902325" y="4500563"/>
          <p14:tracePt t="270104" x="5911850" y="4500563"/>
          <p14:tracePt t="270116" x="5911850" y="4510088"/>
          <p14:tracePt t="270165" x="5911850" y="4519613"/>
          <p14:tracePt t="270177" x="5929313" y="4519613"/>
          <p14:tracePt t="270214" x="5929313" y="4527550"/>
          <p14:tracePt t="270249" x="5929313" y="4537075"/>
          <p14:tracePt t="270275" x="5938838" y="4537075"/>
          <p14:tracePt t="270287" x="5938838" y="4545013"/>
          <p14:tracePt t="270323" x="5938838" y="4564063"/>
          <p14:tracePt t="270396" x="5938838" y="4572000"/>
          <p14:tracePt t="270443" x="5938838" y="4581525"/>
          <p14:tracePt t="270480" x="5938838" y="4591050"/>
          <p14:tracePt t="270553" x="5938838" y="4598988"/>
          <p14:tracePt t="270607" x="5938838" y="4608513"/>
          <p14:tracePt t="270680" x="5938838" y="4616450"/>
          <p14:tracePt t="271376" x="5938838" y="4608513"/>
          <p14:tracePt t="271448" x="5921375" y="4608513"/>
          <p14:tracePt t="271508" x="5911850" y="4608513"/>
          <p14:tracePt t="271520" x="5911850" y="4598988"/>
          <p14:tracePt t="271687" x="5911850" y="4591050"/>
          <p14:tracePt t="271759" x="5929313" y="4581525"/>
          <p14:tracePt t="271772" x="5946775" y="4564063"/>
          <p14:tracePt t="271785" x="5973763" y="4554538"/>
          <p14:tracePt t="271799" x="6027738" y="4527550"/>
          <p14:tracePt t="271814" x="6081713" y="4510088"/>
          <p14:tracePt t="271832" x="6224588" y="4465638"/>
          <p14:tracePt t="271847" x="6303963" y="4438650"/>
          <p14:tracePt t="271863" x="6357938" y="4421188"/>
          <p14:tracePt t="271880" x="6465888" y="4394200"/>
          <p14:tracePt t="271897" x="6518275" y="4376738"/>
          <p14:tracePt t="271913" x="6599238" y="4349750"/>
          <p14:tracePt t="271930" x="6680200" y="4322763"/>
          <p14:tracePt t="271947" x="6707188" y="4305300"/>
          <p14:tracePt t="271964" x="6751638" y="4295775"/>
          <p14:tracePt t="272286" x="6796088" y="4286250"/>
          <p14:tracePt t="272299" x="6850063" y="4251325"/>
          <p14:tracePt t="272310" x="6884988" y="4241800"/>
          <p14:tracePt t="272322" x="6911975" y="4233863"/>
          <p14:tracePt t="272335" x="6938963" y="4214813"/>
          <p14:tracePt t="272348" x="6965950" y="4206875"/>
          <p14:tracePt t="272365" x="6973888" y="4206875"/>
          <p14:tracePt t="272383" x="6983413" y="4197350"/>
          <p14:tracePt t="272399" x="6992938" y="4197350"/>
          <p14:tracePt t="272415" x="7010400" y="4179888"/>
          <p14:tracePt t="272432" x="7037388" y="4170363"/>
          <p14:tracePt t="272447" x="7045325" y="4170363"/>
          <p14:tracePt t="272464" x="7054850" y="4170363"/>
          <p14:tracePt t="272481" x="7072313" y="4162425"/>
          <p14:tracePt t="272515" x="7108825" y="4152900"/>
          <p14:tracePt t="272531" x="7135813" y="4143375"/>
          <p14:tracePt t="272548" x="7143750" y="4143375"/>
          <p14:tracePt t="272564" x="7170738" y="4125913"/>
          <p14:tracePt t="272581" x="7188200" y="4125913"/>
          <p14:tracePt t="272597" x="7197725" y="4125913"/>
          <p14:tracePt t="272614" x="7207250" y="4116388"/>
          <p14:tracePt t="272630" x="7224713" y="4116388"/>
          <p14:tracePt t="272647" x="7251700" y="4108450"/>
          <p14:tracePt t="272664" x="7259638" y="4108450"/>
          <p14:tracePt t="272681" x="7286625" y="4098925"/>
          <p14:tracePt t="272697" x="7313613" y="4098925"/>
          <p14:tracePt t="272714" x="7331075" y="4081463"/>
          <p14:tracePt t="272730" x="7385050" y="4081463"/>
          <p14:tracePt t="272749" x="7421563" y="4081463"/>
          <p14:tracePt t="272766" x="7439025" y="4071938"/>
          <p14:tracePt t="272781" x="7493000" y="4071938"/>
          <p14:tracePt t="272800" x="7510463" y="4064000"/>
          <p14:tracePt t="272817" x="7554913" y="4064000"/>
          <p14:tracePt t="272832" x="7572375" y="4064000"/>
          <p14:tracePt t="272848" x="7589838" y="4044950"/>
          <p14:tracePt t="272865" x="7626350" y="4044950"/>
          <p14:tracePt t="272882" x="7635875" y="4037013"/>
          <p14:tracePt t="272898" x="7653338" y="4037013"/>
          <p14:tracePt t="272915" x="7661275" y="4037013"/>
          <p14:tracePt t="272931" x="7680325" y="4027488"/>
          <p14:tracePt t="272950" x="7724775" y="4027488"/>
          <p14:tracePt t="272965" x="7742238" y="4019550"/>
          <p14:tracePt t="272981" x="7769225" y="4019550"/>
          <p14:tracePt t="272998" x="7804150" y="4000500"/>
          <p14:tracePt t="273015" x="7823200" y="4000500"/>
          <p14:tracePt t="273031" x="7831138" y="4000500"/>
          <p14:tracePt t="273048" x="7867650" y="4000500"/>
          <p14:tracePt t="273065" x="7875588" y="4000500"/>
          <p14:tracePt t="273083" x="7912100" y="4000500"/>
          <p14:tracePt t="273114" x="7921625" y="4000500"/>
          <p14:tracePt t="273131" x="7929563" y="4000500"/>
          <p14:tracePt t="273161" x="7939088" y="4000500"/>
          <p14:tracePt t="273246" x="7947025" y="4000500"/>
          <p14:tracePt t="273283" x="7956550" y="4000500"/>
          <p14:tracePt t="273331" x="7956550" y="3992563"/>
          <p14:tracePt t="273391" x="7956550" y="3983038"/>
          <p14:tracePt t="273403" x="7947025" y="3983038"/>
          <p14:tracePt t="273416" x="7921625" y="3983038"/>
          <p14:tracePt t="273427" x="7867650" y="3983038"/>
          <p14:tracePt t="273440" x="7796213" y="3983038"/>
          <p14:tracePt t="273451" x="7742238" y="3983038"/>
          <p14:tracePt t="273465" x="7653338" y="3983038"/>
          <p14:tracePt t="273482" x="7581900" y="3983038"/>
          <p14:tracePt t="273500" x="7473950" y="3983038"/>
          <p14:tracePt t="273515" x="7446963" y="3983038"/>
          <p14:tracePt t="273532" x="7429500" y="3983038"/>
          <p14:tracePt t="273548" x="7350125" y="3983038"/>
          <p14:tracePt t="273564" x="7313613" y="3983038"/>
          <p14:tracePt t="273581" x="7259638" y="3983038"/>
          <p14:tracePt t="273598" x="7224713" y="3983038"/>
          <p14:tracePt t="273614" x="7180263" y="3983038"/>
          <p14:tracePt t="273630" x="7170738" y="3983038"/>
          <p14:tracePt t="273664" x="7153275" y="3983038"/>
          <p14:tracePt t="273944" x="7153275" y="3973513"/>
          <p14:tracePt t="276592" x="7161213" y="3973513"/>
          <p14:tracePt t="281072" x="7099300" y="4010025"/>
          <p14:tracePt t="281085" x="6992938" y="4054475"/>
          <p14:tracePt t="281097" x="6867525" y="4090988"/>
          <p14:tracePt t="281109" x="6742113" y="4152900"/>
          <p14:tracePt t="281122" x="6589713" y="4206875"/>
          <p14:tracePt t="281134" x="6465888" y="4241800"/>
          <p14:tracePt t="281149" x="6340475" y="4278313"/>
          <p14:tracePt t="281166" x="6215063" y="4295775"/>
          <p14:tracePt t="281184" x="6064250" y="4313238"/>
          <p14:tracePt t="281199" x="6027738" y="4313238"/>
          <p14:tracePt t="281215" x="6000750" y="4313238"/>
          <p14:tracePt t="281231" x="5973763" y="4313238"/>
          <p14:tracePt t="281303" x="5965825" y="4313238"/>
          <p14:tracePt t="281315" x="5965825" y="4322763"/>
          <p14:tracePt t="281400" x="5956300" y="4322763"/>
          <p14:tracePt t="281412" x="5929313" y="4322763"/>
          <p14:tracePt t="281425" x="5902325" y="4330700"/>
          <p14:tracePt t="281436" x="5849938" y="4349750"/>
          <p14:tracePt t="281450" x="5795963" y="4357688"/>
          <p14:tracePt t="281466" x="5741988" y="4357688"/>
          <p14:tracePt t="281485" x="5680075" y="4376738"/>
          <p14:tracePt t="281499" x="5670550" y="4376738"/>
          <p14:tracePt t="281533" x="5661025" y="4376738"/>
          <p14:tracePt t="281605" x="5670550" y="4376738"/>
          <p14:tracePt t="281629" x="5680075" y="4376738"/>
          <p14:tracePt t="281647" x="5688013" y="4376738"/>
          <p14:tracePt t="281670" x="5707063" y="4376738"/>
          <p14:tracePt t="281695" x="5715000" y="4376738"/>
          <p14:tracePt t="281707" x="5724525" y="4384675"/>
          <p14:tracePt t="281719" x="5741988" y="4384675"/>
          <p14:tracePt t="281732" x="5768975" y="4394200"/>
          <p14:tracePt t="281748" x="5778500" y="4394200"/>
          <p14:tracePt t="281765" x="5803900" y="4402138"/>
          <p14:tracePt t="281781" x="5830888" y="4402138"/>
          <p14:tracePt t="281799" x="5840413" y="4421188"/>
          <p14:tracePt t="281815" x="5849938" y="4421188"/>
          <p14:tracePt t="281833" x="5894388" y="4421188"/>
          <p14:tracePt t="281850" x="5921375" y="4429125"/>
          <p14:tracePt t="281868" x="5983288" y="4429125"/>
          <p14:tracePt t="281883" x="5992813" y="4438650"/>
          <p14:tracePt t="281900" x="6018213" y="4438650"/>
          <p14:tracePt t="281916" x="6027738" y="4438650"/>
          <p14:tracePt t="281933" x="6027738" y="4448175"/>
          <p14:tracePt t="281950" x="6037263" y="4448175"/>
          <p14:tracePt t="282210" x="6027738" y="4448175"/>
          <p14:tracePt t="282222" x="6010275" y="4448175"/>
          <p14:tracePt t="282248" x="6000750" y="4448175"/>
          <p14:tracePt t="282274" x="5992813" y="4448175"/>
          <p14:tracePt t="282310" x="5983288" y="4448175"/>
          <p14:tracePt t="282346" x="5973763" y="4448175"/>
          <p14:tracePt t="282420" x="5965825" y="4448175"/>
          <p14:tracePt t="282564" x="5956300" y="4448175"/>
          <p14:tracePt t="282577" x="5938838" y="4448175"/>
          <p14:tracePt t="282588" x="5921375" y="4448175"/>
          <p14:tracePt t="282600" x="5894388" y="4448175"/>
          <p14:tracePt t="282615" x="5857875" y="4448175"/>
          <p14:tracePt t="282631" x="5840413" y="4448175"/>
          <p14:tracePt t="282648" x="5795963" y="4448175"/>
          <p14:tracePt t="282665" x="5786438" y="4448175"/>
          <p14:tracePt t="282681" x="5759450" y="4448175"/>
          <p14:tracePt t="282698" x="5751513" y="4448175"/>
          <p14:tracePt t="282715" x="5732463" y="4448175"/>
          <p14:tracePt t="282748" x="5724525" y="4448175"/>
          <p14:tracePt t="282787" x="5715000" y="4448175"/>
          <p14:tracePt t="282925" x="5724525" y="4448175"/>
          <p14:tracePt t="282962" x="5741988" y="4448175"/>
          <p14:tracePt t="282998" x="5751513" y="4448175"/>
          <p14:tracePt t="283023" x="5759450" y="4448175"/>
          <p14:tracePt t="283046" x="5768975" y="4448175"/>
          <p14:tracePt t="283070" x="5778500" y="4448175"/>
          <p14:tracePt t="283094" x="5786438" y="4448175"/>
          <p14:tracePt t="283106" x="5813425" y="4448175"/>
          <p14:tracePt t="283119" x="5822950" y="4448175"/>
          <p14:tracePt t="283132" x="5830888" y="4448175"/>
          <p14:tracePt t="283144" x="5849938" y="4448175"/>
          <p14:tracePt t="283160" x="5875338" y="4448175"/>
          <p14:tracePt t="283172" x="5911850" y="4448175"/>
          <p14:tracePt t="283185" x="5965825" y="4438650"/>
          <p14:tracePt t="283200" x="6010275" y="4438650"/>
          <p14:tracePt t="283216" x="6064250" y="4421188"/>
          <p14:tracePt t="283233" x="6135688" y="4411663"/>
          <p14:tracePt t="283250" x="6180138" y="4411663"/>
          <p14:tracePt t="283267" x="6215063" y="4411663"/>
          <p14:tracePt t="283283" x="6303963" y="4384675"/>
          <p14:tracePt t="283302" x="6367463" y="4367213"/>
          <p14:tracePt t="283318" x="6518275" y="4349750"/>
          <p14:tracePt t="283333" x="6572250" y="4340225"/>
          <p14:tracePt t="283350" x="6626225" y="4322763"/>
          <p14:tracePt t="283366" x="6688138" y="4322763"/>
          <p14:tracePt t="283643" x="6724650" y="4313238"/>
          <p14:tracePt t="283662" x="6759575" y="4295775"/>
          <p14:tracePt t="283673" x="6804025" y="4286250"/>
          <p14:tracePt t="283686" x="6831013" y="4268788"/>
          <p14:tracePt t="283699" x="6850063" y="4259263"/>
          <p14:tracePt t="283715" x="6858000" y="4251325"/>
          <p14:tracePt t="283732" x="6911975" y="4241800"/>
          <p14:tracePt t="283749" x="6992938" y="4214813"/>
          <p14:tracePt t="283767" x="7027863" y="4214813"/>
          <p14:tracePt t="283783" x="7045325" y="4197350"/>
          <p14:tracePt t="283801" x="7054850" y="4197350"/>
          <p14:tracePt t="283833" x="7064375" y="4197350"/>
          <p14:tracePt t="283850" x="7064375" y="4187825"/>
          <p14:tracePt t="283867" x="7089775" y="4187825"/>
          <p14:tracePt t="283884" x="7108825" y="4187825"/>
          <p14:tracePt t="283900" x="7116763" y="4179888"/>
          <p14:tracePt t="283917" x="7126288" y="4179888"/>
          <p14:tracePt t="283933" x="7143750" y="4179888"/>
          <p14:tracePt t="283966" x="7161213" y="4179888"/>
          <p14:tracePt t="284001" x="7170738" y="4170363"/>
          <p14:tracePt t="284016" x="7188200" y="4170363"/>
          <p14:tracePt t="284050" x="7197725" y="4162425"/>
          <p14:tracePt t="284066" x="7215188" y="4162425"/>
          <p14:tracePt t="284098" x="7224713" y="4162425"/>
          <p14:tracePt t="284134" x="7232650" y="4162425"/>
          <p14:tracePt t="284145" x="7232650" y="4152900"/>
          <p14:tracePt t="284164" x="7242175" y="4152900"/>
          <p14:tracePt t="284202" x="7251700" y="4152900"/>
          <p14:tracePt t="284262" x="7259638" y="4152900"/>
          <p14:tracePt t="284543" x="7269163" y="4152900"/>
          <p14:tracePt t="284568" x="7278688" y="4152900"/>
          <p14:tracePt t="284579" x="7296150" y="4152900"/>
          <p14:tracePt t="284602" x="7304088" y="4143375"/>
          <p14:tracePt t="284615" x="7313613" y="4143375"/>
          <p14:tracePt t="284638" x="7323138" y="4143375"/>
          <p14:tracePt t="284683" x="7331075" y="4143375"/>
          <p14:tracePt t="284731" x="7340600" y="4143375"/>
          <p14:tracePt t="284804" x="7350125" y="4143375"/>
          <p14:tracePt t="284816" x="7350125" y="4135438"/>
          <p14:tracePt t="285155" x="7340600" y="4135438"/>
          <p14:tracePt t="285186" x="7331075" y="4135438"/>
          <p14:tracePt t="285198" x="7323138" y="4135438"/>
          <p14:tracePt t="285222" x="7313613" y="4135438"/>
          <p14:tracePt t="285234" x="7286625" y="4135438"/>
          <p14:tracePt t="285246" x="7278688" y="4135438"/>
          <p14:tracePt t="285258" x="7259638" y="4135438"/>
          <p14:tracePt t="285270" x="7251700" y="4135438"/>
          <p14:tracePt t="285283" x="7224713" y="4135438"/>
          <p14:tracePt t="285301" x="7215188" y="4135438"/>
          <p14:tracePt t="285318" x="7197725" y="4135438"/>
          <p14:tracePt t="285333" x="7188200" y="4135438"/>
          <p14:tracePt t="285350" x="7180263" y="4135438"/>
          <p14:tracePt t="285368" x="7135813" y="4135438"/>
          <p14:tracePt t="285382" x="7116763" y="4143375"/>
          <p14:tracePt t="285399" x="7108825" y="4143375"/>
          <p14:tracePt t="285417" x="7089775" y="4143375"/>
          <p14:tracePt t="285451" x="7081838" y="4143375"/>
          <p14:tracePt t="285474" x="7072313" y="4152900"/>
          <p14:tracePt t="285548" x="7064375" y="4152900"/>
          <p14:tracePt t="285608" x="7045325" y="4152900"/>
          <p14:tracePt t="285675" x="7037388" y="4152900"/>
          <p14:tracePt t="285712" x="7027863" y="4152900"/>
          <p14:tracePt t="285784" x="7018338" y="4152900"/>
          <p14:tracePt t="285870" x="7010400" y="4152900"/>
          <p14:tracePt t="285917" x="7000875" y="4152900"/>
          <p14:tracePt t="285930" x="6992938" y="4152900"/>
          <p14:tracePt t="285943" x="6983413" y="4152900"/>
          <p14:tracePt t="285955" x="6965950" y="4152900"/>
          <p14:tracePt t="285980" x="6956425" y="4152900"/>
          <p14:tracePt t="286004" x="6946900" y="4152900"/>
          <p14:tracePt t="286040" x="6938963" y="4152900"/>
          <p14:tracePt t="286064" x="6938963" y="4162425"/>
          <p14:tracePt t="286076" x="6929438" y="4162425"/>
          <p14:tracePt t="286101" x="6921500" y="4162425"/>
          <p14:tracePt t="286114" x="6894513" y="4170363"/>
          <p14:tracePt t="286124" x="6884988" y="4179888"/>
          <p14:tracePt t="286137" x="6850063" y="4197350"/>
          <p14:tracePt t="286150" x="6823075" y="4206875"/>
          <p14:tracePt t="286166" x="6804025" y="4224338"/>
          <p14:tracePt t="286183" x="6796088" y="4233863"/>
          <p14:tracePt t="286200" x="6778625" y="4233863"/>
          <p14:tracePt t="286217" x="6759575" y="4241800"/>
          <p14:tracePt t="286253" x="6751638" y="4241800"/>
          <p14:tracePt t="286301" x="6742113" y="4241800"/>
          <p14:tracePt t="286371" x="6732588" y="4251325"/>
          <p14:tracePt t="286407" x="6724650" y="4251325"/>
          <p14:tracePt t="286421" x="6724650" y="4259263"/>
          <p14:tracePt t="286433" x="6707188" y="4259263"/>
          <p14:tracePt t="286445" x="6697663" y="4259263"/>
          <p14:tracePt t="286457" x="6688138" y="4268788"/>
          <p14:tracePt t="286470" x="6680200" y="4268788"/>
          <p14:tracePt t="286484" x="6670675" y="4278313"/>
          <p14:tracePt t="286505" x="6661150" y="4278313"/>
          <p14:tracePt t="286529" x="6653213" y="4278313"/>
          <p14:tracePt t="286541" x="6653213" y="4286250"/>
          <p14:tracePt t="286553" x="6635750" y="4286250"/>
          <p14:tracePt t="286578" x="6626225" y="4286250"/>
          <p14:tracePt t="286615" x="6616700" y="4305300"/>
          <p14:tracePt t="286650" x="6608763" y="4305300"/>
          <p14:tracePt t="286681" x="6599238" y="4313238"/>
          <p14:tracePt t="287071" x="6564313" y="4322763"/>
          <p14:tracePt t="287083" x="6492875" y="4340225"/>
          <p14:tracePt t="287095" x="6438900" y="4349750"/>
          <p14:tracePt t="287107" x="6375400" y="4367213"/>
          <p14:tracePt t="287119" x="6340475" y="4376738"/>
          <p14:tracePt t="287134" x="6313488" y="4394200"/>
          <p14:tracePt t="287151" x="6296025" y="4394200"/>
          <p14:tracePt t="287168" x="6269038" y="4402138"/>
          <p14:tracePt t="287199" x="6215063" y="4411663"/>
          <p14:tracePt t="287215" x="6170613" y="4429125"/>
          <p14:tracePt t="287232" x="6135688" y="4429125"/>
          <p14:tracePt t="287249" x="6099175" y="4438650"/>
          <p14:tracePt t="287265" x="6089650" y="4438650"/>
          <p14:tracePt t="287283" x="6081713" y="4438650"/>
          <p14:tracePt t="287307" x="6045200" y="4448175"/>
          <p14:tracePt t="287320" x="6018213" y="4465638"/>
          <p14:tracePt t="287334" x="6010275" y="4465638"/>
          <p14:tracePt t="287351" x="5992813" y="4465638"/>
          <p14:tracePt t="287369" x="5965825" y="4465638"/>
          <p14:tracePt t="287384" x="5956300" y="4465638"/>
          <p14:tracePt t="287417" x="5946775" y="4473575"/>
          <p14:tracePt t="287434" x="5929313" y="4473575"/>
          <p14:tracePt t="287450" x="5884863" y="4473575"/>
          <p14:tracePt t="287467" x="5840413" y="4473575"/>
          <p14:tracePt t="287484" x="5830888" y="4473575"/>
          <p14:tracePt t="287502" x="5813425" y="4473575"/>
          <p14:tracePt t="287533" x="5803900" y="4473575"/>
          <p14:tracePt t="287598" x="5795963" y="4473575"/>
          <p14:tracePt t="287669" x="5778500" y="4473575"/>
          <p14:tracePt t="287944" x="5786438" y="4473575"/>
          <p14:tracePt t="287982" x="5795963" y="4473575"/>
          <p14:tracePt t="288016" x="5803900" y="4473575"/>
          <p14:tracePt t="288041" x="5813425" y="4473575"/>
          <p14:tracePt t="288065" x="5822950" y="4473575"/>
          <p14:tracePt t="288089" x="5830888" y="4473575"/>
          <p14:tracePt t="288125" x="5840413" y="4473575"/>
          <p14:tracePt t="288161" x="5857875" y="4473575"/>
          <p14:tracePt t="288193" x="5867400" y="4473575"/>
          <p14:tracePt t="288229" x="5875338" y="4473575"/>
          <p14:tracePt t="288290" x="5884863" y="4473575"/>
          <p14:tracePt t="288363" x="5894388" y="4473575"/>
          <p14:tracePt t="288398" x="5902325" y="4473575"/>
          <p14:tracePt t="288435" x="5911850" y="4473575"/>
          <p14:tracePt t="288472" x="5929313" y="4473575"/>
          <p14:tracePt t="288532" x="5938838" y="4473575"/>
          <p14:tracePt t="288732" x="5946775" y="4473575"/>
          <p14:tracePt t="288756" x="5956300" y="4473575"/>
          <p14:tracePt t="288781" x="5965825" y="4473575"/>
          <p14:tracePt t="288805" x="5973763" y="4473575"/>
          <p14:tracePt t="288853" x="5983288" y="4473575"/>
          <p14:tracePt t="288988" x="5992813" y="4473575"/>
          <p14:tracePt t="289120" x="6010275" y="4473575"/>
          <p14:tracePt t="289343" x="6018213" y="4473575"/>
          <p14:tracePt t="289465" x="6027738" y="4473575"/>
          <p14:tracePt t="289513" x="6027738" y="4483100"/>
          <p14:tracePt t="289526" x="6037263" y="4483100"/>
          <p14:tracePt t="289538" x="6045200" y="4483100"/>
          <p14:tracePt t="289551" x="6054725" y="4492625"/>
          <p14:tracePt t="289567" x="6064250" y="4492625"/>
          <p14:tracePt t="289587" x="6081713" y="4492625"/>
          <p14:tracePt t="289601" x="6081713" y="4500563"/>
          <p14:tracePt t="289617" x="6089650" y="4500563"/>
          <p14:tracePt t="289636" x="6099175" y="4500563"/>
          <p14:tracePt t="289701" x="6108700" y="4500563"/>
          <p14:tracePt t="289810" x="6116638" y="4500563"/>
          <p14:tracePt t="289845" x="6126163" y="4500563"/>
          <p14:tracePt t="289858" x="6135688" y="4500563"/>
          <p14:tracePt t="289870" x="6153150" y="4500563"/>
          <p14:tracePt t="289885" x="6161088" y="4500563"/>
          <p14:tracePt t="289899" x="6180138" y="4500563"/>
          <p14:tracePt t="289916" x="6207125" y="4500563"/>
          <p14:tracePt t="289933" x="6215063" y="4500563"/>
          <p14:tracePt t="289949" x="6259513" y="4492625"/>
          <p14:tracePt t="289967" x="6286500" y="4492625"/>
          <p14:tracePt t="289984" x="6313488" y="4473575"/>
          <p14:tracePt t="290000" x="6330950" y="4473575"/>
          <p14:tracePt t="290017" x="6340475" y="4473575"/>
          <p14:tracePt t="290051" x="6350000" y="4473575"/>
          <p14:tracePt t="290106" x="6357938" y="4473575"/>
          <p14:tracePt t="290142" x="6367463" y="4473575"/>
          <p14:tracePt t="290230" x="6375400" y="4473575"/>
          <p14:tracePt t="290806" x="6367463" y="4473575"/>
          <p14:tracePt t="290819" x="6357938" y="4473575"/>
          <p14:tracePt t="290830" x="6350000" y="4473575"/>
          <p14:tracePt t="290842" x="6340475" y="4473575"/>
          <p14:tracePt t="290854" x="6323013" y="4473575"/>
          <p14:tracePt t="290869" x="6303963" y="4473575"/>
          <p14:tracePt t="290884" x="6278563" y="4473575"/>
          <p14:tracePt t="290900" x="6259513" y="4473575"/>
          <p14:tracePt t="290916" x="6224588" y="4473575"/>
          <p14:tracePt t="290934" x="6188075" y="4473575"/>
          <p14:tracePt t="290952" x="6116638" y="4473575"/>
          <p14:tracePt t="290967" x="6072188" y="4473575"/>
          <p14:tracePt t="290984" x="6037263" y="4473575"/>
          <p14:tracePt t="291000" x="5965825" y="4473575"/>
          <p14:tracePt t="291017" x="5938838" y="4473575"/>
          <p14:tracePt t="291036" x="5921375" y="4473575"/>
          <p14:tracePt t="291071" x="5911850" y="4473575"/>
          <p14:tracePt t="291247" x="5911850" y="4465638"/>
          <p14:tracePt t="291391" x="5911850" y="4456113"/>
          <p14:tracePt t="291553" x="5921375" y="4456113"/>
          <p14:tracePt t="291624" x="5929313" y="4456113"/>
          <p14:tracePt t="291685" x="5938838" y="4456113"/>
          <p14:tracePt t="293113" x="5946775" y="4456113"/>
          <p14:tracePt t="293289" x="5965825" y="4456113"/>
          <p14:tracePt t="293325" x="5973763" y="4456113"/>
          <p14:tracePt t="293362" x="5983288" y="4456113"/>
          <p14:tracePt t="293386" x="5992813" y="4456113"/>
          <p14:tracePt t="293446" x="6000750" y="4456113"/>
          <p14:tracePt t="304618" x="6027738" y="4456113"/>
          <p14:tracePt t="304629" x="6064250" y="4456113"/>
          <p14:tracePt t="304641" x="6099175" y="4473575"/>
          <p14:tracePt t="304654" x="6108700" y="4473575"/>
          <p14:tracePt t="304669" x="6135688" y="4483100"/>
          <p14:tracePt t="304689" x="6143625" y="4483100"/>
          <p14:tracePt t="304702" x="6153150" y="4492625"/>
          <p14:tracePt t="304719" x="6161088" y="4492625"/>
          <p14:tracePt t="304738" x="6170613" y="4500563"/>
          <p14:tracePt t="304753" x="6188075" y="4500563"/>
          <p14:tracePt t="304769" x="6197600" y="4510088"/>
          <p14:tracePt t="304786" x="6207125" y="4510088"/>
          <p14:tracePt t="304805" x="6215063" y="4527550"/>
          <p14:tracePt t="304863" x="6224588" y="4527550"/>
          <p14:tracePt t="304912" x="6224588" y="4537075"/>
          <p14:tracePt t="305036" x="6215063" y="4537075"/>
          <p14:tracePt t="305048" x="6207125" y="4537075"/>
          <p14:tracePt t="305060" x="6180138" y="4537075"/>
          <p14:tracePt t="305072" x="6143625" y="4537075"/>
          <p14:tracePt t="305086" x="6072188" y="4537075"/>
          <p14:tracePt t="305102" x="6018213" y="4537075"/>
          <p14:tracePt t="305121" x="5894388" y="4537075"/>
          <p14:tracePt t="305136" x="5867400" y="4537075"/>
          <p14:tracePt t="305152" x="5849938" y="4537075"/>
          <p14:tracePt t="305169" x="5813425" y="4537075"/>
          <p14:tracePt t="305202" x="5803900" y="4537075"/>
          <p14:tracePt t="305230" x="5803900" y="4519613"/>
          <p14:tracePt t="305283" x="5813425" y="4519613"/>
          <p14:tracePt t="305295" x="5822950" y="4519613"/>
          <p14:tracePt t="305307" x="5840413" y="4519613"/>
          <p14:tracePt t="305320" x="5849938" y="4519613"/>
          <p14:tracePt t="305336" x="5857875" y="4519613"/>
          <p14:tracePt t="305353" x="5875338" y="4519613"/>
          <p14:tracePt t="305370" x="5973763" y="4519613"/>
          <p14:tracePt t="305385" x="6045200" y="4519613"/>
          <p14:tracePt t="305402" x="6099175" y="4510088"/>
          <p14:tracePt t="305418" x="6242050" y="4510088"/>
          <p14:tracePt t="305434" x="6296025" y="4510088"/>
          <p14:tracePt t="305452" x="6384925" y="4510088"/>
          <p14:tracePt t="305468" x="6429375" y="4510088"/>
          <p14:tracePt t="305484" x="6446838" y="4510088"/>
          <p14:tracePt t="305501" x="6483350" y="4510088"/>
          <p14:tracePt t="305518" x="6492875" y="4510088"/>
          <p14:tracePt t="305551" x="6500813" y="4510088"/>
          <p14:tracePt t="305623" x="6492875" y="4510088"/>
          <p14:tracePt t="305636" x="6473825" y="4510088"/>
          <p14:tracePt t="305647" x="6456363" y="4510088"/>
          <p14:tracePt t="305660" x="6438900" y="4510088"/>
          <p14:tracePt t="305672" x="6411913" y="4492625"/>
          <p14:tracePt t="305686" x="6375400" y="4492625"/>
          <p14:tracePt t="305702" x="6340475" y="4492625"/>
          <p14:tracePt t="305721" x="6197600" y="4492625"/>
          <p14:tracePt t="305736" x="6143625" y="4492625"/>
          <p14:tracePt t="305753" x="6099175" y="4492625"/>
          <p14:tracePt t="305756" x="6064250" y="4492625"/>
          <p14:tracePt t="305770" x="6037263" y="4492625"/>
          <p14:tracePt t="305787" x="6018213" y="4492625"/>
          <p14:tracePt t="305802" x="6010275" y="4492625"/>
          <p14:tracePt t="305819" x="6000750" y="4492625"/>
          <p14:tracePt t="305884" x="6010275" y="4492625"/>
          <p14:tracePt t="305896" x="6018213" y="4492625"/>
          <p14:tracePt t="305908" x="6027738" y="4492625"/>
          <p14:tracePt t="305921" x="6037263" y="4492625"/>
          <p14:tracePt t="305936" x="6064250" y="4492625"/>
          <p14:tracePt t="305953" x="6099175" y="4492625"/>
          <p14:tracePt t="305969" x="6180138" y="4492625"/>
          <p14:tracePt t="305986" x="6197600" y="4492625"/>
          <p14:tracePt t="306003" x="6224588" y="4492625"/>
          <p14:tracePt t="306018" x="6232525" y="4492625"/>
          <p14:tracePt t="306035" x="6242050" y="4492625"/>
          <p14:tracePt t="306100" x="6215063" y="4492625"/>
          <p14:tracePt t="306112" x="6207125" y="4492625"/>
          <p14:tracePt t="306124" x="6170613" y="4492625"/>
          <p14:tracePt t="306137" x="6135688" y="4492625"/>
          <p14:tracePt t="306151" x="6045200" y="4492625"/>
          <p14:tracePt t="306168" x="5902325" y="4492625"/>
          <p14:tracePt t="306186" x="5500688" y="4492625"/>
          <p14:tracePt t="306202" x="5241925" y="4492625"/>
          <p14:tracePt t="306218" x="4983163" y="4473575"/>
          <p14:tracePt t="306235" x="4394200" y="4473575"/>
          <p14:tracePt t="306251" x="4160838" y="4473575"/>
          <p14:tracePt t="306271" x="3822700" y="4438650"/>
          <p14:tracePt t="306302" x="3679825" y="4411663"/>
          <p14:tracePt t="306319" x="3670300" y="4411663"/>
          <p14:tracePt t="306337" x="3660775" y="4402138"/>
          <p14:tracePt t="306369" x="3687763" y="4402138"/>
          <p14:tracePt t="306385" x="3697288" y="4402138"/>
          <p14:tracePt t="306402" x="3705225" y="4402138"/>
          <p14:tracePt t="306418" x="3714750" y="4402138"/>
          <p14:tracePt t="306445" x="3724275" y="4402138"/>
          <p14:tracePt t="306505" x="3732213" y="4402138"/>
          <p14:tracePt t="306543" x="3732213" y="4384675"/>
          <p14:tracePt t="306555" x="3732213" y="4376738"/>
          <p14:tracePt t="306567" x="3732213" y="4367213"/>
          <p14:tracePt t="306579" x="3724275" y="4357688"/>
          <p14:tracePt t="306591" x="3670300" y="4340225"/>
          <p14:tracePt t="306605" x="3589338" y="4330700"/>
          <p14:tracePt t="306619" x="3517900" y="4330700"/>
          <p14:tracePt t="306636" x="3419475" y="4330700"/>
          <p14:tracePt t="306652" x="3268663" y="4330700"/>
          <p14:tracePt t="306669" x="3214688" y="4313238"/>
          <p14:tracePt t="306688" x="3125788" y="4286250"/>
          <p14:tracePt t="306702" x="3081338" y="4278313"/>
          <p14:tracePt t="306719" x="3071813" y="4259263"/>
          <p14:tracePt t="306736" x="3062288" y="4251325"/>
          <p14:tracePt t="306804" x="3071813" y="4251325"/>
          <p14:tracePt t="306827" x="3098800" y="4251325"/>
          <p14:tracePt t="306843" x="3108325" y="4251325"/>
          <p14:tracePt t="306855" x="3143250" y="4268788"/>
          <p14:tracePt t="306867" x="3197225" y="4278313"/>
          <p14:tracePt t="306879" x="3251200" y="4295775"/>
          <p14:tracePt t="306890" x="3295650" y="4305300"/>
          <p14:tracePt t="306903" x="3313113" y="4305300"/>
          <p14:tracePt t="306918" x="3340100" y="4305300"/>
          <p14:tracePt t="306935" x="3348038" y="4305300"/>
          <p14:tracePt t="306951" x="3367088" y="4313238"/>
          <p14:tracePt t="306988" x="3357563" y="4313238"/>
          <p14:tracePt t="307001" x="3330575" y="4286250"/>
          <p14:tracePt t="307018" x="3286125" y="4278313"/>
          <p14:tracePt t="307035" x="3268663" y="4268788"/>
          <p14:tracePt t="307051" x="3197225" y="4224338"/>
          <p14:tracePt t="307068" x="3179763" y="4214813"/>
          <p14:tracePt t="307085" x="3152775" y="4179888"/>
          <p14:tracePt t="307118" x="3152775" y="4170363"/>
          <p14:tracePt t="307194" x="3160713" y="4170363"/>
          <p14:tracePt t="307218" x="3187700" y="4170363"/>
          <p14:tracePt t="307231" x="3205163" y="4170363"/>
          <p14:tracePt t="307244" x="3251200" y="4170363"/>
          <p14:tracePt t="307255" x="3322638" y="4170363"/>
          <p14:tracePt t="307269" x="3375025" y="4170363"/>
          <p14:tracePt t="307287" x="3429000" y="4170363"/>
          <p14:tracePt t="307304" x="3465513" y="4170363"/>
          <p14:tracePt t="307321" x="3509963" y="4170363"/>
          <p14:tracePt t="307335" x="3536950" y="4170363"/>
          <p14:tracePt t="307352" x="3554413" y="4170363"/>
          <p14:tracePt t="307370" x="3616325" y="4170363"/>
          <p14:tracePt t="307385" x="3625850" y="4170363"/>
          <p14:tracePt t="307402" x="3633788" y="4170363"/>
          <p14:tracePt t="307453" x="3598863" y="4170363"/>
          <p14:tracePt t="307465" x="3544888" y="4170363"/>
          <p14:tracePt t="307478" x="3490913" y="4152900"/>
          <p14:tracePt t="307490" x="3438525" y="4152900"/>
          <p14:tracePt t="307502" x="3384550" y="4143375"/>
          <p14:tracePt t="307518" x="3348038" y="4143375"/>
          <p14:tracePt t="307535" x="3303588" y="4125913"/>
          <p14:tracePt t="307551" x="3232150" y="4116388"/>
          <p14:tracePt t="307568" x="3205163" y="4098925"/>
          <p14:tracePt t="307585" x="3179763" y="4090988"/>
          <p14:tracePt t="307601" x="3143250" y="4081463"/>
          <p14:tracePt t="307618" x="3133725" y="4081463"/>
          <p14:tracePt t="307635" x="3125788" y="4071938"/>
          <p14:tracePt t="307683" x="3133725" y="4071938"/>
          <p14:tracePt t="307708" x="3152775" y="4071938"/>
          <p14:tracePt t="307721" x="3179763" y="4071938"/>
          <p14:tracePt t="307732" x="3241675" y="4071938"/>
          <p14:tracePt t="307746" x="3276600" y="4071938"/>
          <p14:tracePt t="307755" x="3303588" y="4090988"/>
          <p14:tracePt t="307768" x="3313113" y="4090988"/>
          <p14:tracePt t="307785" x="3322638" y="4098925"/>
          <p14:tracePt t="307801" x="3330575" y="4098925"/>
          <p14:tracePt t="307818" x="3340100" y="4098925"/>
          <p14:tracePt t="307834" x="3340100" y="4108450"/>
          <p14:tracePt t="307851" x="3340100" y="4116388"/>
          <p14:tracePt t="307868" x="3330575" y="4116388"/>
          <p14:tracePt t="307885" x="3276600" y="4116388"/>
          <p14:tracePt t="307901" x="3259138" y="4116388"/>
          <p14:tracePt t="307918" x="3232150" y="4098925"/>
          <p14:tracePt t="307935" x="3214688" y="4098925"/>
          <p14:tracePt t="307951" x="3197225" y="4098925"/>
          <p14:tracePt t="307984" x="3205163" y="4098925"/>
          <p14:tracePt t="308001" x="3214688" y="4098925"/>
          <p14:tracePt t="308018" x="3224213" y="4098925"/>
          <p14:tracePt t="308034" x="3232150" y="4098925"/>
          <p14:tracePt t="308056" x="3241675" y="4098925"/>
          <p14:tracePt t="308305" x="3251200" y="4098925"/>
          <p14:tracePt t="308341" x="3259138" y="4098925"/>
          <p14:tracePt t="308356" x="3286125" y="4098925"/>
          <p14:tracePt t="308370" x="3295650" y="4098925"/>
          <p14:tracePt t="308381" x="3330575" y="4098925"/>
          <p14:tracePt t="308393" x="3367088" y="4098925"/>
          <p14:tracePt t="308406" x="3438525" y="4098925"/>
          <p14:tracePt t="308419" x="3490913" y="4098925"/>
          <p14:tracePt t="308436" x="3562350" y="4098925"/>
          <p14:tracePt t="308454" x="3732213" y="4098925"/>
          <p14:tracePt t="308469" x="3830638" y="4098925"/>
          <p14:tracePt t="308486" x="3946525" y="4098925"/>
          <p14:tracePt t="308503" x="4214813" y="4071938"/>
          <p14:tracePt t="308519" x="4340225" y="4054475"/>
          <p14:tracePt t="308536" x="4465638" y="4054475"/>
          <p14:tracePt t="308553" x="4679950" y="4037013"/>
          <p14:tracePt t="308569" x="4803775" y="4037013"/>
          <p14:tracePt t="308586" x="4902200" y="4044950"/>
          <p14:tracePt t="308602" x="5126038" y="4098925"/>
          <p14:tracePt t="308619" x="5207000" y="4135438"/>
          <p14:tracePt t="308636" x="5367338" y="4197350"/>
          <p14:tracePt t="308653" x="5429250" y="4224338"/>
          <p14:tracePt t="308669" x="5527675" y="4259263"/>
          <p14:tracePt t="308686" x="5724525" y="4367213"/>
          <p14:tracePt t="308703" x="5803900" y="4411663"/>
          <p14:tracePt t="308721" x="5965825" y="4500563"/>
          <p14:tracePt t="308736" x="6027738" y="4527550"/>
          <p14:tracePt t="308751" x="6089650" y="4554538"/>
          <p14:tracePt t="308769" x="6188075" y="4598988"/>
          <p14:tracePt t="308786" x="6224588" y="4608513"/>
          <p14:tracePt t="308803" x="6251575" y="4625975"/>
          <p14:tracePt t="308820" x="6269038" y="4635500"/>
          <p14:tracePt t="308836" x="6296025" y="4635500"/>
          <p14:tracePt t="308853" x="6296025" y="4643438"/>
          <p14:tracePt t="308885" x="6296025" y="4652963"/>
          <p14:tracePt t="308905" x="6303963" y="4670425"/>
          <p14:tracePt t="308932" x="6303963" y="4679950"/>
          <p14:tracePt t="309065" x="6303963" y="4662488"/>
          <p14:tracePt t="309077" x="6303963" y="4652963"/>
          <p14:tracePt t="309102" x="6303963" y="4643438"/>
          <p14:tracePt t="309137" x="6303963" y="4635500"/>
          <p14:tracePt t="312286" x="6350000" y="4635500"/>
          <p14:tracePt t="312298" x="6384925" y="4616450"/>
          <p14:tracePt t="312310" x="6446838" y="4608513"/>
          <p14:tracePt t="312325" x="6483350" y="4608513"/>
          <p14:tracePt t="312337" x="6510338" y="4598988"/>
          <p14:tracePt t="312352" x="6527800" y="4598988"/>
          <p14:tracePt t="312369" x="6537325" y="4598988"/>
          <p14:tracePt t="312398" x="6545263" y="4598988"/>
          <p14:tracePt t="312889" x="6545263" y="4581525"/>
          <p14:tracePt t="313157" x="6545263" y="4572000"/>
          <p14:tracePt t="313356" x="6545263" y="4564063"/>
          <p14:tracePt t="313429" x="6545263" y="4554538"/>
          <p14:tracePt t="313970" x="6537325" y="4554538"/>
          <p14:tracePt t="314006" x="6527800" y="4554538"/>
          <p14:tracePt t="314044" x="6518275" y="4554538"/>
          <p14:tracePt t="314080" x="6510338" y="4554538"/>
          <p14:tracePt t="314132" x="6500813" y="4554538"/>
          <p14:tracePt t="314168" x="6483350" y="4554538"/>
          <p14:tracePt t="314204" x="6473825" y="4554538"/>
          <p14:tracePt t="314240" x="6465888" y="4554538"/>
          <p14:tracePt t="314264" x="6456363" y="4554538"/>
          <p14:tracePt t="314300" x="6446838" y="4554538"/>
          <p14:tracePt t="314341" x="6438900" y="4554538"/>
          <p14:tracePt t="314377" x="6429375" y="4554538"/>
          <p14:tracePt t="314437" x="6421438" y="4554538"/>
          <p14:tracePt t="314534" x="6429375" y="4554538"/>
          <p14:tracePt t="314558" x="6438900" y="4554538"/>
          <p14:tracePt t="314571" x="6456363" y="4554538"/>
          <p14:tracePt t="314583" x="6500813" y="4554538"/>
          <p14:tracePt t="314595" x="6554788" y="4554538"/>
          <p14:tracePt t="314607" x="6608763" y="4554538"/>
          <p14:tracePt t="314620" x="6697663" y="4554538"/>
          <p14:tracePt t="314635" x="6769100" y="4554538"/>
          <p14:tracePt t="314652" x="6823075" y="4554538"/>
          <p14:tracePt t="314669" x="6911975" y="4554538"/>
          <p14:tracePt t="314685" x="6956425" y="4545013"/>
          <p14:tracePt t="314703" x="6992938" y="4545013"/>
          <p14:tracePt t="314719" x="7116763" y="4545013"/>
          <p14:tracePt t="314736" x="7188200" y="4545013"/>
          <p14:tracePt t="314753" x="7340600" y="4545013"/>
          <p14:tracePt t="314769" x="7394575" y="4545013"/>
          <p14:tracePt t="314785" x="7412038" y="4527550"/>
          <p14:tracePt t="314802" x="7456488" y="4527550"/>
          <p14:tracePt t="314819" x="7473950" y="4527550"/>
          <p14:tracePt t="314836" x="7493000" y="4527550"/>
          <p14:tracePt t="314852" x="7527925" y="4527550"/>
          <p14:tracePt t="314869" x="7564438" y="4527550"/>
          <p14:tracePt t="314885" x="7581900" y="4527550"/>
          <p14:tracePt t="314902" x="7589838" y="4527550"/>
          <p14:tracePt t="314919" x="7608888" y="4527550"/>
          <p14:tracePt t="314936" x="7616825" y="4527550"/>
          <p14:tracePt t="314953" x="7643813" y="4527550"/>
          <p14:tracePt t="314969" x="7670800" y="4527550"/>
          <p14:tracePt t="314985" x="7688263" y="4527550"/>
          <p14:tracePt t="315002" x="7724775" y="4527550"/>
          <p14:tracePt t="315019" x="7732713" y="4527550"/>
          <p14:tracePt t="315035" x="7742238" y="4527550"/>
          <p14:tracePt t="315052" x="7778750" y="4527550"/>
          <p14:tracePt t="315069" x="7796213" y="4527550"/>
          <p14:tracePt t="315085" x="7813675" y="4527550"/>
          <p14:tracePt t="315102" x="7831138" y="4527550"/>
          <p14:tracePt t="315136" x="7840663" y="4527550"/>
          <p14:tracePt t="315152" x="7850188" y="4527550"/>
          <p14:tracePt t="315171" x="7858125" y="4527550"/>
          <p14:tracePt t="315208" x="7867650" y="4527550"/>
          <p14:tracePt t="315268" x="7875588" y="4527550"/>
          <p14:tracePt t="315329" x="7894638" y="4527550"/>
          <p14:tracePt t="315398" x="7902575" y="4527550"/>
          <p14:tracePt t="315472" x="7912100" y="4527550"/>
          <p14:tracePt t="315558" x="7921625" y="4527550"/>
          <p14:tracePt t="315569" x="7929563" y="4537075"/>
          <p14:tracePt t="315581" x="7939088" y="4554538"/>
          <p14:tracePt t="315593" x="7966075" y="4554538"/>
          <p14:tracePt t="315606" x="7974013" y="4564063"/>
          <p14:tracePt t="315620" x="7993063" y="4564063"/>
          <p14:tracePt t="315642" x="8001000" y="4572000"/>
          <p14:tracePt t="315655" x="8018463" y="4572000"/>
          <p14:tracePt t="315678" x="8027988" y="4572000"/>
          <p14:tracePt t="315725" x="8037513" y="4572000"/>
          <p14:tracePt t="315986" x="8037513" y="4564063"/>
          <p14:tracePt t="317800" x="8027988" y="4564063"/>
          <p14:tracePt t="317916" x="8010525" y="4564063"/>
          <p14:tracePt t="318341" x="8001000" y="4564063"/>
          <p14:tracePt t="318873" x="7993063" y="4564063"/>
          <p14:tracePt t="319192" x="7983538" y="4564063"/>
          <p14:tracePt t="319313" x="7974013" y="4564063"/>
          <p14:tracePt t="319441" x="7966075" y="4564063"/>
          <p14:tracePt t="319488" x="7956550" y="4564063"/>
          <p14:tracePt t="319513" x="7939088" y="4564063"/>
          <p14:tracePt t="319525" x="7929563" y="4564063"/>
          <p14:tracePt t="319537" x="7912100" y="4564063"/>
          <p14:tracePt t="319550" x="7885113" y="4564063"/>
          <p14:tracePt t="319562" x="7850188" y="4564063"/>
          <p14:tracePt t="319575" x="7813675" y="4564063"/>
          <p14:tracePt t="319588" x="7786688" y="4564063"/>
          <p14:tracePt t="319604" x="7769225" y="4564063"/>
          <p14:tracePt t="319621" x="7724775" y="4564063"/>
          <p14:tracePt t="319638" x="7680325" y="4564063"/>
          <p14:tracePt t="319654" x="7670800" y="4564063"/>
          <p14:tracePt t="319671" x="7653338" y="4564063"/>
          <p14:tracePt t="319687" x="7626350" y="4564063"/>
          <p14:tracePt t="319704" x="7608888" y="4564063"/>
          <p14:tracePt t="319721" x="7599363" y="4564063"/>
          <p14:tracePt t="319737" x="7589838" y="4564063"/>
          <p14:tracePt t="319754" x="7581900" y="4564063"/>
          <p14:tracePt t="319782" x="7564438" y="4572000"/>
          <p14:tracePt t="320310" x="7554913" y="4572000"/>
          <p14:tracePt t="320323" x="7537450" y="4572000"/>
          <p14:tracePt t="320333" x="7510463" y="4591050"/>
          <p14:tracePt t="320345" x="7473950" y="4591050"/>
          <p14:tracePt t="320358" x="7439025" y="4591050"/>
          <p14:tracePt t="320371" x="7394575" y="4598988"/>
          <p14:tracePt t="320389" x="7375525" y="4598988"/>
          <p14:tracePt t="320403" x="7331075" y="4598988"/>
          <p14:tracePt t="320421" x="7296150" y="4616450"/>
          <p14:tracePt t="320438" x="7269163" y="4616450"/>
          <p14:tracePt t="320455" x="7224713" y="4625975"/>
          <p14:tracePt t="320471" x="7215188" y="4625975"/>
          <p14:tracePt t="320488" x="7207250" y="4625975"/>
          <p14:tracePt t="320504" x="7197725" y="4625975"/>
          <p14:tracePt t="320560" x="7188200" y="4625975"/>
          <p14:tracePt t="320609" x="7170738" y="4625975"/>
          <p14:tracePt t="320657" x="7170738" y="4635500"/>
          <p14:tracePt t="320729" x="7161213" y="4635500"/>
          <p14:tracePt t="320929" x="7153275" y="4635500"/>
          <p14:tracePt t="321195" x="7143750" y="4635500"/>
          <p14:tracePt t="321330" x="7135813" y="4635500"/>
          <p14:tracePt t="321469" x="7126288" y="4635500"/>
          <p14:tracePt t="321553" x="7116763" y="4635500"/>
          <p14:tracePt t="321624" x="7099300" y="4635500"/>
          <p14:tracePt t="321697" x="7089775" y="4635500"/>
          <p14:tracePt t="321733" x="7081838" y="4635500"/>
          <p14:tracePt t="321770" x="7072313" y="4635500"/>
          <p14:tracePt t="321781" x="7072313" y="4643438"/>
          <p14:tracePt t="321793" x="7064375" y="4643438"/>
          <p14:tracePt t="321818" x="7054850" y="4643438"/>
          <p14:tracePt t="321842" x="7045325" y="4643438"/>
          <p14:tracePt t="321854" x="7027863" y="4652963"/>
          <p14:tracePt t="321866" x="7018338" y="4652963"/>
          <p14:tracePt t="321897" x="7010400" y="4652963"/>
          <p14:tracePt t="321909" x="7000875" y="4652963"/>
          <p14:tracePt t="321921" x="6992938" y="4652963"/>
          <p14:tracePt t="321934" x="6983413" y="4652963"/>
          <p14:tracePt t="321959" x="6973888" y="4652963"/>
          <p14:tracePt t="321971" x="6956425" y="4662488"/>
          <p14:tracePt t="321995" x="6946900" y="4662488"/>
          <p14:tracePt t="322007" x="6938963" y="4662488"/>
          <p14:tracePt t="322019" x="6929438" y="4662488"/>
          <p14:tracePt t="322032" x="6921500" y="4662488"/>
          <p14:tracePt t="322044" x="6911975" y="4662488"/>
          <p14:tracePt t="322068" x="6902450" y="4662488"/>
          <p14:tracePt t="322081" x="6894513" y="4662488"/>
          <p14:tracePt t="322093" x="6875463" y="4662488"/>
          <p14:tracePt t="322106" x="6867525" y="4679950"/>
          <p14:tracePt t="322121" x="6850063" y="4679950"/>
          <p14:tracePt t="322138" x="6823075" y="4679950"/>
          <p14:tracePt t="322155" x="6796088" y="4679950"/>
          <p14:tracePt t="322171" x="6786563" y="4679950"/>
          <p14:tracePt t="322189" x="6769100" y="4679950"/>
          <p14:tracePt t="322205" x="6751638" y="4679950"/>
          <p14:tracePt t="322237" x="6742113" y="4679950"/>
          <p14:tracePt t="322264" x="6732588" y="4679950"/>
          <p14:tracePt t="322598" x="6732588" y="4687888"/>
          <p14:tracePt t="322622" x="6742113" y="4687888"/>
          <p14:tracePt t="322682" x="6751638" y="4687888"/>
          <p14:tracePt t="322742" x="6759575" y="4687888"/>
          <p14:tracePt t="322815" x="6778625" y="4687888"/>
          <p14:tracePt t="323281" x="6786563" y="4687888"/>
          <p14:tracePt t="323519" x="6796088" y="4687888"/>
          <p14:tracePt t="323687" x="6804025" y="4687888"/>
          <p14:tracePt t="323833" x="6813550" y="4687888"/>
          <p14:tracePt t="324219" x="6823075" y="4687888"/>
          <p14:tracePt t="324364" x="6823075" y="4670425"/>
          <p14:tracePt t="324377" x="6831013" y="4670425"/>
          <p14:tracePt t="324479" x="6850063" y="4662488"/>
          <p14:tracePt t="324550" x="6858000" y="4662488"/>
          <p14:tracePt t="324649" x="6858000" y="4652963"/>
          <p14:tracePt t="324903" x="6867525" y="4652963"/>
          <p14:tracePt t="325384" x="6875463" y="4652963"/>
          <p14:tracePt t="325486" x="6875463" y="4643438"/>
          <p14:tracePt t="325498" x="6884988" y="4643438"/>
          <p14:tracePt t="325547" x="6894513" y="4635500"/>
          <p14:tracePt t="325559" x="6902450" y="4635500"/>
          <p14:tracePt t="325584" x="6921500" y="4635500"/>
          <p14:tracePt t="325608" x="6929438" y="4635500"/>
          <p14:tracePt t="325621" x="6929438" y="4625975"/>
          <p14:tracePt t="325644" x="6938963" y="4625975"/>
          <p14:tracePt t="325680" x="6946900" y="4625975"/>
          <p14:tracePt t="325717" x="6956425" y="4625975"/>
          <p14:tracePt t="325753" x="6965950" y="4625975"/>
          <p14:tracePt t="325801" x="6973888" y="4625975"/>
          <p14:tracePt t="325873" x="6983413" y="4625975"/>
          <p14:tracePt t="326001" x="7000875" y="4625975"/>
          <p14:tracePt t="326061" x="7010400" y="4625975"/>
          <p14:tracePt t="326134" x="7018338" y="4625975"/>
          <p14:tracePt t="326278" x="7027863" y="4625975"/>
          <p14:tracePt t="326314" x="7037388" y="4625975"/>
          <p14:tracePt t="326327" x="7064375" y="4625975"/>
          <p14:tracePt t="326340" x="7081838" y="4625975"/>
          <p14:tracePt t="326351" x="7126288" y="4608513"/>
          <p14:tracePt t="326363" x="7180263" y="4608513"/>
          <p14:tracePt t="326376" x="7215188" y="4598988"/>
          <p14:tracePt t="326390" x="7269163" y="4598988"/>
          <p14:tracePt t="326405" x="7304088" y="4581525"/>
          <p14:tracePt t="326422" x="7350125" y="4581525"/>
          <p14:tracePt t="326438" x="7385050" y="4572000"/>
          <p14:tracePt t="326455" x="7456488" y="4572000"/>
          <p14:tracePt t="326472" x="7500938" y="4554538"/>
          <p14:tracePt t="326490" x="7564438" y="4554538"/>
          <p14:tracePt t="326506" x="7581900" y="4554538"/>
          <p14:tracePt t="326522" x="7589838" y="4554538"/>
          <p14:tracePt t="326539" x="7616825" y="4554538"/>
          <p14:tracePt t="326575" x="7626350" y="4554538"/>
          <p14:tracePt t="326625" x="7635875" y="4554538"/>
          <p14:tracePt t="326660" x="7643813" y="4554538"/>
          <p14:tracePt t="326672" x="7653338" y="4554538"/>
          <p14:tracePt t="326684" x="7661275" y="4554538"/>
          <p14:tracePt t="326696" x="7680325" y="4554538"/>
          <p14:tracePt t="326708" x="7688263" y="4554538"/>
          <p14:tracePt t="326722" x="7707313" y="4554538"/>
          <p14:tracePt t="326738" x="7742238" y="4554538"/>
          <p14:tracePt t="326756" x="7796213" y="4554538"/>
          <p14:tracePt t="326772" x="7875588" y="4554538"/>
          <p14:tracePt t="326788" x="7894638" y="4554538"/>
          <p14:tracePt t="326807" x="7929563" y="4554538"/>
          <p14:tracePt t="326822" x="7939088" y="4554538"/>
          <p14:tracePt t="326838" x="7947025" y="4554538"/>
          <p14:tracePt t="326855" x="7966075" y="4554538"/>
          <p14:tracePt t="326891" x="7966075" y="4545013"/>
          <p14:tracePt t="326984" x="7966075" y="4537075"/>
          <p14:tracePt t="327276" x="7966075" y="4527550"/>
          <p14:tracePt t="327287" x="7956550" y="4527550"/>
          <p14:tracePt t="327324" x="7947025" y="4527550"/>
          <p14:tracePt t="327337" x="7929563" y="4527550"/>
          <p14:tracePt t="327348" x="7902575" y="4527550"/>
          <p14:tracePt t="327360" x="7850188" y="4527550"/>
          <p14:tracePt t="327374" x="7759700" y="4527550"/>
          <p14:tracePt t="327387" x="7661275" y="4527550"/>
          <p14:tracePt t="327404" x="7545388" y="4527550"/>
          <p14:tracePt t="327421" x="7304088" y="4510088"/>
          <p14:tracePt t="327438" x="7180263" y="4510088"/>
          <p14:tracePt t="327454" x="7064375" y="4510088"/>
          <p14:tracePt t="327471" x="6938963" y="4510088"/>
          <p14:tracePt t="327489" x="6626225" y="4492625"/>
          <p14:tracePt t="327504" x="6411913" y="4473575"/>
          <p14:tracePt t="327521" x="6242050" y="4456113"/>
          <p14:tracePt t="327537" x="6000750" y="4421188"/>
          <p14:tracePt t="327554" x="5902325" y="4402138"/>
          <p14:tracePt t="327570" x="5803900" y="4402138"/>
          <p14:tracePt t="327587" x="5626100" y="4384675"/>
          <p14:tracePt t="327604" x="5527675" y="4367213"/>
          <p14:tracePt t="327623" x="5330825" y="4349750"/>
          <p14:tracePt t="327637" x="5251450" y="4340225"/>
          <p14:tracePt t="327654" x="5153025" y="4322763"/>
          <p14:tracePt t="327671" x="5027613" y="4305300"/>
          <p14:tracePt t="327687" x="4965700" y="4286250"/>
          <p14:tracePt t="327704" x="4911725" y="4286250"/>
          <p14:tracePt t="327721" x="4840288" y="4259263"/>
          <p14:tracePt t="327738" x="4776788" y="4251325"/>
          <p14:tracePt t="327756" x="4687888" y="4224338"/>
          <p14:tracePt t="327771" x="4652963" y="4206875"/>
          <p14:tracePt t="327788" x="4589463" y="4197350"/>
          <p14:tracePt t="327804" x="4483100" y="4170363"/>
          <p14:tracePt t="327821" x="4456113" y="4152900"/>
          <p14:tracePt t="327839" x="4419600" y="4143375"/>
          <p14:tracePt t="327854" x="4411663" y="4135438"/>
          <p14:tracePt t="327977" x="4429125" y="4135438"/>
          <p14:tracePt t="328001" x="4438650" y="4135438"/>
          <p14:tracePt t="328063" x="4446588" y="4135438"/>
          <p14:tracePt t="328176" x="4456113" y="4135438"/>
          <p14:tracePt t="328383" x="4465638" y="4135438"/>
          <p14:tracePt t="328395" x="4473575" y="4135438"/>
          <p14:tracePt t="328408" x="4483100" y="4135438"/>
          <p14:tracePt t="328422" x="4518025" y="4135438"/>
          <p14:tracePt t="328438" x="4598988" y="4152900"/>
          <p14:tracePt t="328455" x="4670425" y="4162425"/>
          <p14:tracePt t="328473" x="4965700" y="4206875"/>
          <p14:tracePt t="328488" x="5153025" y="4224338"/>
          <p14:tracePt t="328505" x="5349875" y="4241800"/>
          <p14:tracePt t="328521" x="5822950" y="4322763"/>
          <p14:tracePt t="328537" x="6126163" y="4367213"/>
          <p14:tracePt t="328554" x="6367463" y="4421188"/>
          <p14:tracePt t="328570" x="6823075" y="4483100"/>
          <p14:tracePt t="328589" x="6973888" y="4500563"/>
          <p14:tracePt t="328606" x="7197725" y="4537075"/>
          <p14:tracePt t="328622" x="7251700" y="4545013"/>
          <p14:tracePt t="328639" x="7304088" y="4581525"/>
          <p14:tracePt t="328655" x="7367588" y="4608513"/>
          <p14:tracePt t="328672" x="7394575" y="4616450"/>
          <p14:tracePt t="328690" x="7402513" y="4625975"/>
          <p14:tracePt t="328835" x="7402513" y="4635500"/>
          <p14:tracePt t="328859" x="7421563" y="4662488"/>
          <p14:tracePt t="328873" x="7429500" y="4670425"/>
          <p14:tracePt t="328883" x="7439025" y="4679950"/>
          <p14:tracePt t="328895" x="7439025" y="4697413"/>
          <p14:tracePt t="328908" x="7446963" y="4706938"/>
          <p14:tracePt t="328922" x="7456488" y="4724400"/>
          <p14:tracePt t="328950" x="7466013" y="4733925"/>
          <p14:tracePt t="328961" x="7466013" y="4741863"/>
          <p14:tracePt t="328973" x="7473950" y="4751388"/>
          <p14:tracePt t="328987" x="7493000" y="4759325"/>
          <p14:tracePt t="329005" x="7500938" y="4759325"/>
          <p14:tracePt t="329022" x="7510463" y="4778375"/>
          <p14:tracePt t="329055" x="7518400" y="4795838"/>
          <p14:tracePt t="329095" x="7518400" y="4805363"/>
          <p14:tracePt t="329107" x="7527925" y="4805363"/>
          <p14:tracePt t="329144" x="7527925" y="4813300"/>
          <p14:tracePt t="329362" x="7537450" y="4813300"/>
          <p14:tracePt t="329386" x="7545388" y="4813300"/>
          <p14:tracePt t="329397" x="7554913" y="4813300"/>
          <p14:tracePt t="329409" x="7581900" y="4813300"/>
          <p14:tracePt t="329422" x="7616825" y="4813300"/>
          <p14:tracePt t="329437" x="7653338" y="4813300"/>
          <p14:tracePt t="329454" x="7697788" y="4813300"/>
          <p14:tracePt t="329471" x="7751763" y="4813300"/>
          <p14:tracePt t="329487" x="7786688" y="4813300"/>
          <p14:tracePt t="329504" x="7831138" y="4813300"/>
          <p14:tracePt t="329521" x="7858125" y="4813300"/>
          <p14:tracePt t="329538" x="7875588" y="4813300"/>
          <p14:tracePt t="329554" x="7912100" y="4822825"/>
          <p14:tracePt t="329572" x="7921625" y="4822825"/>
          <p14:tracePt t="329589" x="7939088" y="4822825"/>
          <p14:tracePt t="329605" x="7956550" y="4822825"/>
          <p14:tracePt t="329622" x="7966075" y="4822825"/>
          <p14:tracePt t="329638" x="7983538" y="4822825"/>
          <p14:tracePt t="329655" x="7993063" y="4822825"/>
          <p14:tracePt t="329673" x="8001000" y="4830763"/>
          <p14:tracePt t="329688" x="8010525" y="4830763"/>
          <p14:tracePt t="329705" x="8027988" y="4830763"/>
          <p14:tracePt t="329722" x="8045450" y="4830763"/>
          <p14:tracePt t="329738" x="8054975" y="4849813"/>
          <p14:tracePt t="329755" x="8064500" y="4849813"/>
          <p14:tracePt t="329760" x="8072438" y="4849813"/>
          <p14:tracePt t="329772" x="8081963" y="4849813"/>
          <p14:tracePt t="329794" x="8099425" y="4849813"/>
          <p14:tracePt t="329808" x="8108950" y="4857750"/>
          <p14:tracePt t="329830" x="8116888" y="4857750"/>
          <p14:tracePt t="329854" x="8126413" y="4857750"/>
          <p14:tracePt t="329866" x="8135938" y="4857750"/>
          <p14:tracePt t="329903" x="8143875" y="4867275"/>
          <p14:tracePt t="329938" x="8153400" y="4867275"/>
          <p14:tracePt t="330018" x="8170863" y="4867275"/>
          <p14:tracePt t="335911" x="8161338" y="4867275"/>
          <p14:tracePt t="335923" x="8153400" y="4867275"/>
          <p14:tracePt t="335937" x="8143875" y="4857750"/>
          <p14:tracePt t="335949" x="8135938" y="4857750"/>
          <p14:tracePt t="335972" x="8126413" y="4840288"/>
          <p14:tracePt t="336002" x="8116888" y="4840288"/>
          <p14:tracePt t="336042" x="8116888" y="4830763"/>
          <p14:tracePt t="336092" x="8126413" y="4830763"/>
          <p14:tracePt t="336116" x="8135938" y="4830763"/>
          <p14:tracePt t="336129" x="8143875" y="4830763"/>
          <p14:tracePt t="336142" x="8153400" y="4830763"/>
          <p14:tracePt t="336157" x="8188325" y="4830763"/>
          <p14:tracePt t="336172" x="8232775" y="4822825"/>
          <p14:tracePt t="336189" x="8304213" y="4805363"/>
          <p14:tracePt t="336205" x="8350250" y="4795838"/>
          <p14:tracePt t="336222" x="8367713" y="4795838"/>
          <p14:tracePt t="336238" x="8402638" y="4795838"/>
          <p14:tracePt t="336273" x="8412163" y="4795838"/>
          <p14:tracePt t="340602" x="8278813" y="4759325"/>
          <p14:tracePt t="340615" x="8081963" y="4706938"/>
          <p14:tracePt t="340626" x="7912100" y="4670425"/>
          <p14:tracePt t="340640" x="7688263" y="4608513"/>
          <p14:tracePt t="340657" x="7385050" y="4545013"/>
          <p14:tracePt t="340674" x="6599238" y="4305300"/>
          <p14:tracePt t="340691" x="6170613" y="4224338"/>
          <p14:tracePt t="340706" x="5867400" y="4206875"/>
          <p14:tracePt t="340724" x="5483225" y="4170363"/>
          <p14:tracePt t="340738" x="5384800" y="4152900"/>
          <p14:tracePt t="340755" x="5330825" y="4152900"/>
          <p14:tracePt t="340772" x="5268913" y="4135438"/>
          <p14:tracePt t="340789" x="5241925" y="4135438"/>
          <p14:tracePt t="340805" x="5187950" y="4135438"/>
          <p14:tracePt t="340822" x="5045075" y="4135438"/>
          <p14:tracePt t="340839" x="4946650" y="4143375"/>
          <p14:tracePt t="340856" x="4776788" y="4143375"/>
          <p14:tracePt t="340872" x="4679950" y="4162425"/>
          <p14:tracePt t="340888" x="4581525" y="4162425"/>
          <p14:tracePt t="340905" x="4384675" y="4179888"/>
          <p14:tracePt t="340922" x="4259263" y="4197350"/>
          <p14:tracePt t="340939" x="4108450" y="4233863"/>
          <p14:tracePt t="340956" x="3768725" y="4349750"/>
          <p14:tracePt t="340973" x="3598863" y="4384675"/>
          <p14:tracePt t="340990" x="3322638" y="4421188"/>
          <p14:tracePt t="341252" x="3241675" y="4402138"/>
          <p14:tracePt t="341262" x="3187700" y="4367213"/>
          <p14:tracePt t="341275" x="3098800" y="4322763"/>
          <p14:tracePt t="341290" x="3044825" y="4286250"/>
          <p14:tracePt t="341307" x="2982913" y="4259263"/>
          <p14:tracePt t="341323" x="2911475" y="4233863"/>
          <p14:tracePt t="341340" x="2884488" y="4224338"/>
          <p14:tracePt t="341358" x="2857500" y="4224338"/>
          <p14:tracePt t="341374" x="2857500" y="4214813"/>
          <p14:tracePt t="341390" x="2840038" y="4197350"/>
          <p14:tracePt t="341407" x="2803525" y="4187825"/>
          <p14:tracePt t="341424" x="2795588" y="4179888"/>
          <p14:tracePt t="341440" x="2776538" y="4170363"/>
          <p14:tracePt t="341457" x="2705100" y="4125913"/>
          <p14:tracePt t="341474" x="2687638" y="4116388"/>
          <p14:tracePt t="341492" x="2633663" y="4090988"/>
          <p14:tracePt t="341507" x="2616200" y="4081463"/>
          <p14:tracePt t="341524" x="2598738" y="4081463"/>
          <p14:tracePt t="341540" x="2589213" y="4071938"/>
          <p14:tracePt t="341726" x="2608263" y="4071938"/>
          <p14:tracePt t="341920" x="2616200" y="4071938"/>
          <p14:tracePt t="342046" x="2625725" y="4071938"/>
          <p14:tracePt t="342208" x="2633663" y="4071938"/>
          <p14:tracePt t="342425" x="2643188" y="4071938"/>
          <p14:tracePt t="342529" x="2652713" y="4071938"/>
          <p14:tracePt t="342589" x="2660650" y="4071938"/>
          <p14:tracePt t="342700" x="2670175" y="4081463"/>
          <p14:tracePt t="342759" x="2687638" y="4090988"/>
          <p14:tracePt t="342783" x="2705100" y="4090988"/>
          <p14:tracePt t="342795" x="2732088" y="4108450"/>
          <p14:tracePt t="342806" x="2751138" y="4108450"/>
          <p14:tracePt t="342819" x="2795588" y="4116388"/>
          <p14:tracePt t="342830" x="2847975" y="4116388"/>
          <p14:tracePt t="342842" x="2901950" y="4135438"/>
          <p14:tracePt t="342856" x="2955925" y="4135438"/>
          <p14:tracePt t="342873" x="3027363" y="4143375"/>
          <p14:tracePt t="342891" x="3179763" y="4179888"/>
          <p14:tracePt t="342907" x="3286125" y="4197350"/>
          <p14:tracePt t="342924" x="3340100" y="4206875"/>
          <p14:tracePt t="342941" x="3490913" y="4241800"/>
          <p14:tracePt t="342957" x="3571875" y="4268788"/>
          <p14:tracePt t="342974" x="3625850" y="4286250"/>
          <p14:tracePt t="342990" x="3751263" y="4340225"/>
          <p14:tracePt t="343007" x="3830638" y="4376738"/>
          <p14:tracePt t="343024" x="3884613" y="4402138"/>
          <p14:tracePt t="343040" x="3946525" y="4438650"/>
          <p14:tracePt t="343057" x="4044950" y="4473575"/>
          <p14:tracePt t="343074" x="4081463" y="4500563"/>
          <p14:tracePt t="343090" x="4116388" y="4519613"/>
          <p14:tracePt t="344858" x="4214813" y="4519613"/>
          <p14:tracePt t="344872" x="4330700" y="4519613"/>
          <p14:tracePt t="344884" x="4456113" y="4537075"/>
          <p14:tracePt t="344896" x="4581525" y="4554538"/>
          <p14:tracePt t="344909" x="4724400" y="4572000"/>
          <p14:tracePt t="344924" x="4867275" y="4591050"/>
          <p14:tracePt t="344941" x="5010150" y="4608513"/>
          <p14:tracePt t="344958" x="5232400" y="4635500"/>
          <p14:tracePt t="344974" x="5340350" y="4670425"/>
          <p14:tracePt t="344991" x="5421313" y="4687888"/>
          <p14:tracePt t="345007" x="5492750" y="4687888"/>
          <p14:tracePt t="345024" x="5518150" y="4697413"/>
          <p14:tracePt t="345041" x="5554663" y="4697413"/>
          <p14:tracePt t="345059" x="5608638" y="4724400"/>
          <p14:tracePt t="345550" x="5661025" y="4724400"/>
          <p14:tracePt t="345562" x="5697538" y="4724400"/>
          <p14:tracePt t="345577" x="5732463" y="4724400"/>
          <p14:tracePt t="345591" x="5759450" y="4724400"/>
          <p14:tracePt t="345607" x="5786438" y="4741863"/>
          <p14:tracePt t="345625" x="5875338" y="4768850"/>
          <p14:tracePt t="345641" x="5929313" y="4768850"/>
          <p14:tracePt t="345657" x="5983288" y="4778375"/>
          <p14:tracePt t="345673" x="6064250" y="4778375"/>
          <p14:tracePt t="345690" x="6072188" y="4786313"/>
          <p14:tracePt t="345706" x="6081713" y="4786313"/>
          <p14:tracePt t="345722" x="6089650" y="4786313"/>
          <p14:tracePt t="347455" x="6099175" y="4786313"/>
          <p14:tracePt t="347468" x="6126163" y="4786313"/>
          <p14:tracePt t="347480" x="6161088" y="4786313"/>
          <p14:tracePt t="347493" x="6180138" y="4786313"/>
          <p14:tracePt t="347508" x="6224588" y="4786313"/>
          <p14:tracePt t="347524" x="6242050" y="4786313"/>
          <p14:tracePt t="347541" x="6296025" y="4786313"/>
          <p14:tracePt t="347557" x="6313488" y="4786313"/>
          <p14:tracePt t="347573" x="6323013" y="4786313"/>
          <p14:tracePt t="347589" x="6330950" y="4786313"/>
          <p14:tracePt t="347606" x="6350000" y="4786313"/>
          <p14:tracePt t="347728" x="6357938" y="4786313"/>
          <p14:tracePt t="347754" x="6367463" y="4786313"/>
          <p14:tracePt t="347766" x="6384925" y="4795838"/>
          <p14:tracePt t="347778" x="6394450" y="4795838"/>
          <p14:tracePt t="347791" x="6421438" y="4805363"/>
          <p14:tracePt t="347807" x="6429375" y="4805363"/>
          <p14:tracePt t="347824" x="6438900" y="4822825"/>
          <p14:tracePt t="347841" x="6465888" y="4822825"/>
          <p14:tracePt t="347857" x="6473825" y="4822825"/>
          <p14:tracePt t="347876" x="6483350" y="4830763"/>
          <p14:tracePt t="347891" x="6492875" y="4830763"/>
          <p14:tracePt t="347925" x="6510338" y="4830763"/>
          <p14:tracePt t="347941" x="6518275" y="4830763"/>
          <p14:tracePt t="347958" x="6545263" y="4830763"/>
          <p14:tracePt t="347973" x="6608763" y="4830763"/>
          <p14:tracePt t="347990" x="6626225" y="4830763"/>
          <p14:tracePt t="348008" x="6661150" y="4830763"/>
          <p14:tracePt t="348024" x="6670675" y="4830763"/>
          <p14:tracePt t="348057" x="6680200" y="4830763"/>
          <p14:tracePt t="348076" x="6697663" y="4830763"/>
          <p14:tracePt t="348091" x="6724650" y="4830763"/>
          <p14:tracePt t="348108" x="6732588" y="4830763"/>
          <p14:tracePt t="348125" x="6751638" y="4830763"/>
          <p14:tracePt t="348141" x="6759575" y="4830763"/>
          <p14:tracePt t="348174" x="6778625" y="4813300"/>
          <p14:tracePt t="348220" x="6786563" y="4813300"/>
          <p14:tracePt t="348257" x="6796088" y="4813300"/>
          <p14:tracePt t="348282" x="6804025" y="4813300"/>
          <p14:tracePt t="348306" x="6813550" y="4813300"/>
          <p14:tracePt t="348331" x="6823075" y="4813300"/>
          <p14:tracePt t="348354" x="6831013" y="4813300"/>
          <p14:tracePt t="348379" x="6850063" y="4813300"/>
          <p14:tracePt t="348403" x="6858000" y="4813300"/>
          <p14:tracePt t="348426" x="6867525" y="4813300"/>
          <p14:tracePt t="348439" x="6875463" y="4813300"/>
          <p14:tracePt t="348464" x="6884988" y="4813300"/>
          <p14:tracePt t="348488" x="6894513" y="4813300"/>
          <p14:tracePt t="348524" x="6902450" y="4813300"/>
          <p14:tracePt t="348536" x="6911975" y="4813300"/>
          <p14:tracePt t="348567" x="6929438" y="4813300"/>
          <p14:tracePt t="348603" x="6938963" y="4813300"/>
          <p14:tracePt t="348628" x="6946900" y="4813300"/>
          <p14:tracePt t="348651" x="6956425" y="4813300"/>
          <p14:tracePt t="348663" x="6965950" y="4813300"/>
          <p14:tracePt t="348676" x="6973888" y="4813300"/>
          <p14:tracePt t="348699" x="6983413" y="4813300"/>
          <p14:tracePt t="348735" x="7000875" y="4813300"/>
          <p14:tracePt t="348759" x="7010400" y="4813300"/>
          <p14:tracePt t="348784" x="7018338" y="4813300"/>
          <p14:tracePt t="348809" x="7027863" y="4813300"/>
          <p14:tracePt t="348831" x="7037388" y="4813300"/>
          <p14:tracePt t="348843" x="7037388" y="4822825"/>
          <p14:tracePt t="348855" x="7045325" y="4822825"/>
          <p14:tracePt t="348879" x="7054850" y="4822825"/>
          <p14:tracePt t="348891" x="7072313" y="4822825"/>
          <p14:tracePt t="348904" x="7081838" y="4830763"/>
          <p14:tracePt t="348915" x="7099300" y="4830763"/>
          <p14:tracePt t="348928" x="7108825" y="4830763"/>
          <p14:tracePt t="348940" x="7116763" y="4830763"/>
          <p14:tracePt t="348956" x="7135813" y="4840288"/>
          <p14:tracePt t="348976" x="7143750" y="4840288"/>
          <p14:tracePt t="349001" x="7153275" y="4840288"/>
          <p14:tracePt t="349026" x="7161213" y="4849813"/>
          <p14:tracePt t="349050" x="7170738" y="4849813"/>
          <p14:tracePt t="349080" x="7180263" y="4849813"/>
          <p14:tracePt t="349104" x="7180263" y="4857750"/>
          <p14:tracePt t="349118" x="7188200" y="4857750"/>
          <p14:tracePt t="349130" x="7197725" y="4857750"/>
          <p14:tracePt t="349154" x="7215188" y="4857750"/>
          <p14:tracePt t="349167" x="7215188" y="4867275"/>
          <p14:tracePt t="349192" x="7224713" y="4867275"/>
          <p14:tracePt t="349216" x="7232650" y="4867275"/>
          <p14:tracePt t="349240" x="7242175" y="4876800"/>
          <p14:tracePt t="349253" x="7251700" y="4876800"/>
          <p14:tracePt t="349288" x="7259638" y="4876800"/>
          <p14:tracePt t="349312" x="7259638" y="4894263"/>
          <p14:tracePt t="349324" x="7269163" y="4894263"/>
          <p14:tracePt t="349361" x="7286625" y="4894263"/>
          <p14:tracePt t="349396" x="7296150" y="4894263"/>
          <p14:tracePt t="349422" x="7304088" y="4894263"/>
          <p14:tracePt t="349446" x="7313613" y="4894263"/>
          <p14:tracePt t="349484" x="7323138" y="4902200"/>
          <p14:tracePt t="350616" x="7331075" y="4902200"/>
          <p14:tracePt t="350628" x="7340600" y="4902200"/>
          <p14:tracePt t="350641" x="7358063" y="4902200"/>
          <p14:tracePt t="350653" x="7367588" y="4911725"/>
          <p14:tracePt t="350665" x="7375525" y="4911725"/>
          <p14:tracePt t="350677" x="7385050" y="4911725"/>
          <p14:tracePt t="350701" x="7394575" y="4911725"/>
          <p14:tracePt t="350725" x="7402513" y="4911725"/>
          <p14:tracePt t="350737" x="7412038" y="4911725"/>
          <p14:tracePt t="350751" x="7429500" y="4911725"/>
          <p14:tracePt t="350773" x="7439025" y="4911725"/>
          <p14:tracePt t="350846" x="7446963" y="4911725"/>
          <p14:tracePt t="350882" x="7456488" y="4911725"/>
          <p14:tracePt t="350907" x="7466013" y="4921250"/>
          <p14:tracePt t="350930" x="7473950" y="4921250"/>
          <p14:tracePt t="350967" x="7483475" y="4921250"/>
          <p14:tracePt t="351003" x="7493000" y="4921250"/>
          <p14:tracePt t="351064" x="7510463" y="4921250"/>
          <p14:tracePt t="351106" x="7518400" y="4921250"/>
          <p14:tracePt t="351118" x="7527925" y="4929188"/>
          <p14:tracePt t="351131" x="7537450" y="4929188"/>
          <p14:tracePt t="351155" x="7545388" y="4929188"/>
          <p14:tracePt t="351179" x="7554913" y="4929188"/>
          <p14:tracePt t="351204" x="7564438" y="4938713"/>
          <p14:tracePt t="351215" x="7589838" y="4938713"/>
          <p14:tracePt t="351227" x="7599363" y="4938713"/>
          <p14:tracePt t="351242" x="7608888" y="4938713"/>
          <p14:tracePt t="351258" x="7616825" y="4938713"/>
          <p14:tracePt t="351276" x="7626350" y="4938713"/>
          <p14:tracePt t="351300" x="7643813" y="4938713"/>
          <p14:tracePt t="351336" x="7653338" y="4938713"/>
          <p14:tracePt t="351397" x="7661275" y="4938713"/>
          <p14:tracePt t="351409" x="7661275" y="4929188"/>
          <p14:tracePt t="351446" x="7670800" y="4921250"/>
          <p14:tracePt t="351457" x="7680325" y="4911725"/>
          <p14:tracePt t="351469" x="7688263" y="4902200"/>
          <p14:tracePt t="351481" x="7697788" y="4876800"/>
          <p14:tracePt t="351494" x="7715250" y="4867275"/>
          <p14:tracePt t="351508" x="7724775" y="4840288"/>
          <p14:tracePt t="351525" x="7732713" y="4830763"/>
          <p14:tracePt t="351542" x="7769225" y="4805363"/>
          <p14:tracePt t="351558" x="7778750" y="4786313"/>
          <p14:tracePt t="351575" x="7796213" y="4778375"/>
          <p14:tracePt t="351591" x="7804150" y="4768850"/>
          <p14:tracePt t="351608" x="7858125" y="4741863"/>
          <p14:tracePt t="351625" x="7894638" y="4733925"/>
          <p14:tracePt t="351642" x="7939088" y="4724400"/>
          <p14:tracePt t="351659" x="7983538" y="4697413"/>
          <p14:tracePt t="351675" x="8018463" y="4697413"/>
          <p14:tracePt t="351691" x="8045450" y="4697413"/>
          <p14:tracePt t="351708" x="8089900" y="4697413"/>
          <p14:tracePt t="351725" x="8099425" y="4697413"/>
          <p14:tracePt t="351758" x="8108950" y="4697413"/>
          <p14:tracePt t="351774" x="8116888" y="4697413"/>
          <p14:tracePt t="351791" x="8126413" y="4697413"/>
          <p14:tracePt t="351826" x="8143875" y="4697413"/>
          <p14:tracePt t="351864" x="8143875" y="4706938"/>
          <p14:tracePt t="351938" x="8143875" y="4714875"/>
          <p14:tracePt t="351998" x="8135938" y="4714875"/>
          <p14:tracePt t="352010" x="8116888" y="4714875"/>
          <p14:tracePt t="352022" x="8108950" y="4714875"/>
          <p14:tracePt t="352034" x="8089900" y="4714875"/>
          <p14:tracePt t="352047" x="8072438" y="4714875"/>
          <p14:tracePt t="352060" x="8064500" y="4714875"/>
          <p14:tracePt t="352075" x="8054975" y="4714875"/>
          <p14:tracePt t="352091" x="8045450" y="4714875"/>
          <p14:tracePt t="352108" x="8037513" y="4714875"/>
          <p14:tracePt t="352127" x="8027988" y="4714875"/>
          <p14:tracePt t="352150" x="8018463" y="4706938"/>
          <p14:tracePt t="352197" x="8018463" y="4697413"/>
          <p14:tracePt t="352210" x="8001000" y="4697413"/>
          <p14:tracePt t="352221" x="7993063" y="4687888"/>
          <p14:tracePt t="352246" x="7983538" y="4679950"/>
          <p14:tracePt t="352258" x="7983538" y="4662488"/>
          <p14:tracePt t="352271" x="7974013" y="4652963"/>
          <p14:tracePt t="352283" x="7974013" y="4643438"/>
          <p14:tracePt t="352297" x="7974013" y="4635500"/>
          <p14:tracePt t="352321" x="7974013" y="4625975"/>
          <p14:tracePt t="352359" x="7974013" y="4616450"/>
          <p14:tracePt t="352420" x="8001000" y="4598988"/>
          <p14:tracePt t="352431" x="8018463" y="4591050"/>
          <p14:tracePt t="352444" x="8045450" y="4591050"/>
          <p14:tracePt t="352458" x="8072438" y="4581525"/>
          <p14:tracePt t="352475" x="8081963" y="4581525"/>
          <p14:tracePt t="352492" x="8108950" y="4564063"/>
          <p14:tracePt t="352508" x="8126413" y="4564063"/>
          <p14:tracePt t="352525" x="8143875" y="4564063"/>
          <p14:tracePt t="352542" x="8161338" y="4564063"/>
          <p14:tracePt t="352558" x="8170863" y="4564063"/>
          <p14:tracePt t="352576" x="8197850" y="4564063"/>
          <p14:tracePt t="352608" x="8207375" y="4564063"/>
          <p14:tracePt t="352626" x="8215313" y="4564063"/>
          <p14:tracePt t="352642" x="8232775" y="4564063"/>
          <p14:tracePt t="352657" x="8242300" y="4564063"/>
          <p14:tracePt t="352674" x="8269288" y="4564063"/>
          <p14:tracePt t="352691" x="8286750" y="4564063"/>
          <p14:tracePt t="352707" x="8296275" y="4564063"/>
          <p14:tracePt t="352724" x="8304213" y="4564063"/>
          <p14:tracePt t="352740" x="8313738" y="4564063"/>
          <p14:tracePt t="352775" x="8340725" y="4572000"/>
          <p14:tracePt t="352807" x="8350250" y="4572000"/>
          <p14:tracePt t="352825" x="8367713" y="4572000"/>
          <p14:tracePt t="352841" x="8375650" y="4581525"/>
          <p14:tracePt t="352860" x="8385175" y="4581525"/>
          <p14:tracePt t="352876" x="8385175" y="4591050"/>
          <p14:tracePt t="352892" x="8402638" y="4598988"/>
          <p14:tracePt t="352909" x="8421688" y="4616450"/>
          <p14:tracePt t="352925" x="8421688" y="4625975"/>
          <p14:tracePt t="352942" x="8429625" y="4652963"/>
          <p14:tracePt t="352958" x="8439150" y="4670425"/>
          <p14:tracePt t="352975" x="8439150" y="4697413"/>
          <p14:tracePt t="352993" x="8447088" y="4706938"/>
          <p14:tracePt t="353008" x="8447088" y="4714875"/>
          <p14:tracePt t="353025" x="8447088" y="4724400"/>
          <p14:tracePt t="353042" x="8447088" y="4733925"/>
          <p14:tracePt t="353074" x="8447088" y="4741863"/>
          <p14:tracePt t="353091" x="8447088" y="4751388"/>
          <p14:tracePt t="353107" x="8447088" y="4768850"/>
          <p14:tracePt t="353124" x="8447088" y="4778375"/>
          <p14:tracePt t="353141" x="8447088" y="4786313"/>
          <p14:tracePt t="353158" x="8447088" y="4805363"/>
          <p14:tracePt t="353175" x="8447088" y="4830763"/>
          <p14:tracePt t="353191" x="8447088" y="4840288"/>
          <p14:tracePt t="353208" x="8447088" y="4849813"/>
          <p14:tracePt t="353225" x="8439150" y="4857750"/>
          <p14:tracePt t="353242" x="8421688" y="4894263"/>
          <p14:tracePt t="353258" x="8412163" y="4902200"/>
          <p14:tracePt t="353275" x="8394700" y="4921250"/>
          <p14:tracePt t="353292" x="8358188" y="4938713"/>
          <p14:tracePt t="353308" x="8350250" y="4948238"/>
          <p14:tracePt t="353325" x="8340725" y="4948238"/>
          <p14:tracePt t="353341" x="8323263" y="4948238"/>
          <p14:tracePt t="353358" x="8313738" y="4956175"/>
          <p14:tracePt t="353377" x="8278813" y="4956175"/>
          <p14:tracePt t="353392" x="8269288" y="4956175"/>
          <p14:tracePt t="353407" x="8259763" y="4956175"/>
          <p14:tracePt t="353425" x="8242300" y="4956175"/>
          <p14:tracePt t="353441" x="8232775" y="4956175"/>
          <p14:tracePt t="353457" x="8207375" y="4956175"/>
          <p14:tracePt t="353474" x="8143875" y="4929188"/>
          <p14:tracePt t="353490" x="8116888" y="4929188"/>
          <p14:tracePt t="353507" x="8081963" y="4911725"/>
          <p14:tracePt t="353523" x="8045450" y="4894263"/>
          <p14:tracePt t="353540" x="8027988" y="4894263"/>
          <p14:tracePt t="353558" x="8018463" y="4884738"/>
          <p14:tracePt t="353575" x="8001000" y="4876800"/>
          <p14:tracePt t="353613" x="7993063" y="4867275"/>
          <p14:tracePt t="353673" x="7993063" y="4849813"/>
          <p14:tracePt t="353698" x="7983538" y="4840288"/>
          <p14:tracePt t="353710" x="7983538" y="4830763"/>
          <p14:tracePt t="353723" x="7974013" y="4822825"/>
          <p14:tracePt t="353735" x="7966075" y="4813300"/>
          <p14:tracePt t="353747" x="7966075" y="4805363"/>
          <p14:tracePt t="353761" x="7956550" y="4795838"/>
          <p14:tracePt t="353783" x="7956550" y="4778375"/>
          <p14:tracePt t="353807" x="7956550" y="4768850"/>
          <p14:tracePt t="353844" x="7956550" y="4759325"/>
          <p14:tracePt t="353867" x="7956550" y="4751388"/>
          <p14:tracePt t="353892" x="7956550" y="4741863"/>
          <p14:tracePt t="353903" x="7956550" y="4733925"/>
          <p14:tracePt t="353915" x="7966075" y="4724400"/>
          <p14:tracePt t="353927" x="7974013" y="4706938"/>
          <p14:tracePt t="353951" x="7983538" y="4697413"/>
          <p14:tracePt t="353963" x="7993063" y="4687888"/>
          <p14:tracePt t="353975" x="8010525" y="4679950"/>
          <p14:tracePt t="353990" x="8027988" y="4652963"/>
          <p14:tracePt t="354008" x="8037513" y="4652963"/>
          <p14:tracePt t="354025" x="8045450" y="4635500"/>
          <p14:tracePt t="354042" x="8064500" y="4635500"/>
          <p14:tracePt t="354058" x="8064500" y="4625975"/>
          <p14:tracePt t="354075" x="8072438" y="4625975"/>
          <p14:tracePt t="354091" x="8081963" y="4616450"/>
          <p14:tracePt t="354115" x="8089900" y="4616450"/>
          <p14:tracePt t="354140" x="8099425" y="4608513"/>
          <p14:tracePt t="354153" x="8108950" y="4608513"/>
          <p14:tracePt t="354177" x="8116888" y="4608513"/>
          <p14:tracePt t="354190" x="8135938" y="4598988"/>
          <p14:tracePt t="354201" x="8153400" y="4598988"/>
          <p14:tracePt t="354213" x="8180388" y="4581525"/>
          <p14:tracePt t="354227" x="8188325" y="4572000"/>
          <p14:tracePt t="354241" x="8207375" y="4572000"/>
          <p14:tracePt t="354259" x="8215313" y="4564063"/>
          <p14:tracePt t="354275" x="8232775" y="4564063"/>
          <p14:tracePt t="354292" x="8242300" y="4564063"/>
          <p14:tracePt t="354325" x="8251825" y="4564063"/>
          <p14:tracePt t="354361" x="8259763" y="4564063"/>
          <p14:tracePt t="354373" x="8269288" y="4564063"/>
          <p14:tracePt t="354384" x="8278813" y="4564063"/>
          <p14:tracePt t="354397" x="8286750" y="4564063"/>
          <p14:tracePt t="354410" x="8296275" y="4564063"/>
          <p14:tracePt t="354433" x="8313738" y="4564063"/>
          <p14:tracePt t="354446" x="8323263" y="4564063"/>
          <p14:tracePt t="354459" x="8331200" y="4564063"/>
          <p14:tracePt t="354475" x="8340725" y="4572000"/>
          <p14:tracePt t="354492" x="8358188" y="4572000"/>
          <p14:tracePt t="354508" x="8394700" y="4598988"/>
          <p14:tracePt t="354525" x="8402638" y="4598988"/>
          <p14:tracePt t="354543" x="8429625" y="4608513"/>
          <p14:tracePt t="354575" x="8429625" y="4616450"/>
          <p14:tracePt t="354592" x="8439150" y="4625975"/>
          <p14:tracePt t="354625" x="8439150" y="4635500"/>
          <p14:tracePt t="354642" x="8439150" y="4643438"/>
          <p14:tracePt t="354659" x="8447088" y="4670425"/>
          <p14:tracePt t="354675" x="8447088" y="4679950"/>
          <p14:tracePt t="354694" x="8447088" y="4706938"/>
          <p14:tracePt t="354725" x="8447088" y="4733925"/>
          <p14:tracePt t="354742" x="8447088" y="4759325"/>
          <p14:tracePt t="354758" x="8447088" y="4778375"/>
          <p14:tracePt t="354776" x="8447088" y="4795838"/>
          <p14:tracePt t="354792" x="8447088" y="4813300"/>
          <p14:tracePt t="354807" x="8447088" y="4840288"/>
          <p14:tracePt t="354824" x="8447088" y="4849813"/>
          <p14:tracePt t="354840" x="8439150" y="4857750"/>
          <p14:tracePt t="354857" x="8439150" y="4867275"/>
          <p14:tracePt t="354875" x="8429625" y="4876800"/>
          <p14:tracePt t="354890" x="8412163" y="4876800"/>
          <p14:tracePt t="354925" x="8385175" y="4884738"/>
          <p14:tracePt t="354941" x="8375650" y="4884738"/>
          <p14:tracePt t="354960" x="8367713" y="4902200"/>
          <p14:tracePt t="354975" x="8350250" y="4902200"/>
          <p14:tracePt t="354992" x="8340725" y="4902200"/>
          <p14:tracePt t="355009" x="8323263" y="4911725"/>
          <p14:tracePt t="355025" x="8313738" y="4911725"/>
          <p14:tracePt t="355042" x="8304213" y="4911725"/>
          <p14:tracePt t="355058" x="8286750" y="4911725"/>
          <p14:tracePt t="355075" x="8259763" y="4911725"/>
          <p14:tracePt t="355093" x="8215313" y="4911725"/>
          <p14:tracePt t="355125" x="8170863" y="4911725"/>
          <p14:tracePt t="355142" x="8143875" y="4911725"/>
          <p14:tracePt t="355161" x="8126413" y="4911725"/>
          <p14:tracePt t="355175" x="8116888" y="4911725"/>
          <p14:tracePt t="355192" x="8108950" y="4911725"/>
          <p14:tracePt t="355209" x="8099425" y="4911725"/>
          <p14:tracePt t="355224" x="8081963" y="4911725"/>
          <p14:tracePt t="355243" x="8072438" y="4894263"/>
          <p14:tracePt t="355267" x="8064500" y="4894263"/>
          <p14:tracePt t="355279" x="8064500" y="4884738"/>
          <p14:tracePt t="355293" x="8054975" y="4884738"/>
          <p14:tracePt t="355307" x="8054975" y="4876800"/>
          <p14:tracePt t="355324" x="8045450" y="4876800"/>
          <p14:tracePt t="355340" x="8037513" y="4867275"/>
          <p14:tracePt t="355357" x="8010525" y="4830763"/>
          <p14:tracePt t="355375" x="7993063" y="4822825"/>
          <p14:tracePt t="355390" x="7966075" y="4805363"/>
          <p14:tracePt t="355407" x="7966075" y="4795838"/>
          <p14:tracePt t="355424" x="7956550" y="4795838"/>
          <p14:tracePt t="355440" x="7956550" y="4778375"/>
          <p14:tracePt t="355457" x="7956550" y="4768850"/>
          <p14:tracePt t="355475" x="7956550" y="4759325"/>
          <p14:tracePt t="355498" x="7956550" y="4751388"/>
          <p14:tracePt t="355523" x="7956550" y="4741863"/>
          <p14:tracePt t="355547" x="7956550" y="4733925"/>
          <p14:tracePt t="355573" x="7956550" y="4724400"/>
          <p14:tracePt t="355584" x="7956550" y="4706938"/>
          <p14:tracePt t="355596" x="7956550" y="4697413"/>
          <p14:tracePt t="355627" x="7974013" y="4687888"/>
          <p14:tracePt t="355641" x="7974013" y="4679950"/>
          <p14:tracePt t="355664" x="7983538" y="4679950"/>
          <p14:tracePt t="355676" x="7983538" y="4670425"/>
          <p14:tracePt t="355701" x="7993063" y="4670425"/>
          <p14:tracePt t="355724" x="7993063" y="4662488"/>
          <p14:tracePt t="355736" x="8001000" y="4662488"/>
          <p14:tracePt t="355773" x="8010525" y="4662488"/>
          <p14:tracePt t="355785" x="8010525" y="4652963"/>
          <p14:tracePt t="355797" x="8018463" y="4652963"/>
          <p14:tracePt t="355810" x="8045450" y="4635500"/>
          <p14:tracePt t="355825" x="8054975" y="4635500"/>
          <p14:tracePt t="355841" x="8064500" y="4625975"/>
          <p14:tracePt t="355858" x="8081963" y="4625975"/>
          <p14:tracePt t="355875" x="8081963" y="4616450"/>
          <p14:tracePt t="355893" x="8089900" y="4616450"/>
          <p14:tracePt t="355909" x="8108950" y="4616450"/>
          <p14:tracePt t="355924" x="8108950" y="4608513"/>
          <p14:tracePt t="355942" x="8116888" y="4608513"/>
          <p14:tracePt t="355957" x="8126413" y="4608513"/>
          <p14:tracePt t="355991" x="8143875" y="4608513"/>
          <p14:tracePt t="356007" x="8153400" y="4598988"/>
          <p14:tracePt t="356024" x="8161338" y="4598988"/>
          <p14:tracePt t="356041" x="8180388" y="4591050"/>
          <p14:tracePt t="356057" x="8188325" y="4591050"/>
          <p14:tracePt t="356074" x="8197850" y="4591050"/>
          <p14:tracePt t="356091" x="8207375" y="4591050"/>
          <p14:tracePt t="356107" x="8207375" y="4581525"/>
          <p14:tracePt t="356129" x="8215313" y="4581525"/>
          <p14:tracePt t="356179" x="8224838" y="4564063"/>
          <p14:tracePt t="356252" x="8232775" y="4564063"/>
          <p14:tracePt t="356264" x="8242300" y="4564063"/>
          <p14:tracePt t="356276" x="8259763" y="4564063"/>
          <p14:tracePt t="356288" x="8278813" y="4564063"/>
          <p14:tracePt t="356300" x="8286750" y="4564063"/>
          <p14:tracePt t="356312" x="8296275" y="4564063"/>
          <p14:tracePt t="356325" x="8304213" y="4564063"/>
          <p14:tracePt t="356348" x="8323263" y="4564063"/>
          <p14:tracePt t="356396" x="8331200" y="4572000"/>
          <p14:tracePt t="356457" x="8340725" y="4572000"/>
          <p14:tracePt t="356668" x="8331200" y="4572000"/>
          <p14:tracePt t="356743" x="8313738" y="4572000"/>
          <p14:tracePt t="357224" x="8304213" y="4572000"/>
          <p14:tracePt t="357283" x="8296275" y="4564063"/>
          <p14:tracePt t="357358" x="8286750" y="4554538"/>
          <p14:tracePt t="357395" x="8278813" y="4554538"/>
          <p14:tracePt t="357420" x="8269288" y="4545013"/>
          <p14:tracePt t="357432" x="8259763" y="4537075"/>
          <p14:tracePt t="357444" x="8242300" y="4527550"/>
          <p14:tracePt t="357458" x="8224838" y="4519613"/>
          <p14:tracePt t="357475" x="8197850" y="4492625"/>
          <p14:tracePt t="357493" x="8135938" y="4438650"/>
          <p14:tracePt t="357508" x="8108950" y="4429125"/>
          <p14:tracePt t="357525" x="8081963" y="4402138"/>
          <p14:tracePt t="357542" x="8037513" y="4357688"/>
          <p14:tracePt t="357559" x="8027988" y="4349750"/>
          <p14:tracePt t="357577" x="7993063" y="4322763"/>
          <p14:tracePt t="357592" x="7983538" y="4313238"/>
          <p14:tracePt t="357608" x="7974013" y="4295775"/>
          <p14:tracePt t="357626" x="7956550" y="4286250"/>
          <p14:tracePt t="357644" x="7939088" y="4278313"/>
          <p14:tracePt t="357659" x="7939088" y="4268788"/>
          <p14:tracePt t="357676" x="7929563" y="4268788"/>
          <p14:tracePt t="357692" x="7921625" y="4259263"/>
          <p14:tracePt t="357725" x="7912100" y="4251325"/>
          <p14:tracePt t="357742" x="7902575" y="4241800"/>
          <p14:tracePt t="357759" x="7902575" y="4224338"/>
          <p14:tracePt t="357777" x="7885113" y="4206875"/>
          <p14:tracePt t="357792" x="7875588" y="4206875"/>
          <p14:tracePt t="357809" x="7867650" y="4197350"/>
          <p14:tracePt t="357827" x="7867650" y="4187825"/>
          <p14:tracePt t="357842" x="7858125" y="4187825"/>
          <p14:tracePt t="359678" x="7840663" y="4187825"/>
          <p14:tracePt t="359691" x="7813675" y="4187825"/>
          <p14:tracePt t="359703" x="7786688" y="4170363"/>
          <p14:tracePt t="359714" x="7769225" y="4170363"/>
          <p14:tracePt t="359727" x="7759700" y="4170363"/>
          <p14:tracePt t="359742" x="7742238" y="4162425"/>
          <p14:tracePt t="359759" x="7724775" y="4162425"/>
          <p14:tracePt t="359776" x="7688263" y="4152900"/>
          <p14:tracePt t="359792" x="7670800" y="4152900"/>
          <p14:tracePt t="359810" x="7661275" y="4143375"/>
          <p14:tracePt t="359826" x="7626350" y="4143375"/>
          <p14:tracePt t="359842" x="7616825" y="4143375"/>
          <p14:tracePt t="359861" x="7608888" y="4135438"/>
          <p14:tracePt t="359875" x="7599363" y="4135438"/>
          <p14:tracePt t="359891" x="7589838" y="4135438"/>
          <p14:tracePt t="359907" x="7527925" y="4116388"/>
          <p14:tracePt t="359924" x="7493000" y="4116388"/>
          <p14:tracePt t="359941" x="7466013" y="4108450"/>
          <p14:tracePt t="359958" x="7429500" y="4108450"/>
          <p14:tracePt t="359975" x="7412038" y="4108450"/>
          <p14:tracePt t="359992" x="7402513" y="4108450"/>
          <p14:tracePt t="360009" x="7385050" y="4108450"/>
          <p14:tracePt t="360042" x="7375525" y="4108450"/>
          <p14:tracePt t="360066" x="7367588" y="4108450"/>
          <p14:tracePt t="360180" x="7375525" y="4108450"/>
          <p14:tracePt t="360205" x="7394575" y="4108450"/>
          <p14:tracePt t="360216" x="7402513" y="4108450"/>
          <p14:tracePt t="360228" x="7421563" y="4108450"/>
          <p14:tracePt t="360242" x="7473950" y="4108450"/>
          <p14:tracePt t="360259" x="7510463" y="4108450"/>
          <p14:tracePt t="360277" x="7661275" y="4090988"/>
          <p14:tracePt t="360293" x="7742238" y="4081463"/>
          <p14:tracePt t="360309" x="7778750" y="4081463"/>
          <p14:tracePt t="360325" x="7813675" y="4081463"/>
          <p14:tracePt t="360341" x="7858125" y="4081463"/>
          <p14:tracePt t="360358" x="7867650" y="4081463"/>
          <p14:tracePt t="360374" x="7875588" y="4081463"/>
          <p14:tracePt t="360543" x="7867650" y="4081463"/>
          <p14:tracePt t="360556" x="7858125" y="4081463"/>
          <p14:tracePt t="360568" x="7858125" y="4064000"/>
          <p14:tracePt t="360580" x="7850188" y="4064000"/>
          <p14:tracePt t="360593" x="7840663" y="4064000"/>
          <p14:tracePt t="360609" x="7813675" y="4064000"/>
          <p14:tracePt t="360626" x="7778750" y="4064000"/>
          <p14:tracePt t="360643" x="7742238" y="4054475"/>
          <p14:tracePt t="360659" x="7661275" y="4054475"/>
          <p14:tracePt t="360676" x="7626350" y="4044950"/>
          <p14:tracePt t="360693" x="7599363" y="4044950"/>
          <p14:tracePt t="360709" x="7564438" y="4044950"/>
          <p14:tracePt t="360726" x="7545388" y="4044950"/>
          <p14:tracePt t="360744" x="7483475" y="4027488"/>
          <p14:tracePt t="360759" x="7446963" y="4027488"/>
          <p14:tracePt t="360776" x="7421563" y="4027488"/>
          <p14:tracePt t="360792" x="7394575" y="4027488"/>
          <p14:tracePt t="360808" x="7385050" y="4019550"/>
          <p14:tracePt t="360825" x="7367588" y="4019550"/>
          <p14:tracePt t="360841" x="7340600" y="4019550"/>
          <p14:tracePt t="360858" x="7313613" y="4019550"/>
          <p14:tracePt t="360874" x="7278688" y="4019550"/>
          <p14:tracePt t="360891" x="7232650" y="4010025"/>
          <p14:tracePt t="360907" x="7197725" y="4010025"/>
          <p14:tracePt t="360924" x="7161213" y="4010025"/>
          <p14:tracePt t="360941" x="7135813" y="4010025"/>
          <p14:tracePt t="360959" x="7126288" y="4010025"/>
          <p14:tracePt t="360975" x="7116763" y="4010025"/>
          <p14:tracePt t="360997" x="7116763" y="4000500"/>
          <p14:tracePt t="361083" x="7126288" y="4000500"/>
          <p14:tracePt t="361118" x="7143750" y="4000500"/>
          <p14:tracePt t="361148" x="7153275" y="4000500"/>
          <p14:tracePt t="361161" x="7161213" y="4000500"/>
          <p14:tracePt t="361172" x="7180263" y="4000500"/>
          <p14:tracePt t="361184" x="7224713" y="4000500"/>
          <p14:tracePt t="361201" x="7259638" y="4000500"/>
          <p14:tracePt t="361213" x="7296150" y="4000500"/>
          <p14:tracePt t="361226" x="7340600" y="4000500"/>
          <p14:tracePt t="361242" x="7375525" y="4010025"/>
          <p14:tracePt t="361261" x="7466013" y="4010025"/>
          <p14:tracePt t="361276" x="7518400" y="4010025"/>
          <p14:tracePt t="361292" x="7564438" y="4027488"/>
          <p14:tracePt t="361310" x="7653338" y="4037013"/>
          <p14:tracePt t="361325" x="7670800" y="4037013"/>
          <p14:tracePt t="361341" x="7688263" y="4037013"/>
          <p14:tracePt t="361358" x="7715250" y="4054475"/>
          <p14:tracePt t="361374" x="7724775" y="4054475"/>
          <p14:tracePt t="361408" x="7742238" y="4054475"/>
          <p14:tracePt t="361429" x="7751763" y="4054475"/>
          <p14:tracePt t="361453" x="7751763" y="4064000"/>
          <p14:tracePt t="361478" x="7759700" y="4064000"/>
          <p14:tracePt t="361527" x="7769225" y="4064000"/>
          <p14:tracePt t="361551" x="7778750" y="4064000"/>
          <p14:tracePt t="361575" x="7796213" y="4064000"/>
          <p14:tracePt t="361587" x="7813675" y="4071938"/>
          <p14:tracePt t="361599" x="7823200" y="4071938"/>
          <p14:tracePt t="361623" x="7831138" y="4071938"/>
          <p14:tracePt t="361636" x="7840663" y="4071938"/>
          <p14:tracePt t="361691" x="7850188" y="4071938"/>
          <p14:tracePt t="362029" x="7840663" y="4071938"/>
          <p14:tracePt t="362054" x="7831138" y="4071938"/>
          <p14:tracePt t="362078" x="7823200" y="4071938"/>
          <p14:tracePt t="362102" x="7804150" y="4071938"/>
          <p14:tracePt t="362114" x="7796213" y="4071938"/>
          <p14:tracePt t="362127" x="7778750" y="4064000"/>
          <p14:tracePt t="362138" x="7751763" y="4064000"/>
          <p14:tracePt t="362156" x="7715250" y="4064000"/>
          <p14:tracePt t="362168" x="7680325" y="4044950"/>
          <p14:tracePt t="362182" x="7635875" y="4044950"/>
          <p14:tracePt t="362195" x="7599363" y="4044950"/>
          <p14:tracePt t="362209" x="7572375" y="4037013"/>
          <p14:tracePt t="362225" x="7537450" y="4037013"/>
          <p14:tracePt t="362243" x="7466013" y="4037013"/>
          <p14:tracePt t="362258" x="7439025" y="4037013"/>
          <p14:tracePt t="362275" x="7385050" y="4037013"/>
          <p14:tracePt t="362292" x="7304088" y="4037013"/>
          <p14:tracePt t="362308" x="7269163" y="4037013"/>
          <p14:tracePt t="362325" x="7251700" y="4037013"/>
          <p14:tracePt t="362341" x="7197725" y="4037013"/>
          <p14:tracePt t="362359" x="7180263" y="4037013"/>
          <p14:tracePt t="362377" x="7116763" y="4037013"/>
          <p14:tracePt t="362392" x="7089775" y="4037013"/>
          <p14:tracePt t="362408" x="7072313" y="4037013"/>
          <p14:tracePt t="362425" x="7054850" y="4037013"/>
          <p14:tracePt t="362442" x="7037388" y="4037013"/>
          <p14:tracePt t="362458" x="7027863" y="4037013"/>
          <p14:tracePt t="362475" x="7010400" y="4037013"/>
          <p14:tracePt t="362509" x="7000875" y="4037013"/>
          <p14:tracePt t="362525" x="6992938" y="4037013"/>
          <p14:tracePt t="362558" x="6983413" y="4037013"/>
          <p14:tracePt t="362696" x="6992938" y="4037013"/>
          <p14:tracePt t="362721" x="7000875" y="4037013"/>
          <p14:tracePt t="362745" x="7018338" y="4037013"/>
          <p14:tracePt t="362759" x="7037388" y="4037013"/>
          <p14:tracePt t="362771" x="7064375" y="4037013"/>
          <p14:tracePt t="362783" x="7108825" y="4037013"/>
          <p14:tracePt t="362794" x="7161213" y="4037013"/>
          <p14:tracePt t="362808" x="7232650" y="4037013"/>
          <p14:tracePt t="362826" x="7304088" y="4037013"/>
          <p14:tracePt t="362844" x="7394575" y="4037013"/>
          <p14:tracePt t="362859" x="7421563" y="4037013"/>
          <p14:tracePt t="362876" x="7456488" y="4037013"/>
          <p14:tracePt t="362893" x="7500938" y="4037013"/>
          <p14:tracePt t="362909" x="7510463" y="4037013"/>
          <p14:tracePt t="362927" x="7545388" y="4037013"/>
          <p14:tracePt t="362943" x="7581900" y="4037013"/>
          <p14:tracePt t="362959" x="7599363" y="4037013"/>
          <p14:tracePt t="362977" x="7661275" y="4037013"/>
          <p14:tracePt t="362993" x="7670800" y="4037013"/>
          <p14:tracePt t="363009" x="7697788" y="4037013"/>
          <p14:tracePt t="363026" x="7724775" y="4037013"/>
          <p14:tracePt t="363043" x="7732713" y="4037013"/>
          <p14:tracePt t="363061" x="7759700" y="4037013"/>
          <p14:tracePt t="363077" x="7769225" y="4037013"/>
          <p14:tracePt t="363108" x="7778750" y="4037013"/>
          <p14:tracePt t="363145" x="7786688" y="4037013"/>
          <p14:tracePt t="363214" x="7796213" y="4037013"/>
          <p14:tracePt t="363288" x="7804150" y="4037013"/>
          <p14:tracePt t="363384" x="7786688" y="4037013"/>
          <p14:tracePt t="363396" x="7759700" y="4037013"/>
          <p14:tracePt t="363408" x="7707313" y="4037013"/>
          <p14:tracePt t="363422" x="7616825" y="4027488"/>
          <p14:tracePt t="363433" x="7518400" y="4027488"/>
          <p14:tracePt t="363446" x="7394575" y="4010025"/>
          <p14:tracePt t="363460" x="7296150" y="3992563"/>
          <p14:tracePt t="363476" x="7242175" y="3983038"/>
          <p14:tracePt t="363494" x="7161213" y="3983038"/>
          <p14:tracePt t="363509" x="7153275" y="3983038"/>
          <p14:tracePt t="363525" x="7143750" y="3983038"/>
          <p14:tracePt t="363542" x="7126288" y="3983038"/>
          <p14:tracePt t="363558" x="7116763" y="3983038"/>
          <p14:tracePt t="363575" x="7099300" y="3983038"/>
          <p14:tracePt t="363592" x="7081838" y="3983038"/>
          <p14:tracePt t="363608" x="7072313" y="3983038"/>
          <p14:tracePt t="363626" x="7064375" y="3983038"/>
          <p14:tracePt t="363766" x="7072313" y="3983038"/>
          <p14:tracePt t="363778" x="7081838" y="3983038"/>
          <p14:tracePt t="363802" x="7089775" y="3983038"/>
          <p14:tracePt t="363838" x="7108825" y="3983038"/>
          <p14:tracePt t="363850" x="7116763" y="3983038"/>
          <p14:tracePt t="363862" x="7126288" y="3983038"/>
          <p14:tracePt t="363877" x="7143750" y="3983038"/>
          <p14:tracePt t="363893" x="7170738" y="3983038"/>
          <p14:tracePt t="363911" x="7232650" y="3983038"/>
          <p14:tracePt t="363927" x="7269163" y="3983038"/>
          <p14:tracePt t="363944" x="7278688" y="3983038"/>
          <p14:tracePt t="363959" x="7313613" y="3983038"/>
          <p14:tracePt t="363991" x="7323138" y="3983038"/>
          <p14:tracePt t="364018" x="7331075" y="3983038"/>
          <p14:tracePt t="364067" x="7340600" y="3973513"/>
          <p14:tracePt t="364079" x="7340600" y="3948113"/>
          <p14:tracePt t="364091" x="7340600" y="3938588"/>
          <p14:tracePt t="364103" x="7340600" y="3921125"/>
          <p14:tracePt t="364115" x="7340600" y="3911600"/>
          <p14:tracePt t="364127" x="7340600" y="3884613"/>
          <p14:tracePt t="364143" x="7323138" y="3857625"/>
          <p14:tracePt t="364158" x="7313613" y="3840163"/>
          <p14:tracePt t="364175" x="7304088" y="3822700"/>
          <p14:tracePt t="364191" x="7278688" y="3805238"/>
          <p14:tracePt t="364208" x="7251700" y="3786188"/>
          <p14:tracePt t="364225" x="7242175" y="3768725"/>
          <p14:tracePt t="364241" x="7215188" y="3768725"/>
          <p14:tracePt t="364258" x="7180263" y="3759200"/>
          <p14:tracePt t="364275" x="7170738" y="3759200"/>
          <p14:tracePt t="364291" x="7153275" y="3759200"/>
          <p14:tracePt t="364308" x="7072313" y="3768725"/>
          <p14:tracePt t="364325" x="7054850" y="3768725"/>
          <p14:tracePt t="364342" x="7018338" y="3778250"/>
          <p14:tracePt t="364358" x="7010400" y="3778250"/>
          <p14:tracePt t="364375" x="7000875" y="3786188"/>
          <p14:tracePt t="364392" x="6983413" y="3795713"/>
          <p14:tracePt t="364408" x="6973888" y="3805238"/>
          <p14:tracePt t="364425" x="6965950" y="3813175"/>
          <p14:tracePt t="364442" x="6965950" y="3830638"/>
          <p14:tracePt t="364458" x="6956425" y="3849688"/>
          <p14:tracePt t="364476" x="6956425" y="3857625"/>
          <p14:tracePt t="364491" x="6956425" y="3867150"/>
          <p14:tracePt t="364508" x="6956425" y="3876675"/>
          <p14:tracePt t="364526" x="6956425" y="3911600"/>
          <p14:tracePt t="364542" x="6956425" y="3948113"/>
          <p14:tracePt t="364560" x="6946900" y="3983038"/>
          <p14:tracePt t="364576" x="6946900" y="4027488"/>
          <p14:tracePt t="364593" x="6946900" y="4054475"/>
          <p14:tracePt t="364610" x="6946900" y="4090988"/>
          <p14:tracePt t="364626" x="6946900" y="4098925"/>
          <p14:tracePt t="364643" x="6956425" y="4116388"/>
          <p14:tracePt t="364659" x="6992938" y="4152900"/>
          <p14:tracePt t="364678" x="7000875" y="4179888"/>
          <p14:tracePt t="364693" x="7027863" y="4206875"/>
          <p14:tracePt t="364710" x="7054850" y="4233863"/>
          <p14:tracePt t="364726" x="7089775" y="4251325"/>
          <p14:tracePt t="364743" x="7108825" y="4251325"/>
          <p14:tracePt t="364760" x="7116763" y="4259263"/>
          <p14:tracePt t="364764" x="7143750" y="4278313"/>
          <p14:tracePt t="364777" x="7170738" y="4278313"/>
          <p14:tracePt t="364793" x="7188200" y="4286250"/>
          <p14:tracePt t="364812" x="7242175" y="4295775"/>
          <p14:tracePt t="364826" x="7259638" y="4295775"/>
          <p14:tracePt t="364843" x="7286625" y="4313238"/>
          <p14:tracePt t="364861" x="7331075" y="4313238"/>
          <p14:tracePt t="364878" x="7340600" y="4322763"/>
          <p14:tracePt t="364892" x="7367588" y="4322763"/>
          <p14:tracePt t="364908" x="7394575" y="4322763"/>
          <p14:tracePt t="364925" x="7421563" y="4322763"/>
          <p14:tracePt t="364943" x="7446963" y="4322763"/>
          <p14:tracePt t="364958" x="7456488" y="4322763"/>
          <p14:tracePt t="364975" x="7473950" y="4322763"/>
          <p14:tracePt t="364992" x="7500938" y="4322763"/>
          <p14:tracePt t="365008" x="7527925" y="4322763"/>
          <p14:tracePt t="365025" x="7564438" y="4322763"/>
          <p14:tracePt t="365042" x="7653338" y="4322763"/>
          <p14:tracePt t="365058" x="7680325" y="4322763"/>
          <p14:tracePt t="365075" x="7715250" y="4322763"/>
          <p14:tracePt t="365092" x="7732713" y="4322763"/>
          <p14:tracePt t="365108" x="7751763" y="4322763"/>
          <p14:tracePt t="365127" x="7759700" y="4322763"/>
          <p14:tracePt t="365143" x="7769225" y="4322763"/>
          <p14:tracePt t="365160" x="7778750" y="4322763"/>
          <p14:tracePt t="365177" x="7786688" y="4322763"/>
          <p14:tracePt t="365194" x="7804150" y="4313238"/>
          <p14:tracePt t="365210" x="7813675" y="4295775"/>
          <p14:tracePt t="365243" x="7840663" y="4286250"/>
          <p14:tracePt t="365260" x="7850188" y="4278313"/>
          <p14:tracePt t="365278" x="7858125" y="4268788"/>
          <p14:tracePt t="365293" x="7858125" y="4259263"/>
          <p14:tracePt t="365313" x="7867650" y="4259263"/>
          <p14:tracePt t="365327" x="7867650" y="4251325"/>
          <p14:tracePt t="365350" x="7867650" y="4241800"/>
          <p14:tracePt t="365377" x="7867650" y="4224338"/>
          <p14:tracePt t="365389" x="7867650" y="4214813"/>
          <p14:tracePt t="365401" x="7867650" y="4206875"/>
          <p14:tracePt t="365413" x="7867650" y="4197350"/>
          <p14:tracePt t="365426" x="7867650" y="4187825"/>
          <p14:tracePt t="365443" x="7867650" y="4179888"/>
          <p14:tracePt t="365462" x="7867650" y="4135438"/>
          <p14:tracePt t="365476" x="7867650" y="4108450"/>
          <p14:tracePt t="365493" x="7867650" y="4098925"/>
          <p14:tracePt t="365510" x="7858125" y="4081463"/>
          <p14:tracePt t="365526" x="7858125" y="4064000"/>
          <p14:tracePt t="365559" x="7850188" y="4054475"/>
          <p14:tracePt t="365576" x="7850188" y="4044950"/>
          <p14:tracePt t="365607" x="7831138" y="4037013"/>
          <p14:tracePt t="365642" x="7823200" y="4027488"/>
          <p14:tracePt t="365654" x="7813675" y="4019550"/>
          <p14:tracePt t="365665" x="7786688" y="3983038"/>
          <p14:tracePt t="365684" x="7751763" y="3938588"/>
          <p14:tracePt t="365696" x="7688263" y="3894138"/>
          <p14:tracePt t="365709" x="7643813" y="3830638"/>
          <p14:tracePt t="365725" x="7599363" y="3786188"/>
          <p14:tracePt t="365741" x="7572375" y="3768725"/>
          <p14:tracePt t="365758" x="7527925" y="3741738"/>
          <p14:tracePt t="365775" x="7500938" y="3741738"/>
          <p14:tracePt t="365791" x="7483475" y="3733800"/>
          <p14:tracePt t="365808" x="7429500" y="3733800"/>
          <p14:tracePt t="365826" x="7394575" y="3714750"/>
          <p14:tracePt t="365843" x="7358063" y="3714750"/>
          <p14:tracePt t="365860" x="7350125" y="3714750"/>
          <p14:tracePt t="365893" x="7331075" y="3714750"/>
          <p14:tracePt t="365928" x="7323138" y="3714750"/>
          <p14:tracePt t="365976" x="7313613" y="3714750"/>
          <p14:tracePt t="366023" x="7304088" y="3714750"/>
          <p14:tracePt t="366047" x="7296150" y="3714750"/>
          <p14:tracePt t="366059" x="7269163" y="3714750"/>
          <p14:tracePt t="366071" x="7232650" y="3714750"/>
          <p14:tracePt t="366083" x="7207250" y="3714750"/>
          <p14:tracePt t="366095" x="7188200" y="3714750"/>
          <p14:tracePt t="366109" x="7161213" y="3714750"/>
          <p14:tracePt t="366125" x="7135813" y="3724275"/>
          <p14:tracePt t="366142" x="7126288" y="3733800"/>
          <p14:tracePt t="366158" x="7108825" y="3741738"/>
          <p14:tracePt t="366175" x="7099300" y="3751263"/>
          <p14:tracePt t="366192" x="7099300" y="3759200"/>
          <p14:tracePt t="366208" x="7099300" y="3768725"/>
          <p14:tracePt t="366225" x="7099300" y="3786188"/>
          <p14:tracePt t="366242" x="7099300" y="3805238"/>
          <p14:tracePt t="366275" x="7099300" y="3813175"/>
          <p14:tracePt t="366296" x="7099300" y="3822700"/>
          <p14:tracePt t="366308" x="7108825" y="3822700"/>
          <p14:tracePt t="366526" x="7099300" y="3822700"/>
          <p14:tracePt t="366623" x="7099300" y="3830638"/>
          <p14:tracePt t="366660" x="7099300" y="3840163"/>
          <p14:tracePt t="366691" x="7099300" y="3849688"/>
          <p14:tracePt t="366702" x="7099300" y="3857625"/>
          <p14:tracePt t="366714" x="7099300" y="3884613"/>
          <p14:tracePt t="366728" x="7089775" y="3894138"/>
          <p14:tracePt t="366743" x="7089775" y="3911600"/>
          <p14:tracePt t="366760" x="7089775" y="3929063"/>
          <p14:tracePt t="366777" x="7072313" y="3948113"/>
          <p14:tracePt t="366793" x="7064375" y="3965575"/>
          <p14:tracePt t="366811" x="7064375" y="3973513"/>
          <p14:tracePt t="366827" x="7054850" y="3992563"/>
          <p14:tracePt t="366859" x="7054850" y="4010025"/>
          <p14:tracePt t="366875" x="7045325" y="4019550"/>
          <p14:tracePt t="366892" x="7045325" y="4037013"/>
          <p14:tracePt t="366909" x="7018338" y="4090988"/>
          <p14:tracePt t="366927" x="7018338" y="4108450"/>
          <p14:tracePt t="366944" x="7010400" y="4135438"/>
          <p14:tracePt t="366960" x="7000875" y="4135438"/>
          <p14:tracePt t="366976" x="6992938" y="4143375"/>
          <p14:tracePt t="366993" x="6983413" y="4152900"/>
          <p14:tracePt t="367010" x="6973888" y="4152900"/>
          <p14:tracePt t="367028" x="6946900" y="4152900"/>
          <p14:tracePt t="367043" x="6938963" y="4152900"/>
          <p14:tracePt t="367060" x="6921500" y="4152900"/>
          <p14:tracePt t="367077" x="6823075" y="4152900"/>
          <p14:tracePt t="367093" x="6751638" y="4143375"/>
          <p14:tracePt t="367110" x="6680200" y="4143375"/>
          <p14:tracePt t="367126" x="6564313" y="4143375"/>
          <p14:tracePt t="367143" x="6527800" y="4143375"/>
          <p14:tracePt t="367474" x="6492875" y="4152900"/>
          <p14:tracePt t="367486" x="6438900" y="4162425"/>
          <p14:tracePt t="367498" x="6375400" y="4197350"/>
          <p14:tracePt t="367511" x="6323013" y="4206875"/>
          <p14:tracePt t="367526" x="6269038" y="4224338"/>
          <p14:tracePt t="367543" x="6207125" y="4233863"/>
          <p14:tracePt t="367560" x="6135688" y="4251325"/>
          <p14:tracePt t="367577" x="6099175" y="4251325"/>
          <p14:tracePt t="367595" x="6045200" y="4259263"/>
          <p14:tracePt t="367610" x="6010275" y="4259263"/>
          <p14:tracePt t="367626" x="5983288" y="4259263"/>
          <p14:tracePt t="367645" x="5938838" y="4259263"/>
          <p14:tracePt t="367660" x="5929313" y="4259263"/>
          <p14:tracePt t="367677" x="5921375" y="4259263"/>
          <p14:tracePt t="367711" x="5911850" y="4259263"/>
          <p14:tracePt t="367727" x="5902325" y="4259263"/>
          <p14:tracePt t="367742" x="5894388" y="4259263"/>
          <p14:tracePt t="367760" x="5857875" y="4259263"/>
          <p14:tracePt t="367776" x="5840413" y="4259263"/>
          <p14:tracePt t="367792" x="5795963" y="4259263"/>
          <p14:tracePt t="367809" x="5751513" y="4259263"/>
          <p14:tracePt t="367825" x="5732463" y="4259263"/>
          <p14:tracePt t="367842" x="5715000" y="4259263"/>
          <p14:tracePt t="367859" x="5697538" y="4259263"/>
          <p14:tracePt t="367876" x="5688013" y="4259263"/>
          <p14:tracePt t="367892" x="5688013" y="4251325"/>
          <p14:tracePt t="367908" x="5670550" y="4241800"/>
          <p14:tracePt t="367925" x="5670550" y="4233863"/>
          <p14:tracePt t="367942" x="5643563" y="4197350"/>
          <p14:tracePt t="367958" x="5643563" y="4170363"/>
          <p14:tracePt t="367978" x="5608638" y="4090988"/>
          <p14:tracePt t="367993" x="5589588" y="4054475"/>
          <p14:tracePt t="368010" x="5564188" y="4000500"/>
          <p14:tracePt t="368027" x="5554663" y="3921125"/>
          <p14:tracePt t="368043" x="5537200" y="3894138"/>
          <p14:tracePt t="368060" x="5537200" y="3876675"/>
          <p14:tracePt t="368076" x="5537200" y="3849688"/>
          <p14:tracePt t="368093" x="5537200" y="3840163"/>
          <p14:tracePt t="368126" x="5545138" y="3830638"/>
          <p14:tracePt t="368147" x="5554663" y="3830638"/>
          <p14:tracePt t="368160" x="5564188" y="3822700"/>
          <p14:tracePt t="368183" x="5564188" y="3813175"/>
          <p14:tracePt t="368202" x="5572125" y="3813175"/>
          <p14:tracePt t="368239" x="5581650" y="3813175"/>
          <p14:tracePt t="368275" x="5589588" y="3813175"/>
          <p14:tracePt t="368287" x="5589588" y="3805238"/>
          <p14:tracePt t="368299" x="5599113" y="3805238"/>
          <p14:tracePt t="368323" x="5626100" y="3786188"/>
          <p14:tracePt t="368335" x="5653088" y="3778250"/>
          <p14:tracePt t="368348" x="5670550" y="3768725"/>
          <p14:tracePt t="368360" x="5715000" y="3751263"/>
          <p14:tracePt t="368376" x="5732463" y="3751263"/>
          <p14:tracePt t="368393" x="5759450" y="3751263"/>
          <p14:tracePt t="368412" x="5786438" y="3741738"/>
          <p14:tracePt t="368426" x="5803900" y="3741738"/>
          <p14:tracePt t="368443" x="5822950" y="3741738"/>
          <p14:tracePt t="368460" x="5857875" y="3741738"/>
          <p14:tracePt t="368476" x="5875338" y="3733800"/>
          <p14:tracePt t="368493" x="5884863" y="3733800"/>
          <p14:tracePt t="368510" x="5921375" y="3733800"/>
          <p14:tracePt t="368526" x="5929313" y="3733800"/>
          <p14:tracePt t="368545" x="5946775" y="3733800"/>
          <p14:tracePt t="368559" x="5965825" y="3733800"/>
          <p14:tracePt t="368576" x="5973763" y="3733800"/>
          <p14:tracePt t="368593" x="6018213" y="3733800"/>
          <p14:tracePt t="368609" x="6037263" y="3733800"/>
          <p14:tracePt t="368626" x="6064250" y="3733800"/>
          <p14:tracePt t="368643" x="6153150" y="3733800"/>
          <p14:tracePt t="368660" x="6188075" y="3733800"/>
          <p14:tracePt t="368678" x="6251575" y="3733800"/>
          <p14:tracePt t="368693" x="6278563" y="3733800"/>
          <p14:tracePt t="368710" x="6286500" y="3733800"/>
          <p14:tracePt t="368742" x="6296025" y="3733800"/>
          <p14:tracePt t="368769" x="6303963" y="3733800"/>
          <p14:tracePt t="368781" x="6313488" y="3733800"/>
          <p14:tracePt t="368807" x="6323013" y="3733800"/>
          <p14:tracePt t="368843" x="6340475" y="3733800"/>
          <p14:tracePt t="368880" x="6350000" y="3733800"/>
          <p14:tracePt t="368941" x="6357938" y="3724275"/>
          <p14:tracePt t="368989" x="6367463" y="3724275"/>
          <p14:tracePt t="369013" x="6375400" y="3724275"/>
          <p14:tracePt t="369025" x="6384925" y="3724275"/>
          <p14:tracePt t="369038" x="6394450" y="3724275"/>
          <p14:tracePt t="369049" x="6421438" y="3724275"/>
          <p14:tracePt t="369062" x="6438900" y="3724275"/>
          <p14:tracePt t="369076" x="6483350" y="3724275"/>
          <p14:tracePt t="369093" x="6500813" y="3724275"/>
          <p14:tracePt t="369110" x="6545263" y="3724275"/>
          <p14:tracePt t="369127" x="6554788" y="3724275"/>
          <p14:tracePt t="369144" x="6572250" y="3724275"/>
          <p14:tracePt t="369159" x="6589713" y="3724275"/>
          <p14:tracePt t="369193" x="6608763" y="3724275"/>
          <p14:tracePt t="369229" x="6616700" y="3724275"/>
          <p14:tracePt t="369280" x="6626225" y="3724275"/>
          <p14:tracePt t="369340" x="6643688" y="3724275"/>
          <p14:tracePt t="369377" x="6653213" y="3724275"/>
          <p14:tracePt t="369413" x="6661150" y="3724275"/>
          <p14:tracePt t="369437" x="6670675" y="3724275"/>
          <p14:tracePt t="369475" x="6680200" y="3724275"/>
          <p14:tracePt t="369498" x="6688138" y="3724275"/>
          <p14:tracePt t="369523" x="6697663" y="3724275"/>
          <p14:tracePt t="369547" x="6707188" y="3724275"/>
          <p14:tracePt t="369571" x="6724650" y="3733800"/>
          <p14:tracePt t="369595" x="6732588" y="3733800"/>
          <p14:tracePt t="369618" x="6742113" y="3741738"/>
          <p14:tracePt t="369642" x="6751638" y="3741738"/>
          <p14:tracePt t="369654" x="6751638" y="3751263"/>
          <p14:tracePt t="369666" x="6759575" y="3751263"/>
          <p14:tracePt t="369691" x="6759575" y="3759200"/>
          <p14:tracePt t="369710" x="6769100" y="3759200"/>
          <p14:tracePt t="369734" x="6778625" y="3768725"/>
          <p14:tracePt t="369760" x="6796088" y="3786188"/>
          <p14:tracePt t="369785" x="6804025" y="3795713"/>
          <p14:tracePt t="369796" x="6813550" y="3805238"/>
          <p14:tracePt t="369808" x="6823075" y="3805238"/>
          <p14:tracePt t="369833" x="6831013" y="3813175"/>
          <p14:tracePt t="369856" x="6831013" y="3822700"/>
          <p14:tracePt t="369868" x="6840538" y="3822700"/>
          <p14:tracePt t="369880" x="6840538" y="3830638"/>
          <p14:tracePt t="369894" x="6850063" y="3830638"/>
          <p14:tracePt t="369910" x="6850063" y="3840163"/>
          <p14:tracePt t="369927" x="6867525" y="3840163"/>
          <p14:tracePt t="369943" x="6875463" y="3857625"/>
          <p14:tracePt t="369989" x="6884988" y="3867150"/>
          <p14:tracePt t="370001" x="6884988" y="3876675"/>
          <p14:tracePt t="370013" x="6894513" y="3884613"/>
          <p14:tracePt t="370027" x="6902450" y="3902075"/>
          <p14:tracePt t="370043" x="6911975" y="3921125"/>
          <p14:tracePt t="370062" x="6938963" y="3948113"/>
          <p14:tracePt t="370093" x="6946900" y="3956050"/>
          <p14:tracePt t="370121" x="6946900" y="3973513"/>
          <p14:tracePt t="396031" x="6929438" y="4000500"/>
          <p14:tracePt t="396043" x="6884988" y="4064000"/>
          <p14:tracePt t="396055" x="6804025" y="4116388"/>
          <p14:tracePt t="396067" x="6724650" y="4162425"/>
          <p14:tracePt t="396082" x="6616700" y="4197350"/>
          <p14:tracePt t="396097" x="6465888" y="4278313"/>
          <p14:tracePt t="396113" x="6215063" y="4357688"/>
          <p14:tracePt t="396130" x="5349875" y="4598988"/>
          <p14:tracePt t="396147" x="5010150" y="4697413"/>
          <p14:tracePt t="396164" x="4402138" y="4911725"/>
          <p14:tracePt t="396181" x="4187825" y="4983163"/>
          <p14:tracePt t="396197" x="3983038" y="5091113"/>
          <p14:tracePt t="396214" x="3697288" y="5278438"/>
          <p14:tracePt t="396230" x="3589338" y="5367338"/>
          <p14:tracePt t="396568" x="3446463" y="5384800"/>
          <p14:tracePt t="396580" x="3276600" y="5402263"/>
          <p14:tracePt t="396591" x="3089275" y="5402263"/>
          <p14:tracePt t="396604" x="2874963" y="5402263"/>
          <p14:tracePt t="396615" x="2687638" y="5402263"/>
          <p14:tracePt t="396628" x="2517775" y="5402263"/>
          <p14:tracePt t="396645" x="2347913" y="5402263"/>
          <p14:tracePt t="396662" x="2205038" y="5402263"/>
          <p14:tracePt t="396678" x="1990725" y="5421313"/>
          <p14:tracePt t="396695" x="1911350" y="5438775"/>
          <p14:tracePt t="396712" x="1866900" y="5438775"/>
          <p14:tracePt t="396729" x="1857375" y="5448300"/>
          <p14:tracePt t="396762" x="1812925" y="5456238"/>
          <p14:tracePt t="396779" x="1731963" y="5492750"/>
          <p14:tracePt t="396795" x="1679575" y="5500688"/>
          <p14:tracePt t="396812" x="1643063" y="5510213"/>
          <p14:tracePt t="396829" x="1643063" y="5527675"/>
          <p14:tracePt t="396888" x="1643063" y="5546725"/>
          <p14:tracePt t="396899" x="1598613" y="5608638"/>
          <p14:tracePt t="396911" x="1589088" y="5643563"/>
          <p14:tracePt t="396923" x="1571625" y="5670550"/>
          <p14:tracePt t="396936" x="1571625" y="5680075"/>
          <p14:tracePt t="396948" x="1554163" y="5715000"/>
          <p14:tracePt t="396962" x="1536700" y="5741988"/>
          <p14:tracePt t="396979" x="1527175" y="5761038"/>
          <p14:tracePt t="396996" x="1509713" y="5786438"/>
          <p14:tracePt t="397012" x="1490663" y="5813425"/>
          <p14:tracePt t="397029" x="1482725" y="5832475"/>
          <p14:tracePt t="397045" x="1473200" y="5840413"/>
          <p14:tracePt t="397062" x="1465263" y="5857875"/>
          <p14:tracePt t="397166" x="1473200" y="5857875"/>
          <p14:tracePt t="397216" x="1482725" y="5857875"/>
          <p14:tracePt t="397240" x="1490663" y="5857875"/>
          <p14:tracePt t="397253" x="1500188" y="5857875"/>
          <p14:tracePt t="397265" x="1509713" y="5857875"/>
          <p14:tracePt t="397280" x="1527175" y="5857875"/>
          <p14:tracePt t="397297" x="1536700" y="5857875"/>
          <p14:tracePt t="397393" x="1544638" y="5857875"/>
          <p14:tracePt t="397417" x="1554163" y="5857875"/>
          <p14:tracePt t="397465" x="1562100" y="5857875"/>
          <p14:tracePt t="397477" x="1571625" y="5857875"/>
          <p14:tracePt t="397502" x="1581150" y="5857875"/>
          <p14:tracePt t="397539" x="1598613" y="5857875"/>
          <p14:tracePt t="397551" x="1598613" y="5867400"/>
          <p14:tracePt t="397564" x="1608138" y="5867400"/>
          <p14:tracePt t="397580" x="1616075" y="5867400"/>
          <p14:tracePt t="397596" x="1625600" y="5867400"/>
          <p14:tracePt t="397613" x="1660525" y="5876925"/>
          <p14:tracePt t="397629" x="1670050" y="5876925"/>
          <p14:tracePt t="397647" x="1687513" y="5876925"/>
          <p14:tracePt t="397663" x="1697038" y="5876925"/>
          <p14:tracePt t="397679" x="1697038" y="5884863"/>
          <p14:tracePt t="397695" x="1714500" y="5884863"/>
          <p14:tracePt t="397712" x="1731963" y="5884863"/>
          <p14:tracePt t="397729" x="1741488" y="5884863"/>
          <p14:tracePt t="397745" x="1751013" y="5884863"/>
          <p14:tracePt t="397780" x="1758950" y="5884863"/>
          <p14:tracePt t="397804" x="1758950" y="5894388"/>
          <p14:tracePt t="397816" x="1714500" y="5921375"/>
          <p14:tracePt t="397829" x="1589088" y="5975350"/>
          <p14:tracePt t="397846" x="1446213" y="6010275"/>
          <p14:tracePt t="397862" x="1250950" y="6072188"/>
          <p14:tracePt t="397880" x="1098550" y="6091238"/>
          <p14:tracePt t="397896" x="928688" y="6108700"/>
          <p14:tracePt t="397913" x="901700" y="6108700"/>
          <p14:tracePt t="397930" x="874713" y="6108700"/>
          <p14:tracePt t="397980" x="884238" y="6108700"/>
          <p14:tracePt t="397992" x="893763" y="6108700"/>
          <p14:tracePt t="398004" x="901700" y="6108700"/>
          <p14:tracePt t="398016" x="919163" y="6108700"/>
          <p14:tracePt t="398029" x="973138" y="6099175"/>
          <p14:tracePt t="398046" x="1054100" y="6072188"/>
          <p14:tracePt t="398064" x="1303338" y="6019800"/>
          <p14:tracePt t="398080" x="1455738" y="6000750"/>
          <p14:tracePt t="398096" x="1598613" y="5983288"/>
          <p14:tracePt t="398112" x="1795463" y="5965825"/>
          <p14:tracePt t="398129" x="1874838" y="5948363"/>
          <p14:tracePt t="398145" x="1911350" y="5948363"/>
          <p14:tracePt t="398162" x="1990725" y="5948363"/>
          <p14:tracePt t="398179" x="2009775" y="5948363"/>
          <p14:tracePt t="398197" x="2054225" y="5948363"/>
          <p14:tracePt t="398212" x="2071688" y="5948363"/>
          <p14:tracePt t="398229" x="2081213" y="5948363"/>
          <p14:tracePt t="399249" x="2125663" y="5948363"/>
          <p14:tracePt t="399263" x="2197100" y="5948363"/>
          <p14:tracePt t="399273" x="2295525" y="5948363"/>
          <p14:tracePt t="399285" x="2419350" y="5929313"/>
          <p14:tracePt t="399298" x="2536825" y="5929313"/>
          <p14:tracePt t="399313" x="2660650" y="5929313"/>
          <p14:tracePt t="399329" x="2776538" y="5911850"/>
          <p14:tracePt t="399346" x="3044825" y="5894388"/>
          <p14:tracePt t="399362" x="3170238" y="5876925"/>
          <p14:tracePt t="399379" x="3268663" y="5857875"/>
          <p14:tracePt t="399395" x="3490913" y="5805488"/>
          <p14:tracePt t="399412" x="3616325" y="5768975"/>
          <p14:tracePt t="399429" x="3741738" y="5734050"/>
          <p14:tracePt t="399446" x="3973513" y="5670550"/>
          <p14:tracePt t="399462" x="4081463" y="5618163"/>
          <p14:tracePt t="399479" x="4232275" y="5581650"/>
          <p14:tracePt t="399496" x="4286250" y="5581650"/>
          <p14:tracePt t="399513" x="4322763" y="5581650"/>
          <p14:tracePt t="399529" x="4384675" y="5591175"/>
          <p14:tracePt t="399546" x="4402138" y="5591175"/>
          <p14:tracePt t="399562" x="4419600" y="5599113"/>
          <p14:tracePt t="399579" x="4429125" y="5608638"/>
          <p14:tracePt t="399615" x="4429125" y="5626100"/>
          <p14:tracePt t="399630" x="4429125" y="5662613"/>
          <p14:tracePt t="399646" x="4429125" y="5697538"/>
          <p14:tracePt t="399663" x="4429125" y="5778500"/>
          <p14:tracePt t="399680" x="4411663" y="5813425"/>
          <p14:tracePt t="399697" x="4384675" y="5857875"/>
          <p14:tracePt t="399713" x="4330700" y="5921375"/>
          <p14:tracePt t="399730" x="4295775" y="5948363"/>
          <p14:tracePt t="399748" x="4179888" y="5992813"/>
          <p14:tracePt t="399764" x="4125913" y="6010275"/>
          <p14:tracePt t="399781" x="4071938" y="6019800"/>
          <p14:tracePt t="399796" x="3902075" y="6019800"/>
          <p14:tracePt t="399813" x="3803650" y="6010275"/>
          <p14:tracePt t="399829" x="3697288" y="5975350"/>
          <p14:tracePt t="399846" x="3509963" y="5894388"/>
          <p14:tracePt t="399863" x="3429000" y="5840413"/>
          <p14:tracePt t="399880" x="3394075" y="5813425"/>
          <p14:tracePt t="399896" x="3375025" y="5805488"/>
          <p14:tracePt t="399913" x="3357563" y="5768975"/>
          <p14:tracePt t="399929" x="3357563" y="5761038"/>
          <p14:tracePt t="399945" x="3357563" y="5751513"/>
          <p14:tracePt t="399962" x="3375025" y="5680075"/>
          <p14:tracePt t="399979" x="3411538" y="5635625"/>
          <p14:tracePt t="399996" x="3482975" y="5572125"/>
          <p14:tracePt t="400012" x="3643313" y="5492750"/>
          <p14:tracePt t="400029" x="3741738" y="5473700"/>
          <p14:tracePt t="400046" x="3919538" y="5456238"/>
          <p14:tracePt t="400062" x="4010025" y="5456238"/>
          <p14:tracePt t="400079" x="4089400" y="5456238"/>
          <p14:tracePt t="400096" x="4197350" y="5492750"/>
          <p14:tracePt t="400112" x="4224338" y="5500688"/>
          <p14:tracePt t="400129" x="4251325" y="5527675"/>
          <p14:tracePt t="400146" x="4303713" y="5581650"/>
          <p14:tracePt t="400162" x="4330700" y="5608638"/>
          <p14:tracePt t="400179" x="4367213" y="5689600"/>
          <p14:tracePt t="400196" x="4384675" y="5724525"/>
          <p14:tracePt t="400212" x="4384675" y="5761038"/>
          <p14:tracePt t="400229" x="4394200" y="5813425"/>
          <p14:tracePt t="400246" x="4394200" y="5832475"/>
          <p14:tracePt t="400265" x="4394200" y="5894388"/>
          <p14:tracePt t="400280" x="4384675" y="5938838"/>
          <p14:tracePt t="400297" x="4357688" y="5975350"/>
          <p14:tracePt t="400314" x="4276725" y="6046788"/>
          <p14:tracePt t="400331" x="4259263" y="6054725"/>
          <p14:tracePt t="400349" x="4179888" y="6064250"/>
          <p14:tracePt t="400380" x="4098925" y="6081713"/>
          <p14:tracePt t="400397" x="4010025" y="6081713"/>
          <p14:tracePt t="400415" x="3902075" y="6081713"/>
          <p14:tracePt t="400431" x="3875088" y="6081713"/>
          <p14:tracePt t="400447" x="3867150" y="6081713"/>
          <p14:tracePt t="400463" x="3776663" y="6054725"/>
          <p14:tracePt t="400479" x="3751263" y="6037263"/>
          <p14:tracePt t="400496" x="3732213" y="6037263"/>
          <p14:tracePt t="400512" x="3714750" y="6010275"/>
          <p14:tracePt t="400529" x="3670300" y="5929313"/>
          <p14:tracePt t="400546" x="3643313" y="5867400"/>
          <p14:tracePt t="400563" x="3616325" y="5768975"/>
          <p14:tracePt t="400580" x="3598863" y="5715000"/>
          <p14:tracePt t="400598" x="3598863" y="5670550"/>
          <p14:tracePt t="400613" x="3598863" y="5643563"/>
          <p14:tracePt t="400630" x="3608388" y="5608638"/>
          <p14:tracePt t="400647" x="3679825" y="5527675"/>
          <p14:tracePt t="400664" x="3732213" y="5500688"/>
          <p14:tracePt t="400681" x="3776663" y="5483225"/>
          <p14:tracePt t="400696" x="3867150" y="5448300"/>
          <p14:tracePt t="400713" x="3946525" y="5429250"/>
          <p14:tracePt t="400731" x="4089400" y="5411788"/>
          <p14:tracePt t="400746" x="4187825" y="5411788"/>
          <p14:tracePt t="400763" x="4268788" y="5411788"/>
          <p14:tracePt t="400766" x="4340225" y="5421313"/>
          <p14:tracePt t="400780" x="4419600" y="5438775"/>
          <p14:tracePt t="400796" x="4473575" y="5448300"/>
          <p14:tracePt t="400813" x="4527550" y="5465763"/>
          <p14:tracePt t="400829" x="4643438" y="5519738"/>
          <p14:tracePt t="400846" x="4687888" y="5564188"/>
          <p14:tracePt t="400863" x="4732338" y="5608638"/>
          <p14:tracePt t="400881" x="4786313" y="5689600"/>
          <p14:tracePt t="400896" x="4795838" y="5724525"/>
          <p14:tracePt t="400912" x="4813300" y="5761038"/>
          <p14:tracePt t="400930" x="4786313" y="5876925"/>
          <p14:tracePt t="400947" x="4741863" y="5938838"/>
          <p14:tracePt t="400964" x="4697413" y="6000750"/>
          <p14:tracePt t="400979" x="4598988" y="6072188"/>
          <p14:tracePt t="400997" x="4554538" y="6099175"/>
          <p14:tracePt t="401014" x="4465638" y="6143625"/>
          <p14:tracePt t="401029" x="4419600" y="6153150"/>
          <p14:tracePt t="401046" x="4402138" y="6153150"/>
          <p14:tracePt t="401063" x="4303713" y="6180138"/>
          <p14:tracePt t="401080" x="4268788" y="6180138"/>
          <p14:tracePt t="401097" x="4179888" y="6197600"/>
          <p14:tracePt t="401113" x="4098925" y="6197600"/>
          <p14:tracePt t="401130" x="4071938" y="6197600"/>
          <p14:tracePt t="401147" x="4062413" y="6197600"/>
          <p14:tracePt t="401163" x="4000500" y="6197600"/>
          <p14:tracePt t="401180" x="3965575" y="6189663"/>
          <p14:tracePt t="401196" x="3902075" y="6180138"/>
          <p14:tracePt t="401213" x="3848100" y="6162675"/>
          <p14:tracePt t="401230" x="3822700" y="6153150"/>
          <p14:tracePt t="401246" x="3786188" y="6143625"/>
          <p14:tracePt t="401280" x="3776663" y="6135688"/>
          <p14:tracePt t="401304" x="3776663" y="6118225"/>
          <p14:tracePt t="401328" x="3776663" y="6108700"/>
          <p14:tracePt t="401340" x="3751263" y="6072188"/>
          <p14:tracePt t="401352" x="3697288" y="6027738"/>
          <p14:tracePt t="401370" x="3670300" y="5992813"/>
          <p14:tracePt t="401384" x="3625850" y="5911850"/>
          <p14:tracePt t="401397" x="3554413" y="5849938"/>
          <p14:tracePt t="401412" x="3527425" y="5813425"/>
          <p14:tracePt t="401429" x="3517900" y="5795963"/>
          <p14:tracePt t="401446" x="3509963" y="5768975"/>
          <p14:tracePt t="401479" x="3509963" y="5761038"/>
          <p14:tracePt t="401503" x="3527425" y="5724525"/>
          <p14:tracePt t="401515" x="3536950" y="5680075"/>
          <p14:tracePt t="401529" x="3562350" y="5626100"/>
          <p14:tracePt t="401546" x="3589338" y="5599113"/>
          <p14:tracePt t="401563" x="3643313" y="5546725"/>
          <p14:tracePt t="401579" x="3670300" y="5527675"/>
          <p14:tracePt t="401596" x="3697288" y="5510213"/>
          <p14:tracePt t="401612" x="3786188" y="5473700"/>
          <p14:tracePt t="401629" x="3830638" y="5456238"/>
          <p14:tracePt t="401646" x="3867150" y="5456238"/>
          <p14:tracePt t="401662" x="3929063" y="5448300"/>
          <p14:tracePt t="401679" x="3956050" y="5429250"/>
          <p14:tracePt t="401696" x="3973513" y="5429250"/>
          <p14:tracePt t="401712" x="4037013" y="5429250"/>
          <p14:tracePt t="401729" x="4071938" y="5429250"/>
          <p14:tracePt t="401746" x="4125913" y="5438775"/>
          <p14:tracePt t="401762" x="4160838" y="5448300"/>
          <p14:tracePt t="401779" x="4179888" y="5448300"/>
          <p14:tracePt t="401797" x="4197350" y="5456238"/>
          <p14:tracePt t="401814" x="4224338" y="5473700"/>
          <p14:tracePt t="401832" x="4286250" y="5492750"/>
          <p14:tracePt t="401848" x="4313238" y="5510213"/>
          <p14:tracePt t="401864" x="4330700" y="5519738"/>
          <p14:tracePt t="401881" x="4375150" y="5546725"/>
          <p14:tracePt t="401896" x="4411663" y="5564188"/>
          <p14:tracePt t="401913" x="4483100" y="5608638"/>
          <p14:tracePt t="401930" x="4518025" y="5635625"/>
          <p14:tracePt t="401947" x="4572000" y="5680075"/>
          <p14:tracePt t="401963" x="4581525" y="5697538"/>
          <p14:tracePt t="401980" x="4589463" y="5707063"/>
          <p14:tracePt t="401996" x="4598988" y="5734050"/>
          <p14:tracePt t="402013" x="4598988" y="5741988"/>
          <p14:tracePt t="402031" x="4598988" y="5768975"/>
          <p14:tracePt t="402046" x="4598988" y="5786438"/>
          <p14:tracePt t="402064" x="4598988" y="5805488"/>
          <p14:tracePt t="402081" x="4589463" y="5840413"/>
          <p14:tracePt t="402096" x="4581525" y="5849938"/>
          <p14:tracePt t="402113" x="4572000" y="5857875"/>
          <p14:tracePt t="402130" x="4518025" y="5921375"/>
          <p14:tracePt t="402146" x="4491038" y="5948363"/>
          <p14:tracePt t="402164" x="4446588" y="5983288"/>
          <p14:tracePt t="402179" x="4419600" y="5992813"/>
          <p14:tracePt t="402197" x="4394200" y="6010275"/>
          <p14:tracePt t="402215" x="4313238" y="6037263"/>
          <p14:tracePt t="402231" x="4276725" y="6046788"/>
          <p14:tracePt t="402249" x="4197350" y="6064250"/>
          <p14:tracePt t="402264" x="4160838" y="6064250"/>
          <p14:tracePt t="402281" x="4125913" y="6072188"/>
          <p14:tracePt t="402299" x="4027488" y="6072188"/>
          <p14:tracePt t="402314" x="3990975" y="6091238"/>
          <p14:tracePt t="402331" x="3919538" y="6091238"/>
          <p14:tracePt t="402347" x="3803650" y="6091238"/>
          <p14:tracePt t="402364" x="3786188" y="6091238"/>
          <p14:tracePt t="402381" x="3759200" y="6091238"/>
          <p14:tracePt t="402397" x="3751263" y="6091238"/>
          <p14:tracePt t="402413" x="3732213" y="6081713"/>
          <p14:tracePt t="402448" x="3724275" y="6081713"/>
          <p14:tracePt t="402463" x="3687763" y="6064250"/>
          <p14:tracePt t="402480" x="3652838" y="6054725"/>
          <p14:tracePt t="402499" x="3625850" y="6037263"/>
          <p14:tracePt t="402531" x="3616325" y="6027738"/>
          <p14:tracePt t="402560" x="3616325" y="6019800"/>
          <p14:tracePt t="402621" x="3616325" y="6010275"/>
          <p14:tracePt t="402657" x="3616325" y="6000750"/>
          <p14:tracePt t="402693" x="3616325" y="5992813"/>
          <p14:tracePt t="402731" x="3616325" y="5983288"/>
          <p14:tracePt t="402765" x="3633788" y="5975350"/>
          <p14:tracePt t="402838" x="3633788" y="5956300"/>
          <p14:tracePt t="402966" x="3625850" y="5956300"/>
          <p14:tracePt t="402990" x="3616325" y="5956300"/>
          <p14:tracePt t="403039" x="3608388" y="5956300"/>
          <p14:tracePt t="403110" x="3608388" y="5965825"/>
          <p14:tracePt t="407649" x="3643313" y="5965825"/>
          <p14:tracePt t="407662" x="3705225" y="5956300"/>
          <p14:tracePt t="407673" x="3759200" y="5956300"/>
          <p14:tracePt t="407686" x="3813175" y="5956300"/>
          <p14:tracePt t="407699" x="3848100" y="5956300"/>
          <p14:tracePt t="407714" x="3902075" y="5956300"/>
          <p14:tracePt t="407731" x="3938588" y="5956300"/>
          <p14:tracePt t="407748" x="4054475" y="6000750"/>
          <p14:tracePt t="407765" x="4089400" y="6019800"/>
          <p14:tracePt t="407783" x="4143375" y="6037263"/>
          <p14:tracePt t="407798" x="4152900" y="6037263"/>
          <p14:tracePt t="407831" x="4160838" y="6037263"/>
          <p14:tracePt t="407921" x="4152900" y="6037263"/>
          <p14:tracePt t="407933" x="4143375" y="6037263"/>
          <p14:tracePt t="407945" x="4133850" y="6037263"/>
          <p14:tracePt t="407957" x="4071938" y="6037263"/>
          <p14:tracePt t="407969" x="3990975" y="6037263"/>
          <p14:tracePt t="407983" x="3894138" y="6037263"/>
          <p14:tracePt t="407998" x="3840163" y="6046788"/>
          <p14:tracePt t="408015" x="3803650" y="6054725"/>
          <p14:tracePt t="408032" x="3768725" y="6054725"/>
          <p14:tracePt t="408048" x="3759200" y="6064250"/>
          <p14:tracePt t="408113" x="3786188" y="6064250"/>
          <p14:tracePt t="408125" x="3840163" y="6054725"/>
          <p14:tracePt t="408138" x="3938588" y="6037263"/>
          <p14:tracePt t="408150" x="4089400" y="6000750"/>
          <p14:tracePt t="408165" x="4232275" y="5965825"/>
          <p14:tracePt t="408182" x="4330700" y="5948363"/>
          <p14:tracePt t="408200" x="4411663" y="5948363"/>
          <p14:tracePt t="408215" x="4419600" y="5948363"/>
          <p14:tracePt t="408248" x="4429125" y="5948363"/>
          <p14:tracePt t="408295" x="4419600" y="5948363"/>
          <p14:tracePt t="408307" x="4384675" y="5948363"/>
          <p14:tracePt t="408320" x="4313238" y="5948363"/>
          <p14:tracePt t="408333" x="4214813" y="5956300"/>
          <p14:tracePt t="408348" x="4089400" y="5956300"/>
          <p14:tracePt t="408365" x="3973513" y="5956300"/>
          <p14:tracePt t="408381" x="3822700" y="5956300"/>
          <p14:tracePt t="408398" x="3813175" y="5956300"/>
          <p14:tracePt t="408415" x="3803650" y="5956300"/>
          <p14:tracePt t="408432" x="3795713" y="5956300"/>
          <p14:tracePt t="408471" x="3803650" y="5956300"/>
          <p14:tracePt t="408483" x="3840163" y="5956300"/>
          <p14:tracePt t="408497" x="3911600" y="5965825"/>
          <p14:tracePt t="408515" x="4010025" y="5965825"/>
          <p14:tracePt t="408533" x="4276725" y="5983288"/>
          <p14:tracePt t="408548" x="4394200" y="5983288"/>
          <p14:tracePt t="408565" x="4446588" y="6000750"/>
          <p14:tracePt t="408581" x="4510088" y="6000750"/>
          <p14:tracePt t="408598" x="4518025" y="6000750"/>
          <p14:tracePt t="408655" x="4510088" y="6000750"/>
          <p14:tracePt t="408668" x="4483100" y="6000750"/>
          <p14:tracePt t="408679" x="4465638" y="6000750"/>
          <p14:tracePt t="408691" x="4438650" y="6000750"/>
          <p14:tracePt t="408703" x="4402138" y="6000750"/>
          <p14:tracePt t="408717" x="4375150" y="6000750"/>
          <p14:tracePt t="408732" x="4367213" y="6000750"/>
          <p14:tracePt t="408748" x="4357688" y="6000750"/>
          <p14:tracePt t="408765" x="4348163" y="6000750"/>
          <p14:tracePt t="408789" x="4313238" y="6010275"/>
          <p14:tracePt t="408801" x="4295775" y="6010275"/>
          <p14:tracePt t="408815" x="4232275" y="6037263"/>
          <p14:tracePt t="408831" x="4160838" y="6054725"/>
          <p14:tracePt t="408850" x="4044950" y="6054725"/>
          <p14:tracePt t="408865" x="4010025" y="6054725"/>
          <p14:tracePt t="408882" x="4000500" y="6054725"/>
          <p14:tracePt t="408897" x="3983038" y="6054725"/>
          <p14:tracePt t="408915" x="3973513" y="6054725"/>
          <p14:tracePt t="408987" x="3990975" y="6054725"/>
          <p14:tracePt t="408999" x="4017963" y="6054725"/>
          <p14:tracePt t="409012" x="4071938" y="6054725"/>
          <p14:tracePt t="409023" x="4170363" y="6054725"/>
          <p14:tracePt t="409036" x="4241800" y="6054725"/>
          <p14:tracePt t="409048" x="4295775" y="6054725"/>
          <p14:tracePt t="409064" x="4348163" y="6054725"/>
          <p14:tracePt t="409081" x="4367213" y="6054725"/>
          <p14:tracePt t="409098" x="4394200" y="6054725"/>
          <p14:tracePt t="412208" x="4375150" y="6054725"/>
          <p14:tracePt t="412221" x="4340225" y="6054725"/>
          <p14:tracePt t="412234" x="4313238" y="6054725"/>
          <p14:tracePt t="412249" x="4303713" y="6046788"/>
          <p14:tracePt t="412266" x="4295775" y="6046788"/>
          <p14:tracePt t="412282" x="4276725" y="6046788"/>
          <p14:tracePt t="412299" x="4224338" y="6027738"/>
          <p14:tracePt t="412316" x="4152900" y="6019800"/>
          <p14:tracePt t="412332" x="3902075" y="5983288"/>
          <p14:tracePt t="412349" x="3830638" y="5965825"/>
          <p14:tracePt t="412366" x="3732213" y="5948363"/>
          <p14:tracePt t="412382" x="3714750" y="5948363"/>
          <p14:tracePt t="412399" x="3697288" y="5948363"/>
          <p14:tracePt t="412432" x="3687763" y="5948363"/>
          <p14:tracePt t="412543" x="3705225" y="5948363"/>
          <p14:tracePt t="412590" x="3714750" y="5948363"/>
          <p14:tracePt t="412723" x="3724275" y="5948363"/>
          <p14:tracePt t="413055" x="3724275" y="5938838"/>
          <p14:tracePt t="413140" x="3724275" y="5929313"/>
          <p14:tracePt t="413164" x="3714750" y="5929313"/>
          <p14:tracePt t="413176" x="3687763" y="5921375"/>
          <p14:tracePt t="413188" x="3652838" y="5894388"/>
          <p14:tracePt t="413200" x="3589338" y="5849938"/>
          <p14:tracePt t="413214" x="3527425" y="5786438"/>
          <p14:tracePt t="413232" x="3438525" y="5715000"/>
          <p14:tracePt t="413250" x="3357563" y="5643563"/>
          <p14:tracePt t="413265" x="3348038" y="5626100"/>
          <p14:tracePt t="413282" x="3322638" y="5608638"/>
          <p14:tracePt t="413298" x="3303588" y="5599113"/>
          <p14:tracePt t="413315" x="3286125" y="5591175"/>
          <p14:tracePt t="413331" x="3276600" y="5591175"/>
          <p14:tracePt t="413348" x="3224213" y="5581650"/>
          <p14:tracePt t="413364" x="3197225" y="5564188"/>
          <p14:tracePt t="413382" x="3098800" y="5554663"/>
          <p14:tracePt t="413398" x="3027363" y="5537200"/>
          <p14:tracePt t="413414" x="2928938" y="5519738"/>
          <p14:tracePt t="413431" x="2822575" y="5500688"/>
          <p14:tracePt t="413448" x="2679700" y="5500688"/>
          <p14:tracePt t="413464" x="2608263" y="5500688"/>
          <p14:tracePt t="413481" x="2527300" y="5500688"/>
          <p14:tracePt t="413497" x="2490788" y="5500688"/>
          <p14:tracePt t="413514" x="2446338" y="5500688"/>
          <p14:tracePt t="413531" x="2419350" y="5510213"/>
          <p14:tracePt t="413548" x="2393950" y="5527675"/>
          <p14:tracePt t="413564" x="2232025" y="5662613"/>
          <p14:tracePt t="413581" x="2143125" y="5751513"/>
          <p14:tracePt t="413599" x="2017713" y="5857875"/>
          <p14:tracePt t="413616" x="1955800" y="5929313"/>
          <p14:tracePt t="413632" x="1911350" y="5965825"/>
          <p14:tracePt t="413648" x="1857375" y="6010275"/>
          <p14:tracePt t="413664" x="1847850" y="6019800"/>
          <p14:tracePt t="413681" x="1839913" y="6019800"/>
          <p14:tracePt t="413720" x="1847850" y="6019800"/>
          <p14:tracePt t="413733" x="1866900" y="6019800"/>
          <p14:tracePt t="413749" x="1874838" y="6027738"/>
          <p14:tracePt t="413766" x="1893888" y="6037263"/>
          <p14:tracePt t="413782" x="1990725" y="6081713"/>
          <p14:tracePt t="413799" x="2027238" y="6108700"/>
          <p14:tracePt t="413817" x="2143125" y="6143625"/>
          <p14:tracePt t="413832" x="2197100" y="6162675"/>
          <p14:tracePt t="413849" x="2251075" y="6180138"/>
          <p14:tracePt t="413866" x="2366963" y="6189663"/>
          <p14:tracePt t="413883" x="2455863" y="6189663"/>
          <p14:tracePt t="413898" x="2527300" y="6189663"/>
          <p14:tracePt t="413914" x="2751138" y="6162675"/>
          <p14:tracePt t="413931" x="2874963" y="6143625"/>
          <p14:tracePt t="413948" x="2990850" y="6143625"/>
          <p14:tracePt t="413964" x="3089275" y="6126163"/>
          <p14:tracePt t="413982" x="3251200" y="6099175"/>
          <p14:tracePt t="413998" x="3286125" y="6099175"/>
          <p14:tracePt t="414015" x="3322638" y="6081713"/>
          <p14:tracePt t="414031" x="3348038" y="6072188"/>
          <p14:tracePt t="414065" x="3348038" y="6064250"/>
          <p14:tracePt t="414081" x="3348038" y="6054725"/>
          <p14:tracePt t="414098" x="3357563" y="6046788"/>
          <p14:tracePt t="414115" x="3357563" y="6010275"/>
          <p14:tracePt t="414131" x="3357563" y="6000750"/>
          <p14:tracePt t="414148" x="3357563" y="5983288"/>
          <p14:tracePt t="414164" x="3348038" y="5921375"/>
          <p14:tracePt t="414181" x="3348038" y="5911850"/>
          <p14:tracePt t="414199" x="3340100" y="5876925"/>
          <p14:tracePt t="414215" x="3330575" y="5876925"/>
          <p14:tracePt t="414231" x="3330575" y="5867400"/>
          <p14:tracePt t="414247" x="3251200" y="5786438"/>
          <p14:tracePt t="414264" x="3197225" y="5697538"/>
          <p14:tracePt t="414281" x="3108325" y="5635625"/>
          <p14:tracePt t="414297" x="3009900" y="5554663"/>
          <p14:tracePt t="414316" x="3000375" y="5546725"/>
          <p14:tracePt t="414333" x="2973388" y="5537200"/>
          <p14:tracePt t="414349" x="2965450" y="5537200"/>
          <p14:tracePt t="414365" x="2955925" y="5537200"/>
          <p14:tracePt t="414382" x="2946400" y="5537200"/>
          <p14:tracePt t="414399" x="2919413" y="5537200"/>
          <p14:tracePt t="414417" x="2867025" y="5537200"/>
          <p14:tracePt t="414433" x="2840038" y="5537200"/>
          <p14:tracePt t="414449" x="2830513" y="5537200"/>
          <p14:tracePt t="414466" x="2822575" y="5537200"/>
          <p14:tracePt t="414484" x="2813050" y="5537200"/>
          <p14:tracePt t="414515" x="2776538" y="5537200"/>
          <p14:tracePt t="414532" x="2697163" y="5519738"/>
          <p14:tracePt t="414549" x="2660650" y="5519738"/>
          <p14:tracePt t="414566" x="2633663" y="5519738"/>
          <p14:tracePt t="414582" x="2616200" y="5519738"/>
          <p14:tracePt t="414617" x="2608263" y="5519738"/>
          <p14:tracePt t="414642" x="2598738" y="5519738"/>
          <p14:tracePt t="414653" x="2589213" y="5527675"/>
          <p14:tracePt t="414666" x="2562225" y="5546725"/>
          <p14:tracePt t="414682" x="2536825" y="5554663"/>
          <p14:tracePt t="414697" x="2517775" y="5581650"/>
          <p14:tracePt t="414714" x="2482850" y="5591175"/>
          <p14:tracePt t="414731" x="2473325" y="5599113"/>
          <p14:tracePt t="414748" x="2455863" y="5599113"/>
          <p14:tracePt t="414765" x="2455863" y="5608638"/>
          <p14:tracePt t="414787" x="2446338" y="5608638"/>
          <p14:tracePt t="414825" x="2446338" y="5626100"/>
          <p14:tracePt t="414836" x="2446338" y="5635625"/>
          <p14:tracePt t="414871" x="2446338" y="5643563"/>
          <p14:tracePt t="414896" x="2446338" y="5653088"/>
          <p14:tracePt t="414907" x="2428875" y="5680075"/>
          <p14:tracePt t="414919" x="2411413" y="5697538"/>
          <p14:tracePt t="414932" x="2401888" y="5707063"/>
          <p14:tracePt t="414949" x="2384425" y="5734050"/>
          <p14:tracePt t="414964" x="2357438" y="5761038"/>
          <p14:tracePt t="414981" x="2347913" y="5768975"/>
          <p14:tracePt t="414998" x="2339975" y="5778500"/>
          <p14:tracePt t="415014" x="2339975" y="5786438"/>
          <p14:tracePt t="415047" x="2339975" y="5795963"/>
          <p14:tracePt t="415082" x="2347913" y="5795963"/>
          <p14:tracePt t="415106" x="2357438" y="5795963"/>
          <p14:tracePt t="415118" x="2366963" y="5795963"/>
          <p14:tracePt t="415130" x="2366963" y="5813425"/>
          <p14:tracePt t="415142" x="2374900" y="5813425"/>
          <p14:tracePt t="415154" x="2401888" y="5822950"/>
          <p14:tracePt t="415166" x="2411413" y="5832475"/>
          <p14:tracePt t="415181" x="2419350" y="5840413"/>
          <p14:tracePt t="415197" x="2428875" y="5849938"/>
          <p14:tracePt t="415214" x="2438400" y="5849938"/>
          <p14:tracePt t="415231" x="2446338" y="5857875"/>
          <p14:tracePt t="415263" x="2465388" y="5857875"/>
          <p14:tracePt t="415275" x="2465388" y="5867400"/>
          <p14:tracePt t="415287" x="2473325" y="5867400"/>
          <p14:tracePt t="415300" x="2473325" y="5884863"/>
          <p14:tracePt t="415314" x="2482850" y="5884863"/>
          <p14:tracePt t="415331" x="2490788" y="5894388"/>
          <p14:tracePt t="415349" x="2500313" y="5894388"/>
          <p14:tracePt t="415372" x="2509838" y="5903913"/>
          <p14:tracePt t="415398" x="2517775" y="5911850"/>
          <p14:tracePt t="415421" x="2536825" y="5921375"/>
          <p14:tracePt t="415434" x="2544763" y="5921375"/>
          <p14:tracePt t="415451" x="2554288" y="5929313"/>
          <p14:tracePt t="415464" x="2562225" y="5938838"/>
          <p14:tracePt t="415477" x="2581275" y="5956300"/>
          <p14:tracePt t="415489" x="2598738" y="5956300"/>
          <p14:tracePt t="415501" x="2608263" y="5965825"/>
          <p14:tracePt t="415514" x="2625725" y="5975350"/>
          <p14:tracePt t="415531" x="2652713" y="5983288"/>
          <p14:tracePt t="415547" x="2679700" y="6000750"/>
          <p14:tracePt t="415564" x="2697163" y="6000750"/>
          <p14:tracePt t="415581" x="2705100" y="6010275"/>
          <p14:tracePt t="415600" x="2724150" y="6010275"/>
          <p14:tracePt t="415616" x="2741613" y="6010275"/>
          <p14:tracePt t="415631" x="2751138" y="6019800"/>
          <p14:tracePt t="415664" x="2768600" y="6019800"/>
          <p14:tracePt t="415681" x="2776538" y="6019800"/>
          <p14:tracePt t="415698" x="2786063" y="6019800"/>
          <p14:tracePt t="415714" x="2795588" y="6019800"/>
          <p14:tracePt t="415731" x="2822575" y="6027738"/>
          <p14:tracePt t="415747" x="2867025" y="6027738"/>
          <p14:tracePt t="415764" x="2874963" y="6037263"/>
          <p14:tracePt t="415781" x="2894013" y="6037263"/>
          <p14:tracePt t="415797" x="2928938" y="6054725"/>
          <p14:tracePt t="415814" x="2955925" y="6054725"/>
          <p14:tracePt t="415831" x="3000375" y="6054725"/>
          <p14:tracePt t="415848" x="3036888" y="6054725"/>
          <p14:tracePt t="415864" x="3071813" y="6054725"/>
          <p14:tracePt t="415881" x="3152775" y="6046788"/>
          <p14:tracePt t="415898" x="3170238" y="6037263"/>
          <p14:tracePt t="415914" x="3197225" y="6027738"/>
          <p14:tracePt t="415931" x="3251200" y="6010275"/>
          <p14:tracePt t="415948" x="3259138" y="6000750"/>
          <p14:tracePt t="415964" x="3259138" y="5992813"/>
          <p14:tracePt t="415982" x="3268663" y="5983288"/>
          <p14:tracePt t="415997" x="3268663" y="5975350"/>
          <p14:tracePt t="416016" x="3276600" y="5948363"/>
          <p14:tracePt t="416032" x="3276600" y="5840413"/>
          <p14:tracePt t="416049" x="3295650" y="5761038"/>
          <p14:tracePt t="416066" x="3295650" y="5707063"/>
          <p14:tracePt t="416082" x="3286125" y="5643563"/>
          <p14:tracePt t="416099" x="3286125" y="5608638"/>
          <p14:tracePt t="416115" x="3259138" y="5537200"/>
          <p14:tracePt t="416132" x="3197225" y="5376863"/>
          <p14:tracePt t="416149" x="3143250" y="5313363"/>
          <p14:tracePt t="416166" x="3098800" y="5241925"/>
          <p14:tracePt t="416182" x="3081338" y="5241925"/>
          <p14:tracePt t="416199" x="3071813" y="5233988"/>
          <p14:tracePt t="416216" x="3027363" y="5233988"/>
          <p14:tracePt t="416233" x="2990850" y="5233988"/>
          <p14:tracePt t="416251" x="2867025" y="5233988"/>
          <p14:tracePt t="416265" x="2830513" y="5233988"/>
          <p14:tracePt t="416282" x="2786063" y="5241925"/>
          <p14:tracePt t="416299" x="2724150" y="5251450"/>
          <p14:tracePt t="416315" x="2714625" y="5251450"/>
          <p14:tracePt t="416331" x="2697163" y="5259388"/>
          <p14:tracePt t="416348" x="2598738" y="5313363"/>
          <p14:tracePt t="416365" x="2536825" y="5349875"/>
          <p14:tracePt t="416381" x="2482850" y="5376863"/>
          <p14:tracePt t="416398" x="2428875" y="5384800"/>
          <p14:tracePt t="416414" x="2419350" y="5394325"/>
          <p14:tracePt t="416431" x="2411413" y="5394325"/>
          <p14:tracePt t="416448" x="2411413" y="5411788"/>
          <p14:tracePt t="416464" x="2401888" y="5429250"/>
          <p14:tracePt t="416481" x="2357438" y="5456238"/>
          <p14:tracePt t="416498" x="2322513" y="5492750"/>
          <p14:tracePt t="416514" x="2312988" y="5492750"/>
          <p14:tracePt t="416532" x="2312988" y="5500688"/>
          <p14:tracePt t="416550" x="2312988" y="5510213"/>
          <p14:tracePt t="416565" x="2312988" y="5527675"/>
          <p14:tracePt t="416584" x="2303463" y="5554663"/>
          <p14:tracePt t="416599" x="2295525" y="5581650"/>
          <p14:tracePt t="416615" x="2276475" y="5608638"/>
          <p14:tracePt t="416633" x="2268538" y="5626100"/>
          <p14:tracePt t="416649" x="2268538" y="5635625"/>
          <p14:tracePt t="416684" x="2268538" y="5643563"/>
          <p14:tracePt t="416716" x="2268538" y="5653088"/>
          <p14:tracePt t="416727" x="2268538" y="5662613"/>
          <p14:tracePt t="416740" x="2268538" y="5680075"/>
          <p14:tracePt t="416752" x="2268538" y="5689600"/>
          <p14:tracePt t="416765" x="2268538" y="5697538"/>
          <p14:tracePt t="416788" x="2268538" y="5707063"/>
          <p14:tracePt t="416801" x="2268538" y="5715000"/>
          <p14:tracePt t="416815" x="2268538" y="5724525"/>
          <p14:tracePt t="416836" x="2276475" y="5734050"/>
          <p14:tracePt t="416849" x="2276475" y="5751513"/>
          <p14:tracePt t="416865" x="2295525" y="5761038"/>
          <p14:tracePt t="416882" x="2295525" y="5778500"/>
          <p14:tracePt t="416898" x="2303463" y="5786438"/>
          <p14:tracePt t="416914" x="2312988" y="5795963"/>
          <p14:tracePt t="416931" x="2312988" y="5813425"/>
          <p14:tracePt t="416948" x="2330450" y="5832475"/>
          <p14:tracePt t="416964" x="2330450" y="5840413"/>
          <p14:tracePt t="416981" x="2339975" y="5849938"/>
          <p14:tracePt t="416998" x="2347913" y="5876925"/>
          <p14:tracePt t="417014" x="2393950" y="5948363"/>
          <p14:tracePt t="417031" x="2419350" y="5992813"/>
          <p14:tracePt t="417048" x="2438400" y="6027738"/>
          <p14:tracePt t="417064" x="2455863" y="6027738"/>
          <p14:tracePt t="417081" x="2455863" y="6037263"/>
          <p14:tracePt t="417097" x="2465388" y="6037263"/>
          <p14:tracePt t="417204" x="2473325" y="6037263"/>
          <p14:tracePt t="417229" x="2473325" y="6046788"/>
          <p14:tracePt t="417241" x="2482850" y="6046788"/>
          <p14:tracePt t="417278" x="2490788" y="6046788"/>
          <p14:tracePt t="417315" x="2500313" y="6046788"/>
          <p14:tracePt t="417363" x="2509838" y="6046788"/>
          <p14:tracePt t="417388" x="2527300" y="6046788"/>
          <p14:tracePt t="417412" x="2536825" y="6046788"/>
          <p14:tracePt t="417423" x="2544763" y="6046788"/>
          <p14:tracePt t="417436" x="2562225" y="6046788"/>
          <p14:tracePt t="417450" x="2589213" y="6046788"/>
          <p14:tracePt t="417467" x="2608263" y="6046788"/>
          <p14:tracePt t="417483" x="2633663" y="6046788"/>
          <p14:tracePt t="417498" x="2643188" y="6046788"/>
          <p14:tracePt t="417515" x="2652713" y="6046788"/>
          <p14:tracePt t="417531" x="2687638" y="6046788"/>
          <p14:tracePt t="417548" x="2697163" y="6046788"/>
          <p14:tracePt t="417565" x="2714625" y="6046788"/>
          <p14:tracePt t="417581" x="2724150" y="6046788"/>
          <p14:tracePt t="417598" x="2732088" y="6046788"/>
          <p14:tracePt t="417615" x="2751138" y="6046788"/>
          <p14:tracePt t="417631" x="2759075" y="6046788"/>
          <p14:tracePt t="417650" x="2768600" y="6046788"/>
          <p14:tracePt t="417665" x="2776538" y="6046788"/>
          <p14:tracePt t="417681" x="2786063" y="6046788"/>
          <p14:tracePt t="417700" x="2795588" y="6046788"/>
          <p14:tracePt t="417716" x="2803525" y="6046788"/>
          <p14:tracePt t="417748" x="2822575" y="6046788"/>
          <p14:tracePt t="417760" x="2830513" y="6046788"/>
          <p14:tracePt t="417771" x="2830513" y="6054725"/>
          <p14:tracePt t="417785" x="2840038" y="6054725"/>
          <p14:tracePt t="417799" x="2847975" y="6054725"/>
          <p14:tracePt t="417820" x="2857500" y="6054725"/>
          <p14:tracePt t="417845" x="2867025" y="6054725"/>
          <p14:tracePt t="417868" x="2874963" y="6054725"/>
          <p14:tracePt t="417880" x="2894013" y="6054725"/>
          <p14:tracePt t="417892" x="2911475" y="6054725"/>
          <p14:tracePt t="417904" x="2946400" y="6054725"/>
          <p14:tracePt t="417916" x="2982913" y="6054725"/>
          <p14:tracePt t="417931" x="3027363" y="6054725"/>
          <p14:tracePt t="417948" x="3081338" y="6072188"/>
          <p14:tracePt t="417965" x="3116263" y="6072188"/>
          <p14:tracePt t="417983" x="3179763" y="6072188"/>
          <p14:tracePt t="417998" x="3205163" y="6072188"/>
          <p14:tracePt t="418015" x="3214688" y="6072188"/>
          <p14:tracePt t="418031" x="3232150" y="6072188"/>
          <p14:tracePt t="418079" x="3224213" y="6072188"/>
          <p14:tracePt t="418091" x="3197225" y="6072188"/>
          <p14:tracePt t="418103" x="3160713" y="6072188"/>
          <p14:tracePt t="418116" x="3108325" y="6072188"/>
          <p14:tracePt t="418131" x="3036888" y="6081713"/>
          <p14:tracePt t="418148" x="2965450" y="6081713"/>
          <p14:tracePt t="418165" x="2813050" y="6081713"/>
          <p14:tracePt t="418181" x="2759075" y="6081713"/>
          <p14:tracePt t="418198" x="2714625" y="6081713"/>
          <p14:tracePt t="418215" x="2687638" y="6081713"/>
          <p14:tracePt t="418231" x="2679700" y="6072188"/>
          <p14:tracePt t="418265" x="2660650" y="6072188"/>
          <p14:tracePt t="418310" x="2633663" y="6054725"/>
          <p14:tracePt t="418322" x="2571750" y="6046788"/>
          <p14:tracePt t="418334" x="2500313" y="6027738"/>
          <p14:tracePt t="418346" x="2455863" y="6019800"/>
          <p14:tracePt t="418358" x="2419350" y="6000750"/>
          <p14:tracePt t="418370" x="2411413" y="6000750"/>
          <p14:tracePt t="418383" x="2401888" y="5992813"/>
          <p14:tracePt t="418398" x="2393950" y="5992813"/>
          <p14:tracePt t="418501" x="2401888" y="5992813"/>
          <p14:tracePt t="418514" x="2411413" y="5992813"/>
          <p14:tracePt t="418525" x="2446338" y="5992813"/>
          <p14:tracePt t="418537" x="2500313" y="5992813"/>
          <p14:tracePt t="418550" x="2589213" y="5992813"/>
          <p14:tracePt t="418566" x="2687638" y="5992813"/>
          <p14:tracePt t="418583" x="2786063" y="5992813"/>
          <p14:tracePt t="418599" x="2894013" y="5992813"/>
          <p14:tracePt t="418616" x="2928938" y="5992813"/>
          <p14:tracePt t="418634" x="3009900" y="5992813"/>
          <p14:tracePt t="418649" x="3062288" y="6010275"/>
          <p14:tracePt t="418666" x="3133725" y="6010275"/>
          <p14:tracePt t="418685" x="3286125" y="6010275"/>
          <p14:tracePt t="418699" x="3303588" y="6010275"/>
          <p14:tracePt t="418716" x="3330575" y="6010275"/>
          <p14:tracePt t="418733" x="3340100" y="6010275"/>
          <p14:tracePt t="418749" x="3348038" y="6010275"/>
          <p14:tracePt t="418842" x="3330575" y="6010275"/>
          <p14:tracePt t="418853" x="3322638" y="6010275"/>
          <p14:tracePt t="418866" x="3295650" y="6010275"/>
          <p14:tracePt t="418877" x="3259138" y="6010275"/>
          <p14:tracePt t="418890" x="3205163" y="6010275"/>
          <p14:tracePt t="418902" x="3116263" y="6010275"/>
          <p14:tracePt t="418916" x="3044825" y="6010275"/>
          <p14:tracePt t="418933" x="2965450" y="6010275"/>
          <p14:tracePt t="418953" x="2795588" y="6010275"/>
          <p14:tracePt t="418966" x="2759075" y="6010275"/>
          <p14:tracePt t="418982" x="2724150" y="6010275"/>
          <p14:tracePt t="418999" x="2679700" y="6010275"/>
          <p14:tracePt t="419017" x="2625725" y="6010275"/>
          <p14:tracePt t="419032" x="2598738" y="6010275"/>
          <p14:tracePt t="419049" x="2589213" y="6010275"/>
          <p14:tracePt t="419066" x="2571750" y="6010275"/>
          <p14:tracePt t="419125" x="2581275" y="6010275"/>
          <p14:tracePt t="419138" x="2589213" y="6010275"/>
          <p14:tracePt t="419150" x="2608263" y="6010275"/>
          <p14:tracePt t="419161" x="2660650" y="6010275"/>
          <p14:tracePt t="419173" x="2714625" y="6010275"/>
          <p14:tracePt t="419185" x="2813050" y="6019800"/>
          <p14:tracePt t="419198" x="2911475" y="6019800"/>
          <p14:tracePt t="419215" x="3027363" y="6019800"/>
          <p14:tracePt t="419232" x="3108325" y="6027738"/>
          <p14:tracePt t="419248" x="3197225" y="6027738"/>
          <p14:tracePt t="419265" x="3224213" y="6027738"/>
          <p14:tracePt t="419282" x="3241675" y="6027738"/>
          <p14:tracePt t="419298" x="3251200" y="6027738"/>
          <p14:tracePt t="419332" x="3259138" y="6037263"/>
          <p14:tracePt t="419403" x="3241675" y="6037263"/>
          <p14:tracePt t="419415" x="3214688" y="6037263"/>
          <p14:tracePt t="419427" x="3143250" y="6037263"/>
          <p14:tracePt t="419440" x="3017838" y="6019800"/>
          <p14:tracePt t="419453" x="2874963" y="6000750"/>
          <p14:tracePt t="419467" x="2751138" y="5983288"/>
          <p14:tracePt t="419483" x="2652713" y="5983288"/>
          <p14:tracePt t="419500" x="2616200" y="5965825"/>
          <p14:tracePt t="419518" x="2581275" y="5965825"/>
          <p14:tracePt t="419532" x="2571750" y="5965825"/>
          <p14:tracePt t="419652" x="2581275" y="5965825"/>
          <p14:tracePt t="419665" x="2589213" y="5965825"/>
          <p14:tracePt t="419677" x="2625725" y="5975350"/>
          <p14:tracePt t="419689" x="2679700" y="5975350"/>
          <p14:tracePt t="419701" x="2768600" y="5983288"/>
          <p14:tracePt t="419715" x="2894013" y="5983288"/>
          <p14:tracePt t="419732" x="3017838" y="6000750"/>
          <p14:tracePt t="419750" x="3143250" y="6000750"/>
          <p14:tracePt t="419766" x="3170238" y="6019800"/>
          <p14:tracePt t="419783" x="3187700" y="6019800"/>
          <p14:tracePt t="419799" x="3197225" y="6019800"/>
          <p14:tracePt t="419883" x="3187700" y="6019800"/>
          <p14:tracePt t="419896" x="3170238" y="6019800"/>
          <p14:tracePt t="419907" x="3143250" y="6019800"/>
          <p14:tracePt t="419920" x="3089275" y="6019800"/>
          <p14:tracePt t="419933" x="2982913" y="6019800"/>
          <p14:tracePt t="419950" x="2813050" y="6019800"/>
          <p14:tracePt t="419966" x="2643188" y="6010275"/>
          <p14:tracePt t="419984" x="2517775" y="5992813"/>
          <p14:tracePt t="420000" x="2411413" y="5992813"/>
          <p14:tracePt t="420016" x="2384425" y="5975350"/>
          <p14:tracePt t="420034" x="2374900" y="5975350"/>
          <p14:tracePt t="420050" x="2366963" y="5975350"/>
          <p14:tracePt t="420118" x="2374900" y="5975350"/>
          <p14:tracePt t="420130" x="2384425" y="5975350"/>
          <p14:tracePt t="420142" x="2419350" y="5983288"/>
          <p14:tracePt t="420154" x="2473325" y="5983288"/>
          <p14:tracePt t="420167" x="2544763" y="5992813"/>
          <p14:tracePt t="420182" x="2643188" y="5992813"/>
          <p14:tracePt t="420198" x="2768600" y="5992813"/>
          <p14:tracePt t="420215" x="2938463" y="6010275"/>
          <p14:tracePt t="420232" x="2982913" y="6010275"/>
          <p14:tracePt t="420249" x="3000375" y="6010275"/>
          <p14:tracePt t="420265" x="3027363" y="6010275"/>
          <p14:tracePt t="420287" x="3036888" y="6010275"/>
          <p14:tracePt t="420432" x="3036888" y="6019800"/>
          <p14:tracePt t="421210" x="3054350" y="6019800"/>
          <p14:tracePt t="421222" x="3081338" y="6019800"/>
          <p14:tracePt t="421235" x="3116263" y="6019800"/>
          <p14:tracePt t="421250" x="3152775" y="6019800"/>
          <p14:tracePt t="421266" x="3197225" y="6037263"/>
          <p14:tracePt t="421283" x="3303588" y="6046788"/>
          <p14:tracePt t="421300" x="3384550" y="6064250"/>
          <p14:tracePt t="421317" x="3482975" y="6081713"/>
          <p14:tracePt t="421332" x="3608388" y="6091238"/>
          <p14:tracePt t="421349" x="3679825" y="6091238"/>
          <p14:tracePt t="421366" x="3795713" y="6108700"/>
          <p14:tracePt t="421382" x="3867150" y="6126163"/>
          <p14:tracePt t="421399" x="3938588" y="6126163"/>
          <p14:tracePt t="421415" x="4089400" y="6135688"/>
          <p14:tracePt t="421432" x="4187825" y="6153150"/>
          <p14:tracePt t="421449" x="4286250" y="6153150"/>
          <p14:tracePt t="421465" x="4411663" y="6170613"/>
          <p14:tracePt t="421482" x="4465638" y="6170613"/>
          <p14:tracePt t="421499" x="4510088" y="6170613"/>
          <p14:tracePt t="421515" x="4545013" y="6180138"/>
          <p14:tracePt t="421532" x="4581525" y="6197600"/>
          <p14:tracePt t="421858" x="4633913" y="6197600"/>
          <p14:tracePt t="421870" x="4714875" y="6189663"/>
          <p14:tracePt t="421882" x="4786313" y="6170613"/>
          <p14:tracePt t="421894" x="4867275" y="6162675"/>
          <p14:tracePt t="421906" x="4946650" y="6126163"/>
          <p14:tracePt t="421919" x="5045075" y="6108700"/>
          <p14:tracePt t="421933" x="5126038" y="6072188"/>
          <p14:tracePt t="421950" x="5207000" y="6064250"/>
          <p14:tracePt t="421967" x="5357813" y="6027738"/>
          <p14:tracePt t="421983" x="5411788" y="6027738"/>
          <p14:tracePt t="422000" x="5483225" y="6027738"/>
          <p14:tracePt t="422017" x="5564188" y="6027738"/>
          <p14:tracePt t="422033" x="5707063" y="6027738"/>
          <p14:tracePt t="422049" x="5759450" y="6027738"/>
          <p14:tracePt t="422066" x="5867400" y="6019800"/>
          <p14:tracePt t="422083" x="5973763" y="6000750"/>
          <p14:tracePt t="422099" x="6018213" y="6000750"/>
          <p14:tracePt t="422118" x="6064250" y="6000750"/>
          <p14:tracePt t="422133" x="6072188" y="6000750"/>
          <p14:tracePt t="422190" x="6072188" y="6010275"/>
          <p14:tracePt t="422201" x="6027738" y="6054725"/>
          <p14:tracePt t="422213" x="5946775" y="6091238"/>
          <p14:tracePt t="422225" x="5867400" y="6118225"/>
          <p14:tracePt t="422237" x="5786438" y="6135688"/>
          <p14:tracePt t="422249" x="5732463" y="6135688"/>
          <p14:tracePt t="422265" x="5715000" y="6135688"/>
          <p14:tracePt t="422282" x="5670550" y="6135688"/>
          <p14:tracePt t="422298" x="5518150" y="6091238"/>
          <p14:tracePt t="422315" x="5367338" y="6019800"/>
          <p14:tracePt t="422332" x="5187950" y="5938838"/>
          <p14:tracePt t="422470" x="5241925" y="5911850"/>
          <p14:tracePt t="422481" x="5349875" y="5876925"/>
          <p14:tracePt t="422499" x="5421313" y="5857875"/>
          <p14:tracePt t="422512" x="5500688" y="5849938"/>
          <p14:tracePt t="422525" x="5554663" y="5849938"/>
          <p14:tracePt t="422537" x="5608638" y="5849938"/>
          <p14:tracePt t="422552" x="5643563" y="5849938"/>
          <p14:tracePt t="422566" x="5715000" y="5849938"/>
          <p14:tracePt t="422583" x="5778500" y="5884863"/>
          <p14:tracePt t="422600" x="5867400" y="5983288"/>
          <p14:tracePt t="422617" x="5894388" y="6027738"/>
          <p14:tracePt t="422633" x="5911850" y="6064250"/>
          <p14:tracePt t="422650" x="5902325" y="6189663"/>
          <p14:tracePt t="422666" x="5875338" y="6234113"/>
          <p14:tracePt t="422684" x="5849938" y="6269038"/>
          <p14:tracePt t="422699" x="5803900" y="6313488"/>
          <p14:tracePt t="422716" x="5778500" y="6313488"/>
          <p14:tracePt t="422733" x="5688013" y="6340475"/>
          <p14:tracePt t="422750" x="5643563" y="6340475"/>
          <p14:tracePt t="422769" x="5510213" y="6296025"/>
          <p14:tracePt t="422784" x="5357813" y="6224588"/>
          <p14:tracePt t="422799" x="5207000" y="6126163"/>
          <p14:tracePt t="422815" x="5099050" y="6037263"/>
          <p14:tracePt t="422832" x="4956175" y="5857875"/>
          <p14:tracePt t="422848" x="4938713" y="5786438"/>
          <p14:tracePt t="422865" x="4938713" y="5697538"/>
          <p14:tracePt t="422882" x="4946650" y="5653088"/>
          <p14:tracePt t="422898" x="4973638" y="5626100"/>
          <p14:tracePt t="422915" x="5089525" y="5572125"/>
          <p14:tracePt t="422932" x="5170488" y="5554663"/>
          <p14:tracePt t="422948" x="5259388" y="5554663"/>
          <p14:tracePt t="422965" x="5411788" y="5554663"/>
          <p14:tracePt t="422982" x="5465763" y="5554663"/>
          <p14:tracePt t="422998" x="5518150" y="5554663"/>
          <p14:tracePt t="423015" x="5589588" y="5581650"/>
          <p14:tracePt t="423032" x="5715000" y="5670550"/>
          <p14:tracePt t="423048" x="5759450" y="5697538"/>
          <p14:tracePt t="423065" x="5768975" y="5724525"/>
          <p14:tracePt t="423081" x="5768975" y="5768975"/>
          <p14:tracePt t="423098" x="5732463" y="5822950"/>
          <p14:tracePt t="423115" x="5589588" y="5921375"/>
          <p14:tracePt t="423132" x="5483225" y="5975350"/>
          <p14:tracePt t="423148" x="5357813" y="6010275"/>
          <p14:tracePt t="423165" x="5207000" y="6046788"/>
          <p14:tracePt t="423182" x="5126038" y="6054725"/>
          <p14:tracePt t="423199" x="5072063" y="6054725"/>
          <p14:tracePt t="423215" x="5027613" y="6054725"/>
          <p14:tracePt t="423232" x="5000625" y="6037263"/>
          <p14:tracePt t="423248" x="4965700" y="5992813"/>
          <p14:tracePt t="423265" x="4965700" y="5983288"/>
          <p14:tracePt t="423282" x="4965700" y="5975350"/>
          <p14:tracePt t="423298" x="5010150" y="5857875"/>
          <p14:tracePt t="423315" x="5081588" y="5795963"/>
          <p14:tracePt t="423332" x="5160963" y="5741988"/>
          <p14:tracePt t="423348" x="5349875" y="5662613"/>
          <p14:tracePt t="423365" x="5446713" y="5626100"/>
          <p14:tracePt t="423382" x="5643563" y="5626100"/>
          <p14:tracePt t="423399" x="5741988" y="5626100"/>
          <p14:tracePt t="423415" x="5795963" y="5635625"/>
          <p14:tracePt t="423432" x="5849938" y="5653088"/>
          <p14:tracePt t="423448" x="5857875" y="5653088"/>
          <p14:tracePt t="423466" x="5884863" y="5689600"/>
          <p14:tracePt t="423482" x="5884863" y="5697538"/>
          <p14:tracePt t="423499" x="5884863" y="5707063"/>
          <p14:tracePt t="423515" x="5884863" y="5761038"/>
          <p14:tracePt t="423533" x="5849938" y="5805488"/>
          <p14:tracePt t="423548" x="5786438" y="5849938"/>
          <p14:tracePt t="423565" x="5724525" y="5894388"/>
          <p14:tracePt t="423582" x="5670550" y="5911850"/>
          <p14:tracePt t="423598" x="5554663" y="5938838"/>
          <p14:tracePt t="423615" x="5518150" y="5938838"/>
          <p14:tracePt t="423632" x="5483225" y="5938838"/>
          <p14:tracePt t="423648" x="5473700" y="5938838"/>
          <p14:tracePt t="423681" x="5473700" y="5929313"/>
          <p14:tracePt t="423705" x="5473700" y="5921375"/>
          <p14:tracePt t="423729" x="5492750" y="5911850"/>
          <p14:tracePt t="423742" x="5500688" y="5911850"/>
          <p14:tracePt t="423753" x="5518150" y="5911850"/>
          <p14:tracePt t="423766" x="5527675" y="5911850"/>
          <p14:tracePt t="423782" x="5527675" y="5921375"/>
          <p14:tracePt t="423800" x="5545138" y="5921375"/>
          <p14:tracePt t="423816" x="5554663" y="5921375"/>
          <p14:tracePt t="423832" x="5554663" y="5929313"/>
          <p14:tracePt t="423888" x="5537200" y="5929313"/>
          <p14:tracePt t="423900" x="5527675" y="5929313"/>
          <p14:tracePt t="423912" x="5510213" y="5929313"/>
          <p14:tracePt t="423924" x="5500688" y="5929313"/>
          <p14:tracePt t="423936" x="5446713" y="5929313"/>
          <p14:tracePt t="423948" x="5394325" y="5929313"/>
          <p14:tracePt t="423965" x="5303838" y="5929313"/>
          <p14:tracePt t="423982" x="5207000" y="5929313"/>
          <p14:tracePt t="423998" x="5037138" y="5929313"/>
          <p14:tracePt t="424015" x="5000625" y="5929313"/>
          <p14:tracePt t="424032" x="4983163" y="5929313"/>
          <p14:tracePt t="424065" x="4965700" y="5929313"/>
          <p14:tracePt t="424111" x="4973638" y="5929313"/>
          <p14:tracePt t="424123" x="5000625" y="5929313"/>
          <p14:tracePt t="424136" x="5054600" y="5929313"/>
          <p14:tracePt t="424147" x="5153025" y="5929313"/>
          <p14:tracePt t="424161" x="5295900" y="5921375"/>
          <p14:tracePt t="424172" x="5411788" y="5921375"/>
          <p14:tracePt t="424184" x="5510213" y="5921375"/>
          <p14:tracePt t="424199" x="5581650" y="5921375"/>
          <p14:tracePt t="424215" x="5626100" y="5921375"/>
          <p14:tracePt t="424232" x="5635625" y="5921375"/>
          <p14:tracePt t="424249" x="5643563" y="5921375"/>
          <p14:tracePt t="424317" x="5635625" y="5921375"/>
          <p14:tracePt t="424331" x="5608638" y="5921375"/>
          <p14:tracePt t="424343" x="5537200" y="5921375"/>
          <p14:tracePt t="424355" x="5438775" y="5921375"/>
          <p14:tracePt t="424368" x="5295900" y="5921375"/>
          <p14:tracePt t="424383" x="5180013" y="5921375"/>
          <p14:tracePt t="424400" x="5108575" y="5921375"/>
          <p14:tracePt t="424416" x="5045075" y="5921375"/>
          <p14:tracePt t="424433" x="5027613" y="5921375"/>
          <p14:tracePt t="424488" x="5037138" y="5921375"/>
          <p14:tracePt t="424518" x="5064125" y="5921375"/>
          <p14:tracePt t="424531" x="5135563" y="5921375"/>
          <p14:tracePt t="424542" x="5278438" y="5921375"/>
          <p14:tracePt t="424555" x="5402263" y="5921375"/>
          <p14:tracePt t="424568" x="5545138" y="5921375"/>
          <p14:tracePt t="424583" x="5643563" y="5921375"/>
          <p14:tracePt t="424600" x="5697538" y="5921375"/>
          <p14:tracePt t="424617" x="5715000" y="5921375"/>
          <p14:tracePt t="424633" x="5724525" y="5921375"/>
          <p14:tracePt t="424666" x="5715000" y="5921375"/>
          <p14:tracePt t="424683" x="5661025" y="5938838"/>
          <p14:tracePt t="424700" x="5411788" y="5956300"/>
          <p14:tracePt t="424715" x="5313363" y="5975350"/>
          <p14:tracePt t="424732" x="5241925" y="5983288"/>
          <p14:tracePt t="424750" x="5187950" y="6000750"/>
          <p14:tracePt t="424766" x="5180013" y="6000750"/>
          <p14:tracePt t="424782" x="5170488" y="6000750"/>
          <p14:tracePt t="424846" x="5180013" y="6000750"/>
          <p14:tracePt t="424858" x="5207000" y="6000750"/>
          <p14:tracePt t="424869" x="5224463" y="6000750"/>
          <p14:tracePt t="424883" x="5295900" y="6000750"/>
          <p14:tracePt t="424899" x="5394325" y="6000750"/>
          <p14:tracePt t="424915" x="5510213" y="6000750"/>
          <p14:tracePt t="424932" x="5661025" y="6010275"/>
          <p14:tracePt t="424948" x="5688013" y="6010275"/>
          <p14:tracePt t="424965" x="5707063" y="6010275"/>
          <p14:tracePt t="424982" x="5732463" y="6019800"/>
          <p14:tracePt t="425045" x="5707063" y="6019800"/>
          <p14:tracePt t="425057" x="5688013" y="6019800"/>
          <p14:tracePt t="425069" x="5608638" y="6037263"/>
          <p14:tracePt t="425082" x="5394325" y="6037263"/>
          <p14:tracePt t="425099" x="5207000" y="6037263"/>
          <p14:tracePt t="425115" x="5108575" y="6054725"/>
          <p14:tracePt t="425132" x="5064125" y="6054725"/>
          <p14:tracePt t="425149" x="5045075" y="6064250"/>
          <p14:tracePt t="425215" x="5054600" y="6064250"/>
          <p14:tracePt t="425227" x="5064125" y="6064250"/>
          <p14:tracePt t="425239" x="5072063" y="6064250"/>
          <p14:tracePt t="425252" x="5108575" y="6064250"/>
          <p14:tracePt t="425265" x="5180013" y="6054725"/>
          <p14:tracePt t="425282" x="5278438" y="6054725"/>
          <p14:tracePt t="425300" x="5473700" y="6054725"/>
          <p14:tracePt t="425315" x="5527675" y="6054725"/>
          <p14:tracePt t="425332" x="5564188" y="6054725"/>
          <p14:tracePt t="425349" x="5581650" y="6054725"/>
          <p14:tracePt t="425410" x="5572125" y="6054725"/>
          <p14:tracePt t="425422" x="5554663" y="6046788"/>
          <p14:tracePt t="425436" x="5537200" y="6046788"/>
          <p14:tracePt t="425450" x="5518150" y="6046788"/>
          <p14:tracePt t="425466" x="5465763" y="6046788"/>
          <p14:tracePt t="425483" x="5367338" y="6037263"/>
          <p14:tracePt t="425500" x="5349875" y="6037263"/>
          <p14:tracePt t="425517" x="5330825" y="6037263"/>
          <p14:tracePt t="425534" x="5322888" y="6037263"/>
          <p14:tracePt t="425867" x="5322888" y="6027738"/>
          <p14:tracePt t="425915" x="5340350" y="6027738"/>
          <p14:tracePt t="425939" x="5349875" y="6027738"/>
          <p14:tracePt t="425963" x="5367338" y="6027738"/>
          <p14:tracePt t="425975" x="5375275" y="6027738"/>
          <p14:tracePt t="425988" x="5429250" y="6027738"/>
          <p14:tracePt t="426001" x="5483225" y="6027738"/>
          <p14:tracePt t="426016" x="5537200" y="6010275"/>
          <p14:tracePt t="426032" x="5608638" y="6010275"/>
          <p14:tracePt t="426049" x="5661025" y="6000750"/>
          <p14:tracePt t="426067" x="5751513" y="5983288"/>
          <p14:tracePt t="426082" x="5803900" y="5983288"/>
          <p14:tracePt t="426099" x="5849938" y="5975350"/>
          <p14:tracePt t="426116" x="5938838" y="5956300"/>
          <p14:tracePt t="426132" x="5992813" y="5956300"/>
          <p14:tracePt t="426149" x="6027738" y="5956300"/>
          <p14:tracePt t="426165" x="6081713" y="5956300"/>
          <p14:tracePt t="426182" x="6089650" y="5956300"/>
          <p14:tracePt t="426808" x="6135688" y="5948363"/>
          <p14:tracePt t="426820" x="6197600" y="5911850"/>
          <p14:tracePt t="426832" x="6251575" y="5884863"/>
          <p14:tracePt t="426844" x="6296025" y="5857875"/>
          <p14:tracePt t="426856" x="6330950" y="5849938"/>
          <p14:tracePt t="426869" x="6375400" y="5822950"/>
          <p14:tracePt t="426884" x="6411913" y="5805488"/>
          <p14:tracePt t="426900" x="6465888" y="5778500"/>
          <p14:tracePt t="426916" x="6608763" y="5734050"/>
          <p14:tracePt t="426932" x="6661150" y="5715000"/>
          <p14:tracePt t="426950" x="6697663" y="5707063"/>
          <p14:tracePt t="426967" x="6732588" y="5707063"/>
          <p14:tracePt t="427002" x="6769100" y="5697538"/>
          <p14:tracePt t="427017" x="6804025" y="5697538"/>
          <p14:tracePt t="427033" x="6840538" y="5680075"/>
          <p14:tracePt t="427051" x="6902450" y="5670550"/>
          <p14:tracePt t="427067" x="6929438" y="5670550"/>
          <p14:tracePt t="427083" x="6938963" y="5670550"/>
          <p14:tracePt t="427100" x="7000875" y="5653088"/>
          <p14:tracePt t="427117" x="7054850" y="5653088"/>
          <p14:tracePt t="427135" x="7207250" y="5626100"/>
          <p14:tracePt t="427150" x="7278688" y="5608638"/>
          <p14:tracePt t="427167" x="7340600" y="5581650"/>
          <p14:tracePt t="427184" x="7473950" y="5537200"/>
          <p14:tracePt t="427200" x="7554913" y="5519738"/>
          <p14:tracePt t="427219" x="7732713" y="5492750"/>
          <p14:tracePt t="427234" x="7804150" y="5473700"/>
          <p14:tracePt t="427251" x="7885113" y="5473700"/>
          <p14:tracePt t="427268" x="7974013" y="5473700"/>
          <p14:tracePt t="427285" x="8010525" y="5473700"/>
          <p14:tracePt t="427300" x="8018463" y="5473700"/>
          <p14:tracePt t="427316" x="8045450" y="5473700"/>
          <p14:tracePt t="427333" x="8054975" y="5473700"/>
          <p14:tracePt t="427350" x="8054975" y="5483225"/>
          <p14:tracePt t="427366" x="8064500" y="5492750"/>
          <p14:tracePt t="427382" x="8072438" y="5500688"/>
          <p14:tracePt t="427399" x="8126413" y="5564188"/>
          <p14:tracePt t="427416" x="8153400" y="5591175"/>
          <p14:tracePt t="427432" x="8161338" y="5635625"/>
          <p14:tracePt t="427449" x="8170863" y="5680075"/>
          <p14:tracePt t="427466" x="8170863" y="5697538"/>
          <p14:tracePt t="427486" x="8170863" y="5734050"/>
          <p14:tracePt t="427500" x="8170863" y="5741988"/>
          <p14:tracePt t="427517" x="8161338" y="5768975"/>
          <p14:tracePt t="427534" x="8153400" y="5795963"/>
          <p14:tracePt t="427552" x="8116888" y="5822950"/>
          <p14:tracePt t="427567" x="8072438" y="5867400"/>
          <p14:tracePt t="427584" x="8037513" y="5894388"/>
          <p14:tracePt t="427600" x="7939088" y="5948363"/>
          <p14:tracePt t="427617" x="7902575" y="5956300"/>
          <p14:tracePt t="427634" x="7858125" y="5975350"/>
          <p14:tracePt t="427650" x="7778750" y="6000750"/>
          <p14:tracePt t="427667" x="7742238" y="6010275"/>
          <p14:tracePt t="427686" x="7635875" y="6027738"/>
          <p14:tracePt t="427700" x="7581900" y="6027738"/>
          <p14:tracePt t="427717" x="7545388" y="6027738"/>
          <p14:tracePt t="427736" x="7446963" y="6027738"/>
          <p14:tracePt t="427750" x="7412038" y="6027738"/>
          <p14:tracePt t="427767" x="7358063" y="6027738"/>
          <p14:tracePt t="427786" x="7269163" y="6027738"/>
          <p14:tracePt t="427800" x="7242175" y="6027738"/>
          <p14:tracePt t="427818" x="7188200" y="6027738"/>
          <p14:tracePt t="427834" x="7081838" y="6019800"/>
          <p14:tracePt t="427849" x="7010400" y="6019800"/>
          <p14:tracePt t="427866" x="6956425" y="6019800"/>
          <p14:tracePt t="427882" x="6894513" y="6010275"/>
          <p14:tracePt t="427899" x="6884988" y="6010275"/>
          <p14:tracePt t="427916" x="6875463" y="6010275"/>
          <p14:tracePt t="427932" x="6867525" y="6010275"/>
          <p14:tracePt t="427966" x="6823075" y="6000750"/>
          <p14:tracePt t="427982" x="6742113" y="6000750"/>
          <p14:tracePt t="427999" x="6688138" y="6000750"/>
          <p14:tracePt t="428015" x="6581775" y="5983288"/>
          <p14:tracePt t="428032" x="6554788" y="5983288"/>
          <p14:tracePt t="428049" x="6545263" y="5983288"/>
          <p14:tracePt t="428082" x="6537325" y="5983288"/>
          <p14:tracePt t="428099" x="6527800" y="5983288"/>
          <p14:tracePt t="428118" x="6518275" y="5983288"/>
          <p14:tracePt t="428133" x="6492875" y="5983288"/>
          <p14:tracePt t="428150" x="6438900" y="5983288"/>
          <p14:tracePt t="428167" x="6394450" y="5983288"/>
          <p14:tracePt t="428183" x="6384925" y="5983288"/>
          <p14:tracePt t="428217" x="6375400" y="5983288"/>
          <p14:tracePt t="428234" x="6367463" y="5983288"/>
          <p14:tracePt t="428253" x="6357938" y="5983288"/>
          <p14:tracePt t="428267" x="6323013" y="6000750"/>
          <p14:tracePt t="428284" x="6278563" y="6010275"/>
          <p14:tracePt t="428300" x="6259513" y="6010275"/>
          <p14:tracePt t="428317" x="6251575" y="6010275"/>
          <p14:tracePt t="428398" x="6251575" y="6000750"/>
          <p14:tracePt t="428410" x="6251575" y="5992813"/>
          <p14:tracePt t="428422" x="6251575" y="5983288"/>
          <p14:tracePt t="428434" x="6251575" y="5965825"/>
          <p14:tracePt t="428450" x="6251575" y="5956300"/>
          <p14:tracePt t="428467" x="6251575" y="5938838"/>
          <p14:tracePt t="428484" x="6251575" y="5857875"/>
          <p14:tracePt t="428500" x="6269038" y="5805488"/>
          <p14:tracePt t="428517" x="6286500" y="5724525"/>
          <p14:tracePt t="428533" x="6340475" y="5626100"/>
          <p14:tracePt t="428550" x="6350000" y="5608638"/>
          <p14:tracePt t="428567" x="6375400" y="5591175"/>
          <p14:tracePt t="428584" x="6402388" y="5581650"/>
          <p14:tracePt t="428600" x="6446838" y="5527675"/>
          <p14:tracePt t="428617" x="6492875" y="5519738"/>
          <p14:tracePt t="428634" x="6537325" y="5492750"/>
          <p14:tracePt t="428650" x="6581775" y="5473700"/>
          <p14:tracePt t="428668" x="6616700" y="5465763"/>
          <p14:tracePt t="428683" x="6724650" y="5448300"/>
          <p14:tracePt t="428700" x="6759575" y="5448300"/>
          <p14:tracePt t="428718" x="6813550" y="5438775"/>
          <p14:tracePt t="428734" x="6823075" y="5438775"/>
          <p14:tracePt t="428750" x="6840538" y="5438775"/>
          <p14:tracePt t="428769" x="6902450" y="5429250"/>
          <p14:tracePt t="428784" x="6946900" y="5429250"/>
          <p14:tracePt t="428799" x="6983413" y="5429250"/>
          <p14:tracePt t="428816" x="7045325" y="5429250"/>
          <p14:tracePt t="428832" x="7064375" y="5429250"/>
          <p14:tracePt t="428849" x="7089775" y="5429250"/>
          <p14:tracePt t="428867" x="7170738" y="5411788"/>
          <p14:tracePt t="428885" x="7207250" y="5411788"/>
          <p14:tracePt t="428902" x="7269163" y="5411788"/>
          <p14:tracePt t="428917" x="7286625" y="5411788"/>
          <p14:tracePt t="428934" x="7296150" y="5411788"/>
          <p14:tracePt t="428950" x="7358063" y="5411788"/>
          <p14:tracePt t="428967" x="7412038" y="5411788"/>
          <p14:tracePt t="428983" x="7466013" y="5421313"/>
          <p14:tracePt t="429000" x="7545388" y="5421313"/>
          <p14:tracePt t="429017" x="7581900" y="5429250"/>
          <p14:tracePt t="429034" x="7643813" y="5429250"/>
          <p14:tracePt t="429052" x="7670800" y="5429250"/>
          <p14:tracePt t="429067" x="7707313" y="5429250"/>
          <p14:tracePt t="429084" x="7759700" y="5448300"/>
          <p14:tracePt t="429100" x="7867650" y="5456238"/>
          <p14:tracePt t="429117" x="7921625" y="5456238"/>
          <p14:tracePt t="429133" x="7956550" y="5473700"/>
          <p14:tracePt t="429150" x="8010525" y="5473700"/>
          <p14:tracePt t="429167" x="8018463" y="5473700"/>
          <p14:tracePt t="429185" x="8037513" y="5483225"/>
          <p14:tracePt t="429201" x="8045450" y="5483225"/>
          <p14:tracePt t="429217" x="8045450" y="5492750"/>
          <p14:tracePt t="429234" x="8054975" y="5500688"/>
          <p14:tracePt t="429249" x="8064500" y="5510213"/>
          <p14:tracePt t="429266" x="8064500" y="5519738"/>
          <p14:tracePt t="429284" x="8081963" y="5546725"/>
          <p14:tracePt t="429300" x="8089900" y="5554663"/>
          <p14:tracePt t="429319" x="8099425" y="5599113"/>
          <p14:tracePt t="429334" x="8099425" y="5618163"/>
          <p14:tracePt t="429350" x="8099425" y="5643563"/>
          <p14:tracePt t="429367" x="8108950" y="5689600"/>
          <p14:tracePt t="429384" x="8108950" y="5715000"/>
          <p14:tracePt t="429403" x="8108950" y="5761038"/>
          <p14:tracePt t="429417" x="8108950" y="5778500"/>
          <p14:tracePt t="429434" x="8108950" y="5795963"/>
          <p14:tracePt t="429452" x="8108950" y="5822950"/>
          <p14:tracePt t="429484" x="8108950" y="5832475"/>
          <p14:tracePt t="429501" x="8108950" y="5867400"/>
          <p14:tracePt t="429517" x="8099425" y="5876925"/>
          <p14:tracePt t="429536" x="8089900" y="5884863"/>
          <p14:tracePt t="429567" x="8081963" y="5894388"/>
          <p14:tracePt t="429603" x="8072438" y="5903913"/>
          <p14:tracePt t="429617" x="8045450" y="5921375"/>
          <p14:tracePt t="429634" x="8037513" y="5938838"/>
          <p14:tracePt t="429652" x="8010525" y="5956300"/>
          <p14:tracePt t="429667" x="8001000" y="5965825"/>
          <p14:tracePt t="429683" x="7993063" y="5975350"/>
          <p14:tracePt t="429700" x="7956550" y="6010275"/>
          <p14:tracePt t="429716" x="7939088" y="6019800"/>
          <p14:tracePt t="429733" x="7929563" y="6027738"/>
          <p14:tracePt t="429750" x="7921625" y="6027738"/>
          <p14:tracePt t="429766" x="7912100" y="6037263"/>
          <p14:tracePt t="429784" x="7894638" y="6037263"/>
          <p14:tracePt t="429800" x="7867650" y="6054725"/>
          <p14:tracePt t="429816" x="7840663" y="6054725"/>
          <p14:tracePt t="429833" x="7831138" y="6054725"/>
          <p14:tracePt t="429850" x="7804150" y="6054725"/>
          <p14:tracePt t="429866" x="7778750" y="6072188"/>
          <p14:tracePt t="429885" x="7732713" y="6072188"/>
          <p14:tracePt t="429900" x="7707313" y="6072188"/>
          <p14:tracePt t="429916" x="7697788" y="6072188"/>
          <p14:tracePt t="429933" x="7661275" y="6072188"/>
          <p14:tracePt t="429949" x="7643813" y="6072188"/>
          <p14:tracePt t="429966" x="7635875" y="6072188"/>
          <p14:tracePt t="429983" x="7616825" y="6072188"/>
          <p14:tracePt t="430001" x="7599363" y="6072188"/>
          <p14:tracePt t="430018" x="7545388" y="6072188"/>
          <p14:tracePt t="430033" x="7500938" y="6072188"/>
          <p14:tracePt t="430050" x="7493000" y="6072188"/>
          <p14:tracePt t="430066" x="7473950" y="6072188"/>
          <p14:tracePt t="430083" x="7456488" y="6072188"/>
          <p14:tracePt t="430120" x="7402513" y="6064250"/>
          <p14:tracePt t="430135" x="7367588" y="6064250"/>
          <p14:tracePt t="430149" x="7350125" y="6064250"/>
          <p14:tracePt t="430166" x="7340600" y="6064250"/>
          <p14:tracePt t="430183" x="7313613" y="6064250"/>
          <p14:tracePt t="430216" x="7304088" y="6054725"/>
          <p14:tracePt t="430233" x="7296150" y="6054725"/>
          <p14:tracePt t="430252" x="7259638" y="6054725"/>
          <p14:tracePt t="430268" x="7224713" y="6054725"/>
          <p14:tracePt t="430285" x="7197725" y="6054725"/>
          <p14:tracePt t="430302" x="7170738" y="6054725"/>
          <p14:tracePt t="430317" x="7153275" y="6054725"/>
          <p14:tracePt t="430334" x="7135813" y="6054725"/>
          <p14:tracePt t="430351" x="7054850" y="6046788"/>
          <p14:tracePt t="430368" x="7018338" y="6046788"/>
          <p14:tracePt t="430385" x="6938963" y="6027738"/>
          <p14:tracePt t="430399" x="6921500" y="6027738"/>
          <p14:tracePt t="430416" x="6894513" y="6027738"/>
          <p14:tracePt t="430434" x="6867525" y="6019800"/>
          <p14:tracePt t="430451" x="6840538" y="6019800"/>
          <p14:tracePt t="430468" x="6823075" y="6019800"/>
          <p14:tracePt t="430484" x="6778625" y="6019800"/>
          <p14:tracePt t="430501" x="6759575" y="6019800"/>
          <p14:tracePt t="430519" x="6732588" y="6010275"/>
          <p14:tracePt t="430534" x="6707188" y="6010275"/>
          <p14:tracePt t="430550" x="6688138" y="6010275"/>
          <p14:tracePt t="430566" x="6670675" y="6010275"/>
          <p14:tracePt t="430583" x="6661150" y="6010275"/>
          <p14:tracePt t="430601" x="6653213" y="6010275"/>
          <p14:tracePt t="430623" x="6643688" y="6010275"/>
          <p14:tracePt t="430682" x="6635750" y="6010275"/>
          <p14:tracePt t="430694" x="6608763" y="6010275"/>
          <p14:tracePt t="430706" x="6599238" y="6010275"/>
          <p14:tracePt t="430718" x="6589713" y="6010275"/>
          <p14:tracePt t="430733" x="6581775" y="6010275"/>
          <p14:tracePt t="430749" x="6572250" y="6010275"/>
          <p14:tracePt t="430766" x="6564313" y="6010275"/>
          <p14:tracePt t="430783" x="6554788" y="6010275"/>
          <p14:tracePt t="430805" x="6545263" y="6010275"/>
          <p14:tracePt t="430866" x="6527800" y="6010275"/>
          <p14:tracePt t="430940" x="6527800" y="6000750"/>
          <p14:tracePt t="430976" x="6518275" y="6000750"/>
          <p14:tracePt t="431023" x="6518275" y="5992813"/>
          <p14:tracePt t="431067" x="6518275" y="5975350"/>
          <p14:tracePt t="431079" x="6518275" y="5965825"/>
          <p14:tracePt t="431103" x="6518275" y="5956300"/>
          <p14:tracePt t="431127" x="6518275" y="5948363"/>
          <p14:tracePt t="431150" x="6518275" y="5938838"/>
          <p14:tracePt t="431163" x="6518275" y="5921375"/>
          <p14:tracePt t="431175" x="6510338" y="5894388"/>
          <p14:tracePt t="431186" x="6510338" y="5867400"/>
          <p14:tracePt t="431200" x="6510338" y="5857875"/>
          <p14:tracePt t="431216" x="6500813" y="5849938"/>
          <p14:tracePt t="431233" x="6500813" y="5840413"/>
          <p14:tracePt t="431250" x="6500813" y="5832475"/>
          <p14:tracePt t="431266" x="6500813" y="5822950"/>
          <p14:tracePt t="431284" x="6492875" y="5805488"/>
          <p14:tracePt t="431301" x="6492875" y="5795963"/>
          <p14:tracePt t="431318" x="6492875" y="5786438"/>
          <p14:tracePt t="431335" x="6492875" y="5761038"/>
          <p14:tracePt t="431350" x="6473825" y="5734050"/>
          <p14:tracePt t="431366" x="6473825" y="5724525"/>
          <p14:tracePt t="431383" x="6473825" y="5715000"/>
          <p14:tracePt t="431399" x="6473825" y="5707063"/>
          <p14:tracePt t="431417" x="6473825" y="5697538"/>
          <p14:tracePt t="431452" x="6473825" y="5680075"/>
          <p14:tracePt t="431465" x="6483350" y="5680075"/>
          <p14:tracePt t="431476" x="6492875" y="5670550"/>
          <p14:tracePt t="431489" x="6510338" y="5653088"/>
          <p14:tracePt t="431501" x="6554788" y="5635625"/>
          <p14:tracePt t="431516" x="6608763" y="5608638"/>
          <p14:tracePt t="431533" x="6643688" y="5599113"/>
          <p14:tracePt t="431549" x="6778625" y="5564188"/>
          <p14:tracePt t="431583" x="6946900" y="5564188"/>
          <p14:tracePt t="431599" x="7000875" y="5564188"/>
          <p14:tracePt t="431616" x="7108825" y="5564188"/>
          <p14:tracePt t="431633" x="7143750" y="5564188"/>
          <p14:tracePt t="431649" x="7170738" y="5564188"/>
          <p14:tracePt t="431666" x="7242175" y="5564188"/>
          <p14:tracePt t="431683" x="7278688" y="5564188"/>
          <p14:tracePt t="431699" x="7331075" y="5564188"/>
          <p14:tracePt t="431716" x="7412038" y="5564188"/>
          <p14:tracePt t="431733" x="7439025" y="5572125"/>
          <p14:tracePt t="431749" x="7483475" y="5572125"/>
          <p14:tracePt t="431766" x="7500938" y="5572125"/>
          <p14:tracePt t="431783" x="7545388" y="5572125"/>
          <p14:tracePt t="431799" x="7589838" y="5572125"/>
          <p14:tracePt t="431816" x="7608888" y="5572125"/>
          <p14:tracePt t="431834" x="7653338" y="5572125"/>
          <p14:tracePt t="431851" x="7680325" y="5572125"/>
          <p14:tracePt t="431867" x="7707313" y="5572125"/>
          <p14:tracePt t="431885" x="7732713" y="5572125"/>
          <p14:tracePt t="431900" x="7759700" y="5572125"/>
          <p14:tracePt t="431916" x="7778750" y="5572125"/>
          <p14:tracePt t="431933" x="7813675" y="5581650"/>
          <p14:tracePt t="431950" x="7823200" y="5581650"/>
          <p14:tracePt t="431967" x="7840663" y="5591175"/>
          <p14:tracePt t="431983" x="7850188" y="5591175"/>
          <p14:tracePt t="432016" x="7867650" y="5591175"/>
          <p14:tracePt t="432039" x="7867650" y="5599113"/>
          <p14:tracePt t="432051" x="7875588" y="5599113"/>
          <p14:tracePt t="432094" x="7875588" y="5608638"/>
          <p14:tracePt t="432105" x="7885113" y="5608638"/>
          <p14:tracePt t="432130" x="7894638" y="5618163"/>
          <p14:tracePt t="432141" x="7902575" y="5635625"/>
          <p14:tracePt t="432153" x="7912100" y="5643563"/>
          <p14:tracePt t="432166" x="7921625" y="5653088"/>
          <p14:tracePt t="432183" x="7929563" y="5662613"/>
          <p14:tracePt t="432200" x="7947025" y="5670550"/>
          <p14:tracePt t="432216" x="7947025" y="5689600"/>
          <p14:tracePt t="432233" x="7956550" y="5689600"/>
          <p14:tracePt t="432266" x="7956550" y="5707063"/>
          <p14:tracePt t="432283" x="7966075" y="5715000"/>
          <p14:tracePt t="432335" x="7966075" y="5724525"/>
          <p14:tracePt t="432371" x="7966075" y="5734050"/>
          <p14:tracePt t="432408" x="7966075" y="5741988"/>
          <p14:tracePt t="432421" x="7966075" y="5751513"/>
          <p14:tracePt t="432433" x="7966075" y="5761038"/>
          <p14:tracePt t="432445" x="7974013" y="5768975"/>
          <p14:tracePt t="432457" x="7974013" y="5786438"/>
          <p14:tracePt t="432481" x="7974013" y="5795963"/>
          <p14:tracePt t="432493" x="7974013" y="5805488"/>
          <p14:tracePt t="432505" x="7974013" y="5822950"/>
          <p14:tracePt t="432519" x="7974013" y="5849938"/>
          <p14:tracePt t="432534" x="7974013" y="5867400"/>
          <p14:tracePt t="432551" x="7974013" y="5884863"/>
          <p14:tracePt t="432568" x="7974013" y="5903913"/>
          <p14:tracePt t="432584" x="7974013" y="5911850"/>
          <p14:tracePt t="432603" x="7974013" y="5921375"/>
          <p14:tracePt t="432634" x="7974013" y="5929313"/>
          <p14:tracePt t="432652" x="7974013" y="5956300"/>
          <p14:tracePt t="436019" x="7894638" y="5956300"/>
          <p14:tracePt t="436032" x="7796213" y="5956300"/>
          <p14:tracePt t="436044" x="7670800" y="5975350"/>
          <p14:tracePt t="436056" x="7554913" y="5975350"/>
          <p14:tracePt t="436069" x="7358063" y="5965825"/>
          <p14:tracePt t="436085" x="7143750" y="5921375"/>
          <p14:tracePt t="436101" x="6840538" y="5876925"/>
          <p14:tracePt t="436120" x="5911850" y="5741988"/>
          <p14:tracePt t="436134" x="5537200" y="5662613"/>
          <p14:tracePt t="436152" x="5278438" y="5643563"/>
          <p14:tracePt t="436168" x="5037138" y="5626100"/>
          <p14:tracePt t="436184" x="4992688" y="5626100"/>
          <p14:tracePt t="438793" x="4921250" y="5635625"/>
          <p14:tracePt t="438805" x="4795838" y="5670550"/>
          <p14:tracePt t="438817" x="4643438" y="5707063"/>
          <p14:tracePt t="438831" x="4473575" y="5761038"/>
          <p14:tracePt t="438841" x="4330700" y="5805488"/>
          <p14:tracePt t="438854" x="4160838" y="5822950"/>
          <p14:tracePt t="438868" x="3965575" y="5857875"/>
          <p14:tracePt t="438886" x="3751263" y="5876925"/>
          <p14:tracePt t="438902" x="3268663" y="5938838"/>
          <p14:tracePt t="438919" x="3054350" y="5956300"/>
          <p14:tracePt t="438935" x="2894013" y="5975350"/>
          <p14:tracePt t="438952" x="2687638" y="6010275"/>
          <p14:tracePt t="438969" x="2589213" y="6046788"/>
          <p14:tracePt t="438986" x="2527300" y="6072188"/>
          <p14:tracePt t="439756" x="2446338" y="6064250"/>
          <p14:tracePt t="439769" x="2366963" y="6019800"/>
          <p14:tracePt t="439781" x="2259013" y="5983288"/>
          <p14:tracePt t="439794" x="2187575" y="5965825"/>
          <p14:tracePt t="439806" x="2143125" y="5956300"/>
          <p14:tracePt t="439821" x="2108200" y="5938838"/>
          <p14:tracePt t="439836" x="2098675" y="5938838"/>
          <p14:tracePt t="439852" x="2089150" y="5938838"/>
          <p14:tracePt t="439881" x="2081213" y="5938838"/>
          <p14:tracePt t="439990" x="2089150" y="5938838"/>
          <p14:tracePt t="440026" x="2098675" y="5938838"/>
          <p14:tracePt t="440038" x="2116138" y="5938838"/>
          <p14:tracePt t="440050" x="2160588" y="5938838"/>
          <p14:tracePt t="440062" x="2179638" y="5938838"/>
          <p14:tracePt t="440074" x="2224088" y="5938838"/>
          <p14:tracePt t="440088" x="2241550" y="5938838"/>
          <p14:tracePt t="440102" x="2268538" y="5938838"/>
          <p14:tracePt t="440119" x="2286000" y="5938838"/>
          <p14:tracePt t="440135" x="2295525" y="5956300"/>
          <p14:tracePt t="440153" x="2322513" y="5956300"/>
          <p14:tracePt t="440168" x="2411413" y="5965825"/>
          <p14:tracePt t="440185" x="2455863" y="5983288"/>
          <p14:tracePt t="440204" x="2517775" y="6000750"/>
          <p14:tracePt t="440219" x="2536825" y="6019800"/>
          <p14:tracePt t="442463" x="2598738" y="6027738"/>
          <p14:tracePt t="442476" x="2652713" y="6027738"/>
          <p14:tracePt t="442488" x="2687638" y="6046788"/>
          <p14:tracePt t="442503" x="2741613" y="6046788"/>
          <p14:tracePt t="442519" x="2776538" y="6046788"/>
          <p14:tracePt t="442537" x="2857500" y="6054725"/>
          <p14:tracePt t="442553" x="2867025" y="6054725"/>
          <p14:tracePt t="442585" x="2874963" y="6054725"/>
          <p14:tracePt t="442627" x="2830513" y="6054725"/>
          <p14:tracePt t="442639" x="2786063" y="6037263"/>
          <p14:tracePt t="442651" x="2714625" y="6027738"/>
          <p14:tracePt t="442664" x="2633663" y="6010275"/>
          <p14:tracePt t="442677" x="2581275" y="5983288"/>
          <p14:tracePt t="442690" x="2527300" y="5965825"/>
          <p14:tracePt t="442702" x="2500313" y="5965825"/>
          <p14:tracePt t="442720" x="2490788" y="5965825"/>
          <p14:tracePt t="442738" x="2482850" y="5965825"/>
          <p14:tracePt t="442797" x="2509838" y="5965825"/>
          <p14:tracePt t="442810" x="2544763" y="5983288"/>
          <p14:tracePt t="442822" x="2616200" y="5983288"/>
          <p14:tracePt t="442835" x="2670175" y="6000750"/>
          <p14:tracePt t="442851" x="2751138" y="6000750"/>
          <p14:tracePt t="442868" x="2803525" y="6000750"/>
          <p14:tracePt t="442884" x="2847975" y="6000750"/>
          <p14:tracePt t="442918" x="2857500" y="5992813"/>
          <p14:tracePt t="445742" x="2768600" y="5992813"/>
          <p14:tracePt t="445755" x="2527300" y="6010275"/>
          <p14:tracePt t="445770" x="2295525" y="6010275"/>
          <p14:tracePt t="445779" x="2062163" y="6010275"/>
          <p14:tracePt t="445791" x="1822450" y="6010275"/>
          <p14:tracePt t="445805" x="1562100" y="6010275"/>
          <p14:tracePt t="445818" x="1347788" y="6010275"/>
          <p14:tracePt t="445835" x="1160463" y="6010275"/>
          <p14:tracePt t="445851" x="1017588" y="6010275"/>
          <p14:tracePt t="445868" x="822325" y="6019800"/>
          <p14:tracePt t="445884" x="768350" y="6037263"/>
          <p14:tracePt t="445901" x="731838" y="6046788"/>
          <p14:tracePt t="445934" x="723900" y="6046788"/>
          <p14:tracePt t="445986" x="768350" y="6046788"/>
          <p14:tracePt t="445998" x="822325" y="6046788"/>
          <p14:tracePt t="446010" x="893763" y="6046788"/>
          <p14:tracePt t="446022" x="965200" y="6046788"/>
          <p14:tracePt t="446035" x="1062038" y="6046788"/>
          <p14:tracePt t="446051" x="1116013" y="6046788"/>
          <p14:tracePt t="446068" x="1169988" y="6027738"/>
          <p14:tracePt t="446084" x="1268413" y="6019800"/>
          <p14:tracePt t="446101" x="1285875" y="6019800"/>
          <p14:tracePt t="446118" x="1303338" y="6019800"/>
          <p14:tracePt t="446134" x="1322388" y="6010275"/>
          <p14:tracePt t="446187" x="1322388" y="6000750"/>
          <p14:tracePt t="446211" x="1312863" y="6000750"/>
          <p14:tracePt t="446222" x="1295400" y="6000750"/>
          <p14:tracePt t="446235" x="1285875" y="6000750"/>
          <p14:tracePt t="446247" x="1250950" y="5983288"/>
          <p14:tracePt t="446259" x="1196975" y="5975350"/>
          <p14:tracePt t="446273" x="1179513" y="5975350"/>
          <p14:tracePt t="446286" x="1169988" y="5965825"/>
          <p14:tracePt t="446302" x="1152525" y="5965825"/>
          <p14:tracePt t="446369" x="1160463" y="5965825"/>
          <p14:tracePt t="446381" x="1187450" y="5965825"/>
          <p14:tracePt t="446393" x="1231900" y="5965825"/>
          <p14:tracePt t="446405" x="1339850" y="5983288"/>
          <p14:tracePt t="446419" x="1465263" y="6000750"/>
          <p14:tracePt t="446434" x="1562100" y="6000750"/>
          <p14:tracePt t="446451" x="1643063" y="6010275"/>
          <p14:tracePt t="446468" x="1731963" y="6027738"/>
          <p14:tracePt t="446484" x="1768475" y="6027738"/>
          <p14:tracePt t="446501" x="1776413" y="6027738"/>
          <p14:tracePt t="446518" x="1785938" y="6027738"/>
          <p14:tracePt t="446587" x="1768475" y="6037263"/>
          <p14:tracePt t="446599" x="1697038" y="6037263"/>
          <p14:tracePt t="446611" x="1598613" y="6037263"/>
          <p14:tracePt t="446624" x="1473200" y="6027738"/>
          <p14:tracePt t="446637" x="1347788" y="5992813"/>
          <p14:tracePt t="446654" x="1268413" y="5983288"/>
          <p14:tracePt t="446669" x="1250950" y="5983288"/>
          <p14:tracePt t="446685" x="1223963" y="5965825"/>
          <p14:tracePt t="446702" x="1214438" y="5965825"/>
          <p14:tracePt t="446774" x="1223963" y="5965825"/>
          <p14:tracePt t="446787" x="1258888" y="5965825"/>
          <p14:tracePt t="446798" x="1322388" y="5975350"/>
          <p14:tracePt t="446810" x="1419225" y="5992813"/>
          <p14:tracePt t="446822" x="1544638" y="6027738"/>
          <p14:tracePt t="446836" x="1643063" y="6054725"/>
          <p14:tracePt t="446852" x="1724025" y="6091238"/>
          <p14:tracePt t="446871" x="1768475" y="61087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Types of Cache Misses (3-C)</a:t>
            </a:r>
            <a:endParaRPr lang="ru-R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5613" y="1068000"/>
            <a:ext cx="3306762" cy="3932625"/>
          </a:xfrm>
        </p:spPr>
        <p:txBody>
          <a:bodyPr/>
          <a:lstStyle/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+mj-lt"/>
              </a:rPr>
              <a:t>Compulsory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misses</a:t>
            </a:r>
          </a:p>
          <a:p>
            <a:pPr marL="688975" lvl="1" indent="-342900">
              <a:spcBef>
                <a:spcPts val="600"/>
              </a:spcBef>
              <a:buClrTx/>
              <a:buFont typeface="Calibri" panose="020F0502020204030204" pitchFamily="34" charset="0"/>
              <a:buChar char="–"/>
            </a:pPr>
            <a:r>
              <a:rPr lang="en-US" sz="2000" dirty="0">
                <a:latin typeface="+mj-lt"/>
              </a:rPr>
              <a:t>Those that occurs even in a infinite </a:t>
            </a:r>
            <a:r>
              <a:rPr lang="en-US" sz="2000" dirty="0" smtClean="0">
                <a:latin typeface="+mj-lt"/>
              </a:rPr>
              <a:t>cache</a:t>
            </a:r>
          </a:p>
          <a:p>
            <a:pPr marL="688975" lvl="1" indent="-342900">
              <a:spcBef>
                <a:spcPts val="600"/>
              </a:spcBef>
              <a:buClrTx/>
              <a:buFont typeface="Calibri" panose="020F0502020204030204" pitchFamily="34" charset="0"/>
              <a:buChar char="–"/>
            </a:pPr>
            <a:r>
              <a:rPr lang="en-US" sz="2000" dirty="0" smtClean="0">
                <a:latin typeface="+mj-lt"/>
              </a:rPr>
              <a:t>First access to data</a:t>
            </a:r>
            <a:endParaRPr lang="en-US" sz="2000" dirty="0">
              <a:latin typeface="+mj-lt"/>
            </a:endParaRPr>
          </a:p>
          <a:p>
            <a:pPr marL="688975" lvl="1" indent="-342900">
              <a:spcBef>
                <a:spcPts val="600"/>
              </a:spcBef>
              <a:buClrTx/>
              <a:buFont typeface="Calibri" panose="020F0502020204030204" pitchFamily="34" charset="0"/>
              <a:buChar char="–"/>
            </a:pPr>
            <a:r>
              <a:rPr lang="en-US" sz="2000" dirty="0">
                <a:latin typeface="+mj-lt"/>
              </a:rPr>
              <a:t>So-called cold misses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/>
                </a:solidFill>
                <a:latin typeface="+mj-lt"/>
              </a:rPr>
              <a:t>Capacity</a:t>
            </a:r>
            <a:r>
              <a:rPr lang="en-US" dirty="0" smtClean="0">
                <a:latin typeface="+mj-lt"/>
              </a:rPr>
              <a:t> misses</a:t>
            </a:r>
          </a:p>
          <a:p>
            <a:pPr marL="688975" lvl="1" indent="-342900">
              <a:spcBef>
                <a:spcPts val="600"/>
              </a:spcBef>
              <a:buFont typeface="Calibri" panose="020F0502020204030204" pitchFamily="34" charset="0"/>
              <a:buChar char="–"/>
            </a:pPr>
            <a:r>
              <a:rPr lang="en-US" sz="2000" dirty="0" smtClean="0">
                <a:latin typeface="+mj-lt"/>
              </a:rPr>
              <a:t>Those that occurs in an fully associative cache</a:t>
            </a:r>
            <a:endParaRPr lang="ru-RU" sz="2000" dirty="0" smtClean="0">
              <a:latin typeface="+mj-lt"/>
            </a:endParaRPr>
          </a:p>
          <a:p>
            <a:pPr marL="688975" lvl="1" indent="-342900">
              <a:spcBef>
                <a:spcPts val="600"/>
              </a:spcBef>
              <a:buFont typeface="Calibri" panose="020F0502020204030204" pitchFamily="34" charset="0"/>
              <a:buChar char="–"/>
            </a:pPr>
            <a:r>
              <a:rPr lang="en-US" sz="2000" dirty="0" err="1" smtClean="0">
                <a:latin typeface="+mj-lt"/>
              </a:rPr>
              <a:t>Workset</a:t>
            </a:r>
            <a:r>
              <a:rPr lang="en-US" sz="2000" dirty="0" smtClean="0">
                <a:latin typeface="+mj-lt"/>
              </a:rPr>
              <a:t> is larger than the cache size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454025" y="5147386"/>
            <a:ext cx="8375015" cy="121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6842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1030288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131445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lvl="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C00000"/>
                </a:solidFill>
                <a:latin typeface="Calibri"/>
              </a:rPr>
              <a:t>Conflict</a:t>
            </a:r>
            <a:r>
              <a:rPr lang="en-US" kern="0" dirty="0">
                <a:solidFill>
                  <a:srgbClr val="061922"/>
                </a:solidFill>
                <a:latin typeface="Calibri"/>
              </a:rPr>
              <a:t> misses</a:t>
            </a:r>
          </a:p>
          <a:p>
            <a:pPr marL="688975" lvl="1" indent="-342900">
              <a:spcBef>
                <a:spcPts val="600"/>
              </a:spcBef>
              <a:buClr>
                <a:srgbClr val="061922"/>
              </a:buClr>
              <a:buFont typeface="Calibri" panose="020F0502020204030204" pitchFamily="34" charset="0"/>
              <a:buChar char="–"/>
            </a:pPr>
            <a:r>
              <a:rPr lang="en-US" sz="2000" kern="0" dirty="0">
                <a:solidFill>
                  <a:srgbClr val="061922"/>
                </a:solidFill>
                <a:latin typeface="Calibri"/>
              </a:rPr>
              <a:t>Difference between fully associate and direct mapped cache</a:t>
            </a:r>
          </a:p>
          <a:p>
            <a:pPr marL="688975" lvl="1" indent="-342900">
              <a:spcBef>
                <a:spcPts val="600"/>
              </a:spcBef>
              <a:buClr>
                <a:srgbClr val="061922"/>
              </a:buClr>
              <a:buFont typeface="Calibri" panose="020F0502020204030204" pitchFamily="34" charset="0"/>
              <a:buChar char="–"/>
            </a:pPr>
            <a:r>
              <a:rPr lang="en-US" sz="2000" kern="0" dirty="0">
                <a:solidFill>
                  <a:srgbClr val="061922"/>
                </a:solidFill>
                <a:latin typeface="Calibri"/>
              </a:rPr>
              <a:t>The size of the cache is enough, but the problem is in line mapping to sets</a:t>
            </a:r>
            <a:endParaRPr lang="ru-RU" sz="2000" kern="0" dirty="0">
              <a:solidFill>
                <a:srgbClr val="061922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kern="0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213" y="1479019"/>
            <a:ext cx="5227449" cy="3997856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4487950" y="4412222"/>
            <a:ext cx="4308736" cy="238858"/>
          </a:xfrm>
          <a:prstGeom prst="roundRect">
            <a:avLst/>
          </a:prstGeom>
          <a:noFill/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5670299" y="2533204"/>
            <a:ext cx="1889634" cy="1613620"/>
          </a:xfrm>
          <a:custGeom>
            <a:avLst/>
            <a:gdLst>
              <a:gd name="connsiteX0" fmla="*/ 0 w 1808480"/>
              <a:gd name="connsiteY0" fmla="*/ 5080 h 1544320"/>
              <a:gd name="connsiteX1" fmla="*/ 0 w 1808480"/>
              <a:gd name="connsiteY1" fmla="*/ 294640 h 1544320"/>
              <a:gd name="connsiteX2" fmla="*/ 579120 w 1808480"/>
              <a:gd name="connsiteY2" fmla="*/ 294640 h 1544320"/>
              <a:gd name="connsiteX3" fmla="*/ 579120 w 1808480"/>
              <a:gd name="connsiteY3" fmla="*/ 1285240 h 1544320"/>
              <a:gd name="connsiteX4" fmla="*/ 1158240 w 1808480"/>
              <a:gd name="connsiteY4" fmla="*/ 1285240 h 1544320"/>
              <a:gd name="connsiteX5" fmla="*/ 1158240 w 1808480"/>
              <a:gd name="connsiteY5" fmla="*/ 1544320 h 1544320"/>
              <a:gd name="connsiteX6" fmla="*/ 1808480 w 1808480"/>
              <a:gd name="connsiteY6" fmla="*/ 1544320 h 1544320"/>
              <a:gd name="connsiteX7" fmla="*/ 1808480 w 1808480"/>
              <a:gd name="connsiteY7" fmla="*/ 1102360 h 1544320"/>
              <a:gd name="connsiteX8" fmla="*/ 1234440 w 1808480"/>
              <a:gd name="connsiteY8" fmla="*/ 1102360 h 1544320"/>
              <a:gd name="connsiteX9" fmla="*/ 1234440 w 1808480"/>
              <a:gd name="connsiteY9" fmla="*/ 353060 h 1544320"/>
              <a:gd name="connsiteX10" fmla="*/ 647700 w 1808480"/>
              <a:gd name="connsiteY10" fmla="*/ 353060 h 1544320"/>
              <a:gd name="connsiteX11" fmla="*/ 647700 w 1808480"/>
              <a:gd name="connsiteY11" fmla="*/ 0 h 1544320"/>
              <a:gd name="connsiteX12" fmla="*/ 0 w 1808480"/>
              <a:gd name="connsiteY12" fmla="*/ 5080 h 154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8480" h="1544320">
                <a:moveTo>
                  <a:pt x="0" y="5080"/>
                </a:moveTo>
                <a:lnTo>
                  <a:pt x="0" y="294640"/>
                </a:lnTo>
                <a:lnTo>
                  <a:pt x="579120" y="294640"/>
                </a:lnTo>
                <a:lnTo>
                  <a:pt x="579120" y="1285240"/>
                </a:lnTo>
                <a:lnTo>
                  <a:pt x="1158240" y="1285240"/>
                </a:lnTo>
                <a:lnTo>
                  <a:pt x="1158240" y="1544320"/>
                </a:lnTo>
                <a:lnTo>
                  <a:pt x="1808480" y="1544320"/>
                </a:lnTo>
                <a:lnTo>
                  <a:pt x="1808480" y="1102360"/>
                </a:lnTo>
                <a:lnTo>
                  <a:pt x="1234440" y="1102360"/>
                </a:lnTo>
                <a:lnTo>
                  <a:pt x="1234440" y="353060"/>
                </a:lnTo>
                <a:lnTo>
                  <a:pt x="647700" y="353060"/>
                </a:lnTo>
                <a:lnTo>
                  <a:pt x="647700" y="0"/>
                </a:lnTo>
                <a:lnTo>
                  <a:pt x="0" y="5080"/>
                </a:lnTo>
                <a:close/>
              </a:path>
            </a:pathLst>
          </a:custGeom>
          <a:noFill/>
          <a:ln w="12700" cap="rnd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glow rad="63500">
              <a:srgbClr val="F37021">
                <a:alpha val="40000"/>
              </a:srgb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3" name="Line Callout 1 (No Border) 12"/>
          <p:cNvSpPr/>
          <p:nvPr/>
        </p:nvSpPr>
        <p:spPr bwMode="auto">
          <a:xfrm flipH="1">
            <a:off x="7706042" y="3020505"/>
            <a:ext cx="1057275" cy="851611"/>
          </a:xfrm>
          <a:prstGeom prst="callout1">
            <a:avLst>
              <a:gd name="adj1" fmla="val 80266"/>
              <a:gd name="adj2" fmla="val 51127"/>
              <a:gd name="adj3" fmla="val 152765"/>
              <a:gd name="adj4" fmla="val 61667"/>
            </a:avLst>
          </a:prstGeom>
          <a:noFill/>
          <a:ln w="1905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lg" len="lg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Compulsory</a:t>
            </a:r>
            <a:endParaRPr lang="ru-RU" sz="2000" dirty="0" smtClean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Line Callout 1 (No Border) 13"/>
          <p:cNvSpPr/>
          <p:nvPr/>
        </p:nvSpPr>
        <p:spPr bwMode="auto">
          <a:xfrm flipH="1">
            <a:off x="6270937" y="1621652"/>
            <a:ext cx="1057275" cy="851611"/>
          </a:xfrm>
          <a:prstGeom prst="callout1">
            <a:avLst>
              <a:gd name="adj1" fmla="val 72436"/>
              <a:gd name="adj2" fmla="val 52928"/>
              <a:gd name="adj3" fmla="val 141580"/>
              <a:gd name="adj4" fmla="val 62568"/>
            </a:avLst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  <a:effectLst>
            <a:glow rad="63500">
              <a:srgbClr val="F37021">
                <a:alpha val="40000"/>
              </a:srgbClr>
            </a:glo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Conflict</a:t>
            </a:r>
            <a:endParaRPr lang="ru-RU" sz="2000" dirty="0" smtClean="0">
              <a:solidFill>
                <a:srgbClr val="C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56050" y="3446310"/>
            <a:ext cx="115768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solidFill>
                  <a:schemeClr val="accent6"/>
                </a:solidFill>
                <a:effectLst>
                  <a:glow rad="101600">
                    <a:schemeClr val="tx1">
                      <a:alpha val="39000"/>
                    </a:schemeClr>
                  </a:glow>
                </a:effectLst>
                <a:latin typeface="+mj-lt"/>
              </a:rPr>
              <a:t>Capacity</a:t>
            </a:r>
            <a:endParaRPr lang="en-US" sz="2200" dirty="0">
              <a:solidFill>
                <a:schemeClr val="accent6"/>
              </a:solidFill>
              <a:effectLst>
                <a:glow rad="101600">
                  <a:schemeClr val="tx1">
                    <a:alpha val="39000"/>
                  </a:schemeClr>
                </a:glow>
              </a:effectLst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0877" y="1421597"/>
            <a:ext cx="4693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Miss Rate = F(Cache Capacity, Associativity)</a:t>
            </a:r>
            <a:endParaRPr lang="ru-RU" sz="2000" dirty="0" smtClean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508639"/>
      </p:ext>
    </p:extLst>
  </p:cSld>
  <p:clrMapOvr>
    <a:masterClrMapping/>
  </p:clrMapOvr>
  <p:transition advTm="88038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11" grpId="0" animBg="1"/>
      <p:bldP spid="13" grpId="0" animBg="1"/>
      <p:bldP spid="14" grpId="0" animBg="1"/>
      <p:bldP spid="15" grpId="0"/>
      <p:bldP spid="16" grpId="0"/>
    </p:bldLst>
  </p:timing>
  <p:extLst>
    <p:ext uri="{3A86A75C-4F4B-4683-9AE1-C65F6400EC91}">
      <p14:laserTraceLst xmlns:p14="http://schemas.microsoft.com/office/powerpoint/2010/main">
        <p14:tracePtLst>
          <p14:tracePt t="15121" x="1741488" y="6108700"/>
          <p14:tracePt t="15133" x="1697038" y="6118225"/>
          <p14:tracePt t="15146" x="1660525" y="6118225"/>
          <p14:tracePt t="15159" x="1633538" y="6118225"/>
          <p14:tracePt t="15171" x="1598613" y="6118225"/>
          <p14:tracePt t="15185" x="1571625" y="6118225"/>
          <p14:tracePt t="15201" x="1554163" y="6118225"/>
          <p14:tracePt t="15216" x="1527175" y="6099175"/>
          <p14:tracePt t="15233" x="1500188" y="6072188"/>
          <p14:tracePt t="15249" x="1465263" y="6000750"/>
          <p14:tracePt t="15266" x="1446213" y="5956300"/>
          <p14:tracePt t="15285" x="1438275" y="5894388"/>
          <p14:tracePt t="15301" x="1455738" y="5840413"/>
          <p14:tracePt t="15318" x="1500188" y="5778500"/>
          <p14:tracePt t="15333" x="1589088" y="5689600"/>
          <p14:tracePt t="15350" x="1911350" y="5394325"/>
          <p14:tracePt t="15366" x="2062163" y="5295900"/>
          <p14:tracePt t="15383" x="2374900" y="5064125"/>
          <p14:tracePt t="15400" x="2571750" y="4948238"/>
          <p14:tracePt t="15416" x="2803525" y="4822825"/>
          <p14:tracePt t="15433" x="3251200" y="4598988"/>
          <p14:tracePt t="15449" x="3643313" y="4448175"/>
          <p14:tracePt t="15466" x="3867150" y="4367213"/>
          <p14:tracePt t="15483" x="4143375" y="4259263"/>
          <p14:tracePt t="15499" x="4197350" y="4224338"/>
          <p14:tracePt t="15517" x="4268788" y="4197350"/>
          <p14:tracePt t="15533" x="4276725" y="4197350"/>
          <p14:tracePt t="15566" x="4286250" y="4187825"/>
          <p14:tracePt t="15613" x="4286250" y="4179888"/>
          <p14:tracePt t="15639" x="4286250" y="4170363"/>
          <p14:tracePt t="15651" x="4286250" y="4162425"/>
          <p14:tracePt t="15662" x="4286250" y="4152900"/>
          <p14:tracePt t="15674" x="4286250" y="4143375"/>
          <p14:tracePt t="15687" x="4286250" y="4125913"/>
          <p14:tracePt t="15700" x="4286250" y="4108450"/>
          <p14:tracePt t="15719" x="4268788" y="4081463"/>
          <p14:tracePt t="15733" x="4268788" y="4010025"/>
          <p14:tracePt t="15750" x="4259263" y="3938588"/>
          <p14:tracePt t="15766" x="4259263" y="3714750"/>
          <p14:tracePt t="15783" x="4259263" y="3643313"/>
          <p14:tracePt t="15801" x="4276725" y="3544888"/>
          <p14:tracePt t="15816" x="4303713" y="3492500"/>
          <p14:tracePt t="15833" x="4330700" y="3465513"/>
          <p14:tracePt t="15851" x="4367213" y="3384550"/>
          <p14:tracePt t="15867" x="4394200" y="3357563"/>
          <p14:tracePt t="15884" x="4419600" y="3349625"/>
          <p14:tracePt t="15901" x="4419600" y="3340100"/>
          <p14:tracePt t="16128" x="4473575" y="3286125"/>
          <p14:tracePt t="16139" x="4562475" y="3214688"/>
          <p14:tracePt t="16151" x="4643438" y="3143250"/>
          <p14:tracePt t="16164" x="4751388" y="3089275"/>
          <p14:tracePt t="16176" x="4840288" y="3027363"/>
          <p14:tracePt t="16188" x="4946650" y="2955925"/>
          <p14:tracePt t="16201" x="5027613" y="2901950"/>
          <p14:tracePt t="16219" x="5135563" y="2849563"/>
          <p14:tracePt t="16233" x="5214938" y="2822575"/>
          <p14:tracePt t="16249" x="5268913" y="2786063"/>
          <p14:tracePt t="16266" x="5313363" y="2759075"/>
          <p14:tracePt t="16283" x="5357813" y="2741613"/>
          <p14:tracePt t="16301" x="5375275" y="2741613"/>
          <p14:tracePt t="16318" x="5429250" y="2706688"/>
          <p14:tracePt t="16333" x="5456238" y="2687638"/>
          <p14:tracePt t="16350" x="5465763" y="2679700"/>
          <p14:tracePt t="16366" x="5492750" y="2670175"/>
          <p14:tracePt t="16383" x="5500688" y="2670175"/>
          <p14:tracePt t="16400" x="5500688" y="2660650"/>
          <p14:tracePt t="16463" x="5500688" y="2652713"/>
          <p14:tracePt t="16486" x="5500688" y="2616200"/>
          <p14:tracePt t="16498" x="5465763" y="2554288"/>
          <p14:tracePt t="16512" x="5394325" y="2473325"/>
          <p14:tracePt t="16523" x="5330825" y="2420938"/>
          <p14:tracePt t="16535" x="5295900" y="2384425"/>
          <p14:tracePt t="16550" x="5251450" y="2357438"/>
          <p14:tracePt t="16566" x="5160963" y="2322513"/>
          <p14:tracePt t="16583" x="5045075" y="2278063"/>
          <p14:tracePt t="16599" x="4921250" y="2241550"/>
          <p14:tracePt t="16616" x="4724400" y="2206625"/>
          <p14:tracePt t="16634" x="4384675" y="2152650"/>
          <p14:tracePt t="16651" x="4232275" y="2089150"/>
          <p14:tracePt t="16669" x="4133850" y="2063750"/>
          <p14:tracePt t="16683" x="4108450" y="2054225"/>
          <p14:tracePt t="16700" x="4098925" y="2054225"/>
          <p14:tracePt t="16716" x="4098925" y="2044700"/>
          <p14:tracePt t="16734" x="4089400" y="2044700"/>
          <p14:tracePt t="16808" x="4098925" y="2044700"/>
          <p14:tracePt t="16821" x="4108450" y="2044700"/>
          <p14:tracePt t="16832" x="4125913" y="2044700"/>
          <p14:tracePt t="16845" x="4133850" y="2044700"/>
          <p14:tracePt t="16856" x="4143375" y="2044700"/>
          <p14:tracePt t="16881" x="4187825" y="2044700"/>
          <p14:tracePt t="16893" x="4241800" y="2027238"/>
          <p14:tracePt t="16905" x="4340225" y="2009775"/>
          <p14:tracePt t="16917" x="4419600" y="1982788"/>
          <p14:tracePt t="16933" x="4527550" y="1965325"/>
          <p14:tracePt t="16949" x="4581525" y="1946275"/>
          <p14:tracePt t="16966" x="4660900" y="1928813"/>
          <p14:tracePt t="16983" x="4670425" y="1928813"/>
          <p14:tracePt t="16999" x="4679950" y="1928813"/>
          <p14:tracePt t="17016" x="4687888" y="1928813"/>
          <p14:tracePt t="17136" x="4679950" y="1928813"/>
          <p14:tracePt t="17147" x="4652963" y="1928813"/>
          <p14:tracePt t="17160" x="4598988" y="1928813"/>
          <p14:tracePt t="17171" x="4510088" y="1928813"/>
          <p14:tracePt t="17184" x="4456113" y="1928813"/>
          <p14:tracePt t="17199" x="4402138" y="1928813"/>
          <p14:tracePt t="17216" x="4348163" y="1911350"/>
          <p14:tracePt t="17233" x="4322763" y="1901825"/>
          <p14:tracePt t="17251" x="4295775" y="1884363"/>
          <p14:tracePt t="17283" x="4286250" y="1874838"/>
          <p14:tracePt t="17339" x="4295775" y="1874838"/>
          <p14:tracePt t="17351" x="4313238" y="1884363"/>
          <p14:tracePt t="17364" x="4357688" y="1884363"/>
          <p14:tracePt t="17377" x="4429125" y="1893888"/>
          <p14:tracePt t="17389" x="4527550" y="1893888"/>
          <p14:tracePt t="17402" x="4643438" y="1893888"/>
          <p14:tracePt t="17417" x="4768850" y="1893888"/>
          <p14:tracePt t="17433" x="4840288" y="1911350"/>
          <p14:tracePt t="17450" x="4938713" y="1911350"/>
          <p14:tracePt t="17467" x="4965700" y="1911350"/>
          <p14:tracePt t="17501" x="4973638" y="1911350"/>
          <p14:tracePt t="17549" x="4965700" y="1911350"/>
          <p14:tracePt t="17560" x="4938713" y="1911350"/>
          <p14:tracePt t="17572" x="4911725" y="1893888"/>
          <p14:tracePt t="17585" x="4840288" y="1893888"/>
          <p14:tracePt t="17601" x="4670425" y="1874838"/>
          <p14:tracePt t="17617" x="4527550" y="1839913"/>
          <p14:tracePt t="17635" x="4232275" y="1785938"/>
          <p14:tracePt t="17650" x="4179888" y="1768475"/>
          <p14:tracePt t="17667" x="4133850" y="1758950"/>
          <p14:tracePt t="17683" x="4116388" y="1758950"/>
          <p14:tracePt t="17701" x="4108450" y="1758950"/>
          <p14:tracePt t="17770" x="4116388" y="1758950"/>
          <p14:tracePt t="17783" x="4125913" y="1758950"/>
          <p14:tracePt t="17795" x="4133850" y="1758950"/>
          <p14:tracePt t="17819" x="4160838" y="1758950"/>
          <p14:tracePt t="17831" x="4197350" y="1758950"/>
          <p14:tracePt t="17843" x="4232275" y="1758950"/>
          <p14:tracePt t="17856" x="4303713" y="1758950"/>
          <p14:tracePt t="17868" x="4384675" y="1758950"/>
          <p14:tracePt t="17883" x="4438650" y="1758950"/>
          <p14:tracePt t="17900" x="4500563" y="1758950"/>
          <p14:tracePt t="17917" x="4598988" y="1758950"/>
          <p14:tracePt t="17933" x="4633913" y="1758950"/>
          <p14:tracePt t="17950" x="4660900" y="1758950"/>
          <p14:tracePt t="17968" x="4732338" y="1758950"/>
          <p14:tracePt t="17984" x="4768850" y="1758950"/>
          <p14:tracePt t="18000" x="4813300" y="1758950"/>
          <p14:tracePt t="18017" x="4875213" y="1758950"/>
          <p14:tracePt t="18034" x="4884738" y="1758950"/>
          <p14:tracePt t="18067" x="4894263" y="1758950"/>
          <p14:tracePt t="18173" x="4902200" y="1758950"/>
          <p14:tracePt t="18185" x="4911725" y="1758950"/>
          <p14:tracePt t="18198" x="4921250" y="1776413"/>
          <p14:tracePt t="18531" x="4884738" y="1776413"/>
          <p14:tracePt t="18544" x="4776788" y="1776413"/>
          <p14:tracePt t="18556" x="4697413" y="1776413"/>
          <p14:tracePt t="18569" x="4643438" y="1776413"/>
          <p14:tracePt t="18584" x="4625975" y="1776413"/>
          <p14:tracePt t="18600" x="4616450" y="1776413"/>
          <p14:tracePt t="18617" x="4589463" y="1768475"/>
          <p14:tracePt t="18635" x="4581525" y="1768475"/>
          <p14:tracePt t="18653" x="4465638" y="1758950"/>
          <p14:tracePt t="18668" x="4411663" y="1758950"/>
          <p14:tracePt t="18685" x="4384675" y="1741488"/>
          <p14:tracePt t="18702" x="4367213" y="1741488"/>
          <p14:tracePt t="18719" x="4357688" y="1741488"/>
          <p14:tracePt t="18755" x="4348163" y="1741488"/>
          <p14:tracePt t="18768" x="4322763" y="1741488"/>
          <p14:tracePt t="18779" x="4286250" y="1741488"/>
          <p14:tracePt t="18792" x="4251325" y="1741488"/>
          <p14:tracePt t="18804" x="4224338" y="1751013"/>
          <p14:tracePt t="18816" x="4197350" y="1758950"/>
          <p14:tracePt t="18839" x="4187825" y="1758950"/>
          <p14:tracePt t="18912" x="4179888" y="1758950"/>
          <p14:tracePt t="18924" x="4170363" y="1724025"/>
          <p14:tracePt t="18935" x="4152900" y="1652588"/>
          <p14:tracePt t="18947" x="4133850" y="1554163"/>
          <p14:tracePt t="18960" x="4116388" y="1428750"/>
          <p14:tracePt t="18972" x="4098925" y="1347788"/>
          <p14:tracePt t="18984" x="4089400" y="1312863"/>
          <p14:tracePt t="19000" x="4089400" y="1285875"/>
          <p14:tracePt t="19016" x="4089400" y="1268413"/>
          <p14:tracePt t="19033" x="4089400" y="1258888"/>
          <p14:tracePt t="19094" x="4098925" y="1258888"/>
          <p14:tracePt t="19117" x="4108450" y="1258888"/>
          <p14:tracePt t="19141" x="4133850" y="1258888"/>
          <p14:tracePt t="19153" x="4152900" y="1258888"/>
          <p14:tracePt t="19165" x="4197350" y="1258888"/>
          <p14:tracePt t="19177" x="4251325" y="1250950"/>
          <p14:tracePt t="19190" x="4303713" y="1241425"/>
          <p14:tracePt t="19202" x="4384675" y="1204913"/>
          <p14:tracePt t="19216" x="4483100" y="1187450"/>
          <p14:tracePt t="19233" x="4554538" y="1187450"/>
          <p14:tracePt t="19250" x="4616450" y="1179513"/>
          <p14:tracePt t="19266" x="4660900" y="1179513"/>
          <p14:tracePt t="19283" x="4786313" y="1179513"/>
          <p14:tracePt t="19300" x="4830763" y="1179513"/>
          <p14:tracePt t="19316" x="4921250" y="1179513"/>
          <p14:tracePt t="19333" x="4992688" y="1179513"/>
          <p14:tracePt t="19350" x="5037138" y="1179513"/>
          <p14:tracePt t="19366" x="5064125" y="1179513"/>
          <p14:tracePt t="19383" x="5089525" y="1179513"/>
          <p14:tracePt t="19400" x="5116513" y="1187450"/>
          <p14:tracePt t="19416" x="5160963" y="1196975"/>
          <p14:tracePt t="19433" x="5187950" y="1214438"/>
          <p14:tracePt t="19450" x="5197475" y="1214438"/>
          <p14:tracePt t="19466" x="5224463" y="1223963"/>
          <p14:tracePt t="19483" x="5232400" y="1231900"/>
          <p14:tracePt t="19500" x="5259388" y="1241425"/>
          <p14:tracePt t="19516" x="5303838" y="1258888"/>
          <p14:tracePt t="19533" x="5313363" y="1258888"/>
          <p14:tracePt t="19550" x="5330825" y="1268413"/>
          <p14:tracePt t="19566" x="5340350" y="1268413"/>
          <p14:tracePt t="19583" x="5340350" y="1276350"/>
          <p14:tracePt t="19600" x="5349875" y="1285875"/>
          <p14:tracePt t="19616" x="5357813" y="1312863"/>
          <p14:tracePt t="19633" x="5367338" y="1322388"/>
          <p14:tracePt t="19650" x="5394325" y="1366838"/>
          <p14:tracePt t="19666" x="5402263" y="1374775"/>
          <p14:tracePt t="19686" x="5402263" y="1393825"/>
          <p14:tracePt t="19701" x="5402263" y="1411288"/>
          <p14:tracePt t="19718" x="5402263" y="1428750"/>
          <p14:tracePt t="19721" x="5402263" y="1465263"/>
          <p14:tracePt t="19735" x="5402263" y="1509713"/>
          <p14:tracePt t="19751" x="5394325" y="1544638"/>
          <p14:tracePt t="19767" x="5394325" y="1581150"/>
          <p14:tracePt t="19784" x="5384800" y="1608138"/>
          <p14:tracePt t="19802" x="5384800" y="1625600"/>
          <p14:tracePt t="19818" x="5375275" y="1633538"/>
          <p14:tracePt t="19834" x="5375275" y="1652588"/>
          <p14:tracePt t="19851" x="5367338" y="1697038"/>
          <p14:tracePt t="19868" x="5349875" y="1714500"/>
          <p14:tracePt t="19886" x="5322888" y="1785938"/>
          <p14:tracePt t="19901" x="5313363" y="1795463"/>
          <p14:tracePt t="19917" x="5303838" y="1812925"/>
          <p14:tracePt t="19935" x="5295900" y="1822450"/>
          <p14:tracePt t="19951" x="5286375" y="1822450"/>
          <p14:tracePt t="19994" x="5278438" y="1822450"/>
          <p14:tracePt t="20019" x="5251450" y="1839913"/>
          <p14:tracePt t="20031" x="5224463" y="1857375"/>
          <p14:tracePt t="20043" x="5187950" y="1874838"/>
          <p14:tracePt t="20055" x="5160963" y="1884363"/>
          <p14:tracePt t="20068" x="5143500" y="1884363"/>
          <p14:tracePt t="20084" x="5126038" y="1884363"/>
          <p14:tracePt t="20102" x="5108575" y="1901825"/>
          <p14:tracePt t="20118" x="5045075" y="1901825"/>
          <p14:tracePt t="20134" x="5037138" y="1901825"/>
          <p14:tracePt t="20152" x="4965700" y="1901825"/>
          <p14:tracePt t="20167" x="4929188" y="1901825"/>
          <p14:tracePt t="20183" x="4884738" y="1901825"/>
          <p14:tracePt t="20200" x="4822825" y="1901825"/>
          <p14:tracePt t="20217" x="4803775" y="1893888"/>
          <p14:tracePt t="20233" x="4776788" y="1893888"/>
          <p14:tracePt t="20235" x="4741863" y="1893888"/>
          <p14:tracePt t="20253" x="4732338" y="1893888"/>
          <p14:tracePt t="20266" x="4724400" y="1884363"/>
          <p14:tracePt t="20284" x="4687888" y="1884363"/>
          <p14:tracePt t="20300" x="4660900" y="1884363"/>
          <p14:tracePt t="20316" x="4616450" y="1866900"/>
          <p14:tracePt t="20333" x="4598988" y="1866900"/>
          <p14:tracePt t="20350" x="4545013" y="1839913"/>
          <p14:tracePt t="20366" x="4527550" y="1839913"/>
          <p14:tracePt t="20383" x="4510088" y="1830388"/>
          <p14:tracePt t="20400" x="4483100" y="1822450"/>
          <p14:tracePt t="20416" x="4456113" y="1803400"/>
          <p14:tracePt t="20433" x="4419600" y="1795463"/>
          <p14:tracePt t="20450" x="4286250" y="1751013"/>
          <p14:tracePt t="20466" x="4232275" y="1731963"/>
          <p14:tracePt t="20483" x="4170363" y="1704975"/>
          <p14:tracePt t="20500" x="4152900" y="1697038"/>
          <p14:tracePt t="20516" x="4143375" y="1687513"/>
          <p14:tracePt t="20533" x="4133850" y="1679575"/>
          <p14:tracePt t="20550" x="4133850" y="1670050"/>
          <p14:tracePt t="20567" x="4116388" y="1643063"/>
          <p14:tracePt t="20583" x="4116388" y="1625600"/>
          <p14:tracePt t="20600" x="4108450" y="1625600"/>
          <p14:tracePt t="20617" x="4108450" y="1608138"/>
          <p14:tracePt t="20650" x="4108450" y="1598613"/>
          <p14:tracePt t="20666" x="4108450" y="1589088"/>
          <p14:tracePt t="20701" x="4116388" y="1589088"/>
          <p14:tracePt t="20712" x="4116388" y="1571625"/>
          <p14:tracePt t="20736" x="4125913" y="1571625"/>
          <p14:tracePt t="20755" x="4133850" y="1562100"/>
          <p14:tracePt t="20768" x="4160838" y="1554163"/>
          <p14:tracePt t="20780" x="4170363" y="1527175"/>
          <p14:tracePt t="20792" x="4197350" y="1517650"/>
          <p14:tracePt t="20804" x="4224338" y="1490663"/>
          <p14:tracePt t="20816" x="4232275" y="1482725"/>
          <p14:tracePt t="20833" x="4241800" y="1455738"/>
          <p14:tracePt t="20850" x="4251325" y="1455738"/>
          <p14:tracePt t="20866" x="4330700" y="1438275"/>
          <p14:tracePt t="20883" x="4384675" y="1401763"/>
          <p14:tracePt t="20900" x="4446588" y="1374775"/>
          <p14:tracePt t="20917" x="4562475" y="1330325"/>
          <p14:tracePt t="20933" x="4598988" y="1322388"/>
          <p14:tracePt t="20950" x="4660900" y="1303338"/>
          <p14:tracePt t="20967" x="4687888" y="1295400"/>
          <p14:tracePt t="20983" x="4724400" y="1295400"/>
          <p14:tracePt t="21000" x="4786313" y="1295400"/>
          <p14:tracePt t="21017" x="4822825" y="1295400"/>
          <p14:tracePt t="21034" x="4867275" y="1295400"/>
          <p14:tracePt t="21050" x="4884738" y="1295400"/>
          <p14:tracePt t="21067" x="4894263" y="1295400"/>
          <p14:tracePt t="21083" x="4911725" y="1295400"/>
          <p14:tracePt t="21100" x="4921250" y="1295400"/>
          <p14:tracePt t="21116" x="4946650" y="1295400"/>
          <p14:tracePt t="21133" x="4992688" y="1295400"/>
          <p14:tracePt t="21150" x="5010150" y="1303338"/>
          <p14:tracePt t="21167" x="5064125" y="1322388"/>
          <p14:tracePt t="21183" x="5081588" y="1322388"/>
          <p14:tracePt t="21200" x="5126038" y="1330325"/>
          <p14:tracePt t="21218" x="5197475" y="1357313"/>
          <p14:tracePt t="21235" x="5224463" y="1374775"/>
          <p14:tracePt t="21252" x="5251450" y="1384300"/>
          <p14:tracePt t="21268" x="5278438" y="1393825"/>
          <p14:tracePt t="21286" x="5286375" y="1401763"/>
          <p14:tracePt t="21302" x="5295900" y="1419225"/>
          <p14:tracePt t="21318" x="5303838" y="1428750"/>
          <p14:tracePt t="21336" x="5322888" y="1455738"/>
          <p14:tracePt t="21352" x="5322888" y="1473200"/>
          <p14:tracePt t="21368" x="5340350" y="1490663"/>
          <p14:tracePt t="21384" x="5340350" y="1509713"/>
          <p14:tracePt t="21419" x="5340350" y="1536700"/>
          <p14:tracePt t="21435" x="5340350" y="1544638"/>
          <p14:tracePt t="21451" x="5340350" y="1581150"/>
          <p14:tracePt t="21470" x="5340350" y="1670050"/>
          <p14:tracePt t="21485" x="5330825" y="1704975"/>
          <p14:tracePt t="21502" x="5322888" y="1714500"/>
          <p14:tracePt t="21518" x="5303838" y="1741488"/>
          <p14:tracePt t="21535" x="5303838" y="1751013"/>
          <p14:tracePt t="21553" x="5295900" y="1751013"/>
          <p14:tracePt t="21568" x="5295900" y="1768475"/>
          <p14:tracePt t="21585" x="5268913" y="1795463"/>
          <p14:tracePt t="21602" x="5232400" y="1849438"/>
          <p14:tracePt t="21618" x="5207000" y="1857375"/>
          <p14:tracePt t="21635" x="5197475" y="1857375"/>
          <p14:tracePt t="21652" x="5170488" y="1866900"/>
          <p14:tracePt t="21667" x="5160963" y="1866900"/>
          <p14:tracePt t="21685" x="5081588" y="1911350"/>
          <p14:tracePt t="21700" x="4983163" y="1946275"/>
          <p14:tracePt t="21717" x="4875213" y="1973263"/>
          <p14:tracePt t="21733" x="4786313" y="2009775"/>
          <p14:tracePt t="21750" x="4741863" y="2009775"/>
          <p14:tracePt t="21766" x="4732338" y="2009775"/>
          <p14:tracePt t="21783" x="4724400" y="2009775"/>
          <p14:tracePt t="21800" x="4679950" y="2009775"/>
          <p14:tracePt t="21817" x="4608513" y="2009775"/>
          <p14:tracePt t="21833" x="4537075" y="2000250"/>
          <p14:tracePt t="21850" x="4419600" y="1982788"/>
          <p14:tracePt t="21867" x="4375150" y="1973263"/>
          <p14:tracePt t="21884" x="4367213" y="1955800"/>
          <p14:tracePt t="21900" x="4303713" y="1946275"/>
          <p14:tracePt t="21917" x="4268788" y="1928813"/>
          <p14:tracePt t="21933" x="4205288" y="1911350"/>
          <p14:tracePt t="21950" x="4160838" y="1911350"/>
          <p14:tracePt t="21967" x="4152900" y="1901825"/>
          <p14:tracePt t="21983" x="4143375" y="1884363"/>
          <p14:tracePt t="22000" x="4143375" y="1874838"/>
          <p14:tracePt t="22017" x="4143375" y="1866900"/>
          <p14:tracePt t="22035" x="4143375" y="1857375"/>
          <p14:tracePt t="22051" x="4143375" y="1849438"/>
          <p14:tracePt t="22067" x="4143375" y="1839913"/>
          <p14:tracePt t="22084" x="4143375" y="1830388"/>
          <p14:tracePt t="22100" x="4143375" y="1803400"/>
          <p14:tracePt t="22118" x="4143375" y="1714500"/>
          <p14:tracePt t="22135" x="4143375" y="1679575"/>
          <p14:tracePt t="22151" x="4143375" y="1633538"/>
          <p14:tracePt t="22168" x="4143375" y="1608138"/>
          <p14:tracePt t="22184" x="4143375" y="1598613"/>
          <p14:tracePt t="22201" x="4152900" y="1598613"/>
          <p14:tracePt t="22217" x="4170363" y="1589088"/>
          <p14:tracePt t="22234" x="4170363" y="1571625"/>
          <p14:tracePt t="22251" x="4214813" y="1536700"/>
          <p14:tracePt t="22284" x="4295775" y="1482725"/>
          <p14:tracePt t="22300" x="4348163" y="1455738"/>
          <p14:tracePt t="22317" x="4510088" y="1393825"/>
          <p14:tracePt t="22333" x="4572000" y="1374775"/>
          <p14:tracePt t="22350" x="4608513" y="1366838"/>
          <p14:tracePt t="22367" x="4643438" y="1366838"/>
          <p14:tracePt t="22400" x="4652963" y="1366838"/>
          <p14:tracePt t="22437" x="4670425" y="1366838"/>
          <p14:tracePt t="22451" x="4679950" y="1366838"/>
          <p14:tracePt t="22464" x="4705350" y="1374775"/>
          <p14:tracePt t="22476" x="4732338" y="1374775"/>
          <p14:tracePt t="22488" x="4741863" y="1393825"/>
          <p14:tracePt t="22501" x="4759325" y="1393825"/>
          <p14:tracePt t="22517" x="4768850" y="1393825"/>
          <p14:tracePt t="22533" x="4803775" y="1401763"/>
          <p14:tracePt t="22551" x="4902200" y="1428750"/>
          <p14:tracePt t="22567" x="4983163" y="1455738"/>
          <p14:tracePt t="22583" x="5064125" y="1509713"/>
          <p14:tracePt t="22600" x="5180013" y="1554163"/>
          <p14:tracePt t="22617" x="5207000" y="1562100"/>
          <p14:tracePt t="22633" x="5232400" y="1581150"/>
          <p14:tracePt t="22650" x="5295900" y="1633538"/>
          <p14:tracePt t="22667" x="5357813" y="1660525"/>
          <p14:tracePt t="22684" x="5456238" y="1714500"/>
          <p14:tracePt t="22700" x="5492750" y="1731963"/>
          <p14:tracePt t="22717" x="5518150" y="1751013"/>
          <p14:tracePt t="22733" x="5554663" y="1768475"/>
          <p14:tracePt t="22756" x="5564188" y="1776413"/>
          <p14:tracePt t="22773" x="5572125" y="1776413"/>
          <p14:tracePt t="22785" x="5599113" y="1785938"/>
          <p14:tracePt t="22800" x="5616575" y="1785938"/>
          <p14:tracePt t="22817" x="5626100" y="1785938"/>
          <p14:tracePt t="22835" x="5661025" y="1795463"/>
          <p14:tracePt t="22851" x="5670550" y="1795463"/>
          <p14:tracePt t="22867" x="5680075" y="1795463"/>
          <p14:tracePt t="22907" x="5688013" y="1795463"/>
          <p14:tracePt t="22979" x="5688013" y="1785938"/>
          <p14:tracePt t="22992" x="5707063" y="1785938"/>
          <p14:tracePt t="23003" x="5715000" y="1768475"/>
          <p14:tracePt t="23017" x="5741988" y="1741488"/>
          <p14:tracePt t="23033" x="5759450" y="1724025"/>
          <p14:tracePt t="23050" x="5778500" y="1704975"/>
          <p14:tracePt t="23067" x="5795963" y="1679575"/>
          <p14:tracePt t="23083" x="5813425" y="1679575"/>
          <p14:tracePt t="23148" x="5813425" y="1670050"/>
          <p14:tracePt t="23184" x="5822950" y="1670050"/>
          <p14:tracePt t="23210" x="5822950" y="1660525"/>
          <p14:tracePt t="23222" x="5822950" y="1652588"/>
          <p14:tracePt t="23234" x="5830888" y="1625600"/>
          <p14:tracePt t="23245" x="5840413" y="1608138"/>
          <p14:tracePt t="23257" x="5857875" y="1562100"/>
          <p14:tracePt t="23275" x="5884863" y="1527175"/>
          <p14:tracePt t="23287" x="5894388" y="1482725"/>
          <p14:tracePt t="23301" x="5911850" y="1446213"/>
          <p14:tracePt t="23317" x="5921375" y="1438275"/>
          <p14:tracePt t="23334" x="5921375" y="1428750"/>
          <p14:tracePt t="23350" x="5929313" y="1401763"/>
          <p14:tracePt t="23367" x="5938838" y="1384300"/>
          <p14:tracePt t="23384" x="5956300" y="1357313"/>
          <p14:tracePt t="23400" x="5973763" y="1322388"/>
          <p14:tracePt t="23417" x="5983288" y="1303338"/>
          <p14:tracePt t="23435" x="5983288" y="1295400"/>
          <p14:tracePt t="23520" x="5965825" y="1295400"/>
          <p14:tracePt t="23533" x="5956300" y="1303338"/>
          <p14:tracePt t="23556" x="5938838" y="1303338"/>
          <p14:tracePt t="23568" x="5929313" y="1312863"/>
          <p14:tracePt t="23616" x="5921375" y="1312863"/>
          <p14:tracePt t="23628" x="5921375" y="1322388"/>
          <p14:tracePt t="23653" x="5911850" y="1322388"/>
          <p14:tracePt t="23665" x="5902325" y="1330325"/>
          <p14:tracePt t="23677" x="5894388" y="1347788"/>
          <p14:tracePt t="23689" x="5867400" y="1357313"/>
          <p14:tracePt t="23703" x="5857875" y="1366838"/>
          <p14:tracePt t="23718" x="5822950" y="1401763"/>
          <p14:tracePt t="23737" x="5786438" y="1438275"/>
          <p14:tracePt t="23752" x="5778500" y="1446213"/>
          <p14:tracePt t="23768" x="5768975" y="1446213"/>
          <p14:tracePt t="23785" x="5759450" y="1455738"/>
          <p14:tracePt t="23818" x="5759450" y="1465263"/>
          <p14:tracePt t="23887" x="5759450" y="1482725"/>
          <p14:tracePt t="23911" x="5759450" y="1500188"/>
          <p14:tracePt t="23923" x="5759450" y="1509713"/>
          <p14:tracePt t="23935" x="5759450" y="1517650"/>
          <p14:tracePt t="23948" x="5759450" y="1527175"/>
          <p14:tracePt t="23960" x="5759450" y="1544638"/>
          <p14:tracePt t="23973" x="5759450" y="1554163"/>
          <p14:tracePt t="23987" x="5768975" y="1562100"/>
          <p14:tracePt t="24009" x="5768975" y="1571625"/>
          <p14:tracePt t="24045" x="5768975" y="1581150"/>
          <p14:tracePt t="24057" x="5778500" y="1589088"/>
          <p14:tracePt t="24069" x="5778500" y="1598613"/>
          <p14:tracePt t="24081" x="5786438" y="1616075"/>
          <p14:tracePt t="24095" x="5795963" y="1633538"/>
          <p14:tracePt t="24108" x="5813425" y="1660525"/>
          <p14:tracePt t="24121" x="5822950" y="1697038"/>
          <p14:tracePt t="24135" x="5840413" y="1724025"/>
          <p14:tracePt t="24152" x="5884863" y="1785938"/>
          <p14:tracePt t="24169" x="5973763" y="1901825"/>
          <p14:tracePt t="24185" x="6000750" y="1965325"/>
          <p14:tracePt t="24202" x="6045200" y="1992313"/>
          <p14:tracePt t="24219" x="6099175" y="2044700"/>
          <p14:tracePt t="24236" x="6116638" y="2063750"/>
          <p14:tracePt t="24254" x="6170613" y="2089150"/>
          <p14:tracePt t="24268" x="6188075" y="2089150"/>
          <p14:tracePt t="24286" x="6215063" y="2108200"/>
          <p14:tracePt t="24302" x="6251575" y="2108200"/>
          <p14:tracePt t="24317" x="6278563" y="2116138"/>
          <p14:tracePt t="24334" x="6340475" y="2116138"/>
          <p14:tracePt t="24351" x="6375400" y="2125663"/>
          <p14:tracePt t="24369" x="6438900" y="2125663"/>
          <p14:tracePt t="24384" x="6473825" y="2125663"/>
          <p14:tracePt t="24403" x="6500813" y="2125663"/>
          <p14:tracePt t="24419" x="6545263" y="2125663"/>
          <p14:tracePt t="24435" x="6572250" y="2125663"/>
          <p14:tracePt t="24453" x="6589713" y="2125663"/>
          <p14:tracePt t="24469" x="6653213" y="2125663"/>
          <p14:tracePt t="24485" x="6707188" y="2125663"/>
          <p14:tracePt t="24504" x="6804025" y="2108200"/>
          <p14:tracePt t="24519" x="6840538" y="2108200"/>
          <p14:tracePt t="24536" x="6875463" y="2098675"/>
          <p14:tracePt t="24552" x="6929438" y="2089150"/>
          <p14:tracePt t="24568" x="6946900" y="2089150"/>
          <p14:tracePt t="24584" x="6956425" y="2071688"/>
          <p14:tracePt t="24601" x="6992938" y="2054225"/>
          <p14:tracePt t="24618" x="7000875" y="2044700"/>
          <p14:tracePt t="24635" x="7027863" y="2017713"/>
          <p14:tracePt t="24652" x="7054850" y="2000250"/>
          <p14:tracePt t="24669" x="7064375" y="1992313"/>
          <p14:tracePt t="24685" x="7081838" y="1982788"/>
          <p14:tracePt t="24702" x="7089775" y="1973263"/>
          <p14:tracePt t="24719" x="7099300" y="1955800"/>
          <p14:tracePt t="24724" x="7108825" y="1955800"/>
          <p14:tracePt t="24737" x="7108825" y="1946275"/>
          <p14:tracePt t="24753" x="7116763" y="1946275"/>
          <p14:tracePt t="24769" x="7126288" y="1938338"/>
          <p14:tracePt t="24802" x="7135813" y="1928813"/>
          <p14:tracePt t="24818" x="7153275" y="1920875"/>
          <p14:tracePt t="24835" x="7161213" y="1911350"/>
          <p14:tracePt t="24852" x="7170738" y="1901825"/>
          <p14:tracePt t="24869" x="7180263" y="1884363"/>
          <p14:tracePt t="24887" x="7188200" y="1874838"/>
          <p14:tracePt t="24902" x="7197725" y="1866900"/>
          <p14:tracePt t="24919" x="7207250" y="1857375"/>
          <p14:tracePt t="24936" x="7232650" y="1822450"/>
          <p14:tracePt t="24952" x="7242175" y="1803400"/>
          <p14:tracePt t="24968" x="7251700" y="1795463"/>
          <p14:tracePt t="24984" x="7251700" y="1758950"/>
          <p14:tracePt t="25000" x="7259638" y="1741488"/>
          <p14:tracePt t="25017" x="7259638" y="1714500"/>
          <p14:tracePt t="25035" x="7259638" y="1652588"/>
          <p14:tracePt t="25052" x="7259638" y="1633538"/>
          <p14:tracePt t="25070" x="7259638" y="1589088"/>
          <p14:tracePt t="25085" x="7259638" y="1571625"/>
          <p14:tracePt t="25102" x="7259638" y="1554163"/>
          <p14:tracePt t="25119" x="7242175" y="1517650"/>
          <p14:tracePt t="25135" x="7224713" y="1500188"/>
          <p14:tracePt t="25152" x="7197725" y="1473200"/>
          <p14:tracePt t="25168" x="7161213" y="1419225"/>
          <p14:tracePt t="25185" x="7153275" y="1411288"/>
          <p14:tracePt t="25203" x="7116763" y="1374775"/>
          <p14:tracePt t="25219" x="7099300" y="1357313"/>
          <p14:tracePt t="25236" x="7089775" y="1347788"/>
          <p14:tracePt t="25253" x="7037388" y="1322388"/>
          <p14:tracePt t="25269" x="7000875" y="1295400"/>
          <p14:tracePt t="25286" x="6973888" y="1285875"/>
          <p14:tracePt t="25304" x="6938963" y="1258888"/>
          <p14:tracePt t="25319" x="6867525" y="1214438"/>
          <p14:tracePt t="25334" x="6850063" y="1204913"/>
          <p14:tracePt t="25351" x="6840538" y="1204913"/>
          <p14:tracePt t="25368" x="6804025" y="1196975"/>
          <p14:tracePt t="25384" x="6778625" y="1196975"/>
          <p14:tracePt t="25402" x="6688138" y="1196975"/>
          <p14:tracePt t="25417" x="6653213" y="1196975"/>
          <p14:tracePt t="25434" x="6616700" y="1196975"/>
          <p14:tracePt t="25450" x="6518275" y="1196975"/>
          <p14:tracePt t="25467" x="6483350" y="1196975"/>
          <p14:tracePt t="25484" x="6446838" y="1196975"/>
          <p14:tracePt t="25500" x="6330950" y="1214438"/>
          <p14:tracePt t="25517" x="6313488" y="1214438"/>
          <p14:tracePt t="25534" x="6232525" y="1223963"/>
          <p14:tracePt t="25550" x="6207125" y="1241425"/>
          <p14:tracePt t="25567" x="6197600" y="1241425"/>
          <p14:tracePt t="25584" x="6108700" y="1250950"/>
          <p14:tracePt t="25602" x="6072188" y="1258888"/>
          <p14:tracePt t="25620" x="6010275" y="1276350"/>
          <p14:tracePt t="25635" x="5983288" y="1285875"/>
          <p14:tracePt t="25652" x="5973763" y="1285875"/>
          <p14:tracePt t="25669" x="5956300" y="1285875"/>
          <p14:tracePt t="25705" x="5938838" y="1295400"/>
          <p14:tracePt t="25753" x="5929313" y="1295400"/>
          <p14:tracePt t="25778" x="5921375" y="1303338"/>
          <p14:tracePt t="25795" x="5884863" y="1322388"/>
          <p14:tracePt t="25806" x="5849938" y="1330325"/>
          <p14:tracePt t="25819" x="5822950" y="1339850"/>
          <p14:tracePt t="25831" x="5813425" y="1357313"/>
          <p14:tracePt t="25845" x="5803900" y="1357313"/>
          <p14:tracePt t="25855" x="5795963" y="1357313"/>
          <p14:tracePt t="25869" x="5795963" y="1366838"/>
          <p14:tracePt t="25904" x="5795963" y="1374775"/>
          <p14:tracePt t="25939" x="5795963" y="1384300"/>
          <p14:tracePt t="25963" x="5795963" y="1401763"/>
          <p14:tracePt t="25975" x="5778500" y="1428750"/>
          <p14:tracePt t="25989" x="5768975" y="1455738"/>
          <p14:tracePt t="26001" x="5759450" y="1482725"/>
          <p14:tracePt t="26014" x="5759450" y="1500188"/>
          <p14:tracePt t="26026" x="5741988" y="1554163"/>
          <p14:tracePt t="26038" x="5732463" y="1581150"/>
          <p14:tracePt t="26050" x="5732463" y="1589088"/>
          <p14:tracePt t="26067" x="5732463" y="1616075"/>
          <p14:tracePt t="26086" x="5732463" y="1625600"/>
          <p14:tracePt t="26100" x="5732463" y="1633538"/>
          <p14:tracePt t="26119" x="5732463" y="1643063"/>
          <p14:tracePt t="26137" x="5741988" y="1679575"/>
          <p14:tracePt t="26152" x="5741988" y="1687513"/>
          <p14:tracePt t="26169" x="5751513" y="1704975"/>
          <p14:tracePt t="26185" x="5759450" y="1731963"/>
          <p14:tracePt t="26202" x="5778500" y="1741488"/>
          <p14:tracePt t="26220" x="5786438" y="1751013"/>
          <p14:tracePt t="26236" x="5786438" y="1758950"/>
          <p14:tracePt t="26253" x="5795963" y="1758950"/>
          <p14:tracePt t="26269" x="5795963" y="1768475"/>
          <p14:tracePt t="26286" x="5803900" y="1768475"/>
          <p14:tracePt t="26302" x="5803900" y="1776413"/>
          <p14:tracePt t="26318" x="5813425" y="1776413"/>
          <p14:tracePt t="26337" x="5857875" y="1803400"/>
          <p14:tracePt t="26353" x="5911850" y="1812925"/>
          <p14:tracePt t="26369" x="5973763" y="1830388"/>
          <p14:tracePt t="26385" x="6170613" y="1866900"/>
          <p14:tracePt t="26401" x="6269038" y="1866900"/>
          <p14:tracePt t="26418" x="6367463" y="1866900"/>
          <p14:tracePt t="26434" x="6554788" y="1866900"/>
          <p14:tracePt t="26451" x="6653213" y="1866900"/>
          <p14:tracePt t="26468" x="6732588" y="1874838"/>
          <p14:tracePt t="26484" x="6911975" y="1893888"/>
          <p14:tracePt t="26501" x="6965950" y="1893888"/>
          <p14:tracePt t="26518" x="7018338" y="1893888"/>
          <p14:tracePt t="26534" x="7116763" y="1893888"/>
          <p14:tracePt t="26551" x="7188200" y="1893888"/>
          <p14:tracePt t="26568" x="7242175" y="1893888"/>
          <p14:tracePt t="26584" x="7304088" y="1893888"/>
          <p14:tracePt t="26601" x="7331075" y="1893888"/>
          <p14:tracePt t="26618" x="7358063" y="1893888"/>
          <p14:tracePt t="26651" x="7375525" y="1893888"/>
          <p14:tracePt t="26678" x="7385050" y="1893888"/>
          <p14:tracePt t="26691" x="7394575" y="1893888"/>
          <p14:tracePt t="26702" x="7402513" y="1884363"/>
          <p14:tracePt t="26717" x="7412038" y="1874838"/>
          <p14:tracePt t="26734" x="7421563" y="1866900"/>
          <p14:tracePt t="26751" x="7439025" y="1849438"/>
          <p14:tracePt t="26785" x="7456488" y="1849438"/>
          <p14:tracePt t="26818" x="7466013" y="1849438"/>
          <p14:tracePt t="26988" x="7466013" y="1839913"/>
          <p14:tracePt t="27025" x="7446963" y="1830388"/>
          <p14:tracePt t="27037" x="7446963" y="1822450"/>
          <p14:tracePt t="27050" x="7439025" y="1812925"/>
          <p14:tracePt t="27061" x="7429500" y="1803400"/>
          <p14:tracePt t="27073" x="7421563" y="1776413"/>
          <p14:tracePt t="27086" x="7412038" y="1758950"/>
          <p14:tracePt t="27103" x="7394575" y="1741488"/>
          <p14:tracePt t="27119" x="7385050" y="1731963"/>
          <p14:tracePt t="27135" x="7367588" y="1714500"/>
          <p14:tracePt t="27170" x="7358063" y="1704975"/>
          <p14:tracePt t="27185" x="7358063" y="1697038"/>
          <p14:tracePt t="27206" x="7350125" y="1687513"/>
          <p14:tracePt t="27220" x="7350125" y="1670050"/>
          <p14:tracePt t="27243" x="7350125" y="1660525"/>
          <p14:tracePt t="27254" x="7350125" y="1652588"/>
          <p14:tracePt t="27269" x="7350125" y="1633538"/>
          <p14:tracePt t="27285" x="7350125" y="1608138"/>
          <p14:tracePt t="27301" x="7367588" y="1571625"/>
          <p14:tracePt t="27318" x="7375525" y="1544638"/>
          <p14:tracePt t="27334" x="7394575" y="1517650"/>
          <p14:tracePt t="27351" x="7412038" y="1500188"/>
          <p14:tracePt t="27371" x="7473950" y="1446213"/>
          <p14:tracePt t="27385" x="7537450" y="1393825"/>
          <p14:tracePt t="27402" x="7599363" y="1366838"/>
          <p14:tracePt t="27419" x="7742238" y="1285875"/>
          <p14:tracePt t="27435" x="7796213" y="1276350"/>
          <p14:tracePt t="27452" x="7850188" y="1258888"/>
          <p14:tracePt t="27470" x="7929563" y="1231900"/>
          <p14:tracePt t="27486" x="7966075" y="1223963"/>
          <p14:tracePt t="27504" x="8045450" y="1196975"/>
          <p14:tracePt t="27519" x="8081963" y="1196975"/>
          <p14:tracePt t="27536" x="8108950" y="1187450"/>
          <p14:tracePt t="27553" x="8180388" y="1187450"/>
          <p14:tracePt t="27569" x="8207375" y="1169988"/>
          <p14:tracePt t="27585" x="8242300" y="1169988"/>
          <p14:tracePt t="27602" x="8296275" y="1169988"/>
          <p14:tracePt t="27619" x="8331200" y="1169988"/>
          <p14:tracePt t="27636" x="8350250" y="1169988"/>
          <p14:tracePt t="27652" x="8402638" y="1169988"/>
          <p14:tracePt t="27669" x="8421688" y="1169988"/>
          <p14:tracePt t="27686" x="8456613" y="1169988"/>
          <p14:tracePt t="27701" x="8466138" y="1179513"/>
          <p14:tracePt t="27718" x="8474075" y="1196975"/>
          <p14:tracePt t="27721" x="8493125" y="1204913"/>
          <p14:tracePt t="27734" x="8510588" y="1214438"/>
          <p14:tracePt t="27751" x="8528050" y="1241425"/>
          <p14:tracePt t="27767" x="8537575" y="1250950"/>
          <p14:tracePt t="27784" x="8564563" y="1268413"/>
          <p14:tracePt t="27801" x="8564563" y="1276350"/>
          <p14:tracePt t="27817" x="8572500" y="1285875"/>
          <p14:tracePt t="27834" x="8572500" y="1295400"/>
          <p14:tracePt t="27851" x="8589963" y="1312863"/>
          <p14:tracePt t="27867" x="8616950" y="1339850"/>
          <p14:tracePt t="27884" x="8636000" y="1366838"/>
          <p14:tracePt t="27901" x="8661400" y="1401763"/>
          <p14:tracePt t="27917" x="8661400" y="1411288"/>
          <p14:tracePt t="27935" x="8670925" y="1428750"/>
          <p14:tracePt t="27951" x="8670925" y="1482725"/>
          <p14:tracePt t="27968" x="8680450" y="1500188"/>
          <p14:tracePt t="27985" x="8680450" y="1544638"/>
          <p14:tracePt t="28002" x="8680450" y="1571625"/>
          <p14:tracePt t="28018" x="8680450" y="1589088"/>
          <p14:tracePt t="28035" x="8680450" y="1616075"/>
          <p14:tracePt t="28051" x="8680450" y="1625600"/>
          <p14:tracePt t="28068" x="8670925" y="1633538"/>
          <p14:tracePt t="28102" x="8661400" y="1643063"/>
          <p14:tracePt t="28119" x="8643938" y="1679575"/>
          <p14:tracePt t="28136" x="8616950" y="1687513"/>
          <p14:tracePt t="28151" x="8609013" y="1697038"/>
          <p14:tracePt t="28168" x="8572500" y="1724025"/>
          <p14:tracePt t="28184" x="8564563" y="1731963"/>
          <p14:tracePt t="28201" x="8545513" y="1741488"/>
          <p14:tracePt t="28219" x="8518525" y="1751013"/>
          <p14:tracePt t="28237" x="8510588" y="1758950"/>
          <p14:tracePt t="28254" x="8483600" y="1785938"/>
          <p14:tracePt t="28269" x="8447088" y="1795463"/>
          <p14:tracePt t="28286" x="8421688" y="1803400"/>
          <p14:tracePt t="28303" x="8358188" y="1830388"/>
          <p14:tracePt t="28319" x="8331200" y="1830388"/>
          <p14:tracePt t="28336" x="8323263" y="1839913"/>
          <p14:tracePt t="28353" x="8313738" y="1839913"/>
          <p14:tracePt t="28369" x="8304213" y="1839913"/>
          <p14:tracePt t="28385" x="8269288" y="1839913"/>
          <p14:tracePt t="28403" x="8180388" y="1857375"/>
          <p14:tracePt t="28419" x="8135938" y="1866900"/>
          <p14:tracePt t="28436" x="8099425" y="1866900"/>
          <p14:tracePt t="28454" x="8064500" y="1866900"/>
          <p14:tracePt t="28486" x="8054975" y="1866900"/>
          <p14:tracePt t="28503" x="8045450" y="1866900"/>
          <p14:tracePt t="28519" x="8037513" y="1866900"/>
          <p14:tracePt t="28538" x="8018463" y="1866900"/>
          <p14:tracePt t="28552" x="8010525" y="1866900"/>
          <p14:tracePt t="28568" x="7983538" y="1866900"/>
          <p14:tracePt t="28585" x="7966075" y="1866900"/>
          <p14:tracePt t="28601" x="7947025" y="1866900"/>
          <p14:tracePt t="28617" x="7929563" y="1866900"/>
          <p14:tracePt t="28634" x="7902575" y="1866900"/>
          <p14:tracePt t="28651" x="7894638" y="1866900"/>
          <p14:tracePt t="28667" x="7885113" y="1866900"/>
          <p14:tracePt t="28684" x="7858125" y="1866900"/>
          <p14:tracePt t="28701" x="7850188" y="1866900"/>
          <p14:tracePt t="28718" x="7840663" y="1866900"/>
          <p14:tracePt t="28734" x="7831138" y="1866900"/>
          <p14:tracePt t="28751" x="7823200" y="1866900"/>
          <p14:tracePt t="28767" x="7813675" y="1866900"/>
          <p14:tracePt t="28784" x="7796213" y="1866900"/>
          <p14:tracePt t="28802" x="7778750" y="1866900"/>
          <p14:tracePt t="28820" x="7769225" y="1866900"/>
          <p14:tracePt t="28834" x="7759700" y="1866900"/>
          <p14:tracePt t="28851" x="7751763" y="1866900"/>
          <p14:tracePt t="28868" x="7732713" y="1866900"/>
          <p14:tracePt t="28884" x="7724775" y="1866900"/>
          <p14:tracePt t="28901" x="7715250" y="1866900"/>
          <p14:tracePt t="28918" x="7707313" y="1866900"/>
          <p14:tracePt t="28934" x="7688263" y="1857375"/>
          <p14:tracePt t="28951" x="7661275" y="1857375"/>
          <p14:tracePt t="28967" x="7626350" y="1857375"/>
          <p14:tracePt t="28986" x="7616825" y="1857375"/>
          <p14:tracePt t="29004" x="7599363" y="1849438"/>
          <p14:tracePt t="29018" x="7589838" y="1849438"/>
          <p14:tracePt t="29051" x="7581900" y="1849438"/>
          <p14:tracePt t="29075" x="7572375" y="1839913"/>
          <p14:tracePt t="29111" x="7554913" y="1839913"/>
          <p14:tracePt t="29124" x="7545388" y="1839913"/>
          <p14:tracePt t="29148" x="7537450" y="1822450"/>
          <p14:tracePt t="29173" x="7527925" y="1822450"/>
          <p14:tracePt t="29209" x="7518400" y="1822450"/>
          <p14:tracePt t="29270" x="7510463" y="1822450"/>
          <p14:tracePt t="29494" x="7510463" y="1812925"/>
          <p14:tracePt t="29964" x="7500938" y="1812925"/>
          <p14:tracePt t="30073" x="7493000" y="1803400"/>
          <p14:tracePt t="30109" x="7473950" y="1803400"/>
          <p14:tracePt t="30168" x="7466013" y="1803400"/>
          <p14:tracePt t="30228" x="7466013" y="1795463"/>
          <p14:tracePt t="30241" x="7456488" y="1795463"/>
          <p14:tracePt t="30408" x="7446963" y="1795463"/>
          <p14:tracePt t="30419" x="7446963" y="1785938"/>
          <p14:tracePt t="30468" x="7439025" y="1785938"/>
          <p14:tracePt t="30541" x="7429500" y="1776413"/>
          <p14:tracePt t="30637" x="7421563" y="1776413"/>
          <p14:tracePt t="32399" x="7402513" y="1776413"/>
          <p14:tracePt t="32423" x="7394575" y="1776413"/>
          <p14:tracePt t="32447" x="7385050" y="1776413"/>
          <p14:tracePt t="32483" x="7375525" y="1776413"/>
          <p14:tracePt t="32507" x="7358063" y="1776413"/>
          <p14:tracePt t="32520" x="7340600" y="1776413"/>
          <p14:tracePt t="32533" x="7323138" y="1776413"/>
          <p14:tracePt t="32545" x="7296150" y="1776413"/>
          <p14:tracePt t="32557" x="7278688" y="1776413"/>
          <p14:tracePt t="32570" x="7251700" y="1776413"/>
          <p14:tracePt t="32586" x="7232650" y="1776413"/>
          <p14:tracePt t="32602" x="7207250" y="1776413"/>
          <p14:tracePt t="32619" x="7188200" y="1776413"/>
          <p14:tracePt t="32653" x="7180263" y="1776413"/>
          <p14:tracePt t="32669" x="7170738" y="1776413"/>
          <p14:tracePt t="32686" x="7143750" y="1776413"/>
          <p14:tracePt t="32703" x="7116763" y="1776413"/>
          <p14:tracePt t="32720" x="7099300" y="1776413"/>
          <p14:tracePt t="32737" x="7081838" y="1776413"/>
          <p14:tracePt t="32754" x="7045325" y="1776413"/>
          <p14:tracePt t="32768" x="7027863" y="1776413"/>
          <p14:tracePt t="32786" x="7010400" y="1785938"/>
          <p14:tracePt t="32818" x="6992938" y="1785938"/>
          <p14:tracePt t="32835" x="6983413" y="1785938"/>
          <p14:tracePt t="32878" x="6973888" y="1785938"/>
          <p14:tracePt t="32928" x="6965950" y="1785938"/>
          <p14:tracePt t="32940" x="6956425" y="1785938"/>
          <p14:tracePt t="32953" x="6946900" y="1785938"/>
          <p14:tracePt t="32965" x="6921500" y="1785938"/>
          <p14:tracePt t="32977" x="6902450" y="1785938"/>
          <p14:tracePt t="32989" x="6875463" y="1785938"/>
          <p14:tracePt t="33003" x="6850063" y="1795463"/>
          <p14:tracePt t="33019" x="6831013" y="1795463"/>
          <p14:tracePt t="33039" x="6796088" y="1795463"/>
          <p14:tracePt t="33053" x="6778625" y="1795463"/>
          <p14:tracePt t="33070" x="6751638" y="1812925"/>
          <p14:tracePt t="33086" x="6688138" y="1812925"/>
          <p14:tracePt t="33103" x="6653213" y="1812925"/>
          <p14:tracePt t="33120" x="6599238" y="1822450"/>
          <p14:tracePt t="33136" x="6473825" y="1822450"/>
          <p14:tracePt t="33153" x="6429375" y="1839913"/>
          <p14:tracePt t="33171" x="6394450" y="1839913"/>
          <p14:tracePt t="33185" x="6384925" y="1839913"/>
          <p14:tracePt t="33202" x="6375400" y="1839913"/>
          <p14:tracePt t="33218" x="6367463" y="1839913"/>
          <p14:tracePt t="33235" x="6330950" y="1839913"/>
          <p14:tracePt t="33255" x="6286500" y="1830388"/>
          <p14:tracePt t="33270" x="6251575" y="1830388"/>
          <p14:tracePt t="33286" x="6207125" y="1830388"/>
          <p14:tracePt t="33303" x="6153150" y="1830388"/>
          <p14:tracePt t="33319" x="6135688" y="1830388"/>
          <p14:tracePt t="33335" x="6116638" y="1830388"/>
          <p14:tracePt t="33352" x="6108700" y="1830388"/>
          <p14:tracePt t="33370" x="6064250" y="1830388"/>
          <p14:tracePt t="33385" x="6054725" y="1830388"/>
          <p14:tracePt t="33403" x="6027738" y="1830388"/>
          <p14:tracePt t="33420" x="6010275" y="1830388"/>
          <p14:tracePt t="33456" x="6000750" y="1830388"/>
          <p14:tracePt t="33505" x="5992813" y="1830388"/>
          <p14:tracePt t="33517" x="5965825" y="1830388"/>
          <p14:tracePt t="33529" x="5946775" y="1830388"/>
          <p14:tracePt t="33542" x="5921375" y="1830388"/>
          <p14:tracePt t="33555" x="5911850" y="1830388"/>
          <p14:tracePt t="33570" x="5902325" y="1830388"/>
          <p14:tracePt t="33587" x="5894388" y="1830388"/>
          <p14:tracePt t="33605" x="5884863" y="1830388"/>
          <p14:tracePt t="33652" x="5875338" y="1830388"/>
          <p14:tracePt t="33665" x="5875338" y="1822450"/>
          <p14:tracePt t="33847" x="5857875" y="1822450"/>
          <p14:tracePt t="33924" x="5849938" y="1822450"/>
          <p14:tracePt t="33984" x="5840413" y="1822450"/>
          <p14:tracePt t="34080" x="5840413" y="1812925"/>
          <p14:tracePt t="34165" x="5830888" y="1812925"/>
          <p14:tracePt t="34378" x="5822950" y="1812925"/>
          <p14:tracePt t="34598" x="5822950" y="1803400"/>
          <p14:tracePt t="35174" x="5813425" y="1803400"/>
          <p14:tracePt t="35186" x="5786438" y="1803400"/>
          <p14:tracePt t="35198" x="5778500" y="1803400"/>
          <p14:tracePt t="35210" x="5768975" y="1803400"/>
          <p14:tracePt t="35224" x="5759450" y="1803400"/>
          <p14:tracePt t="35246" x="5741988" y="1803400"/>
          <p14:tracePt t="35270" x="5732463" y="1803400"/>
          <p14:tracePt t="35507" x="5751513" y="1803400"/>
          <p14:tracePt t="35567" x="5759450" y="1803400"/>
          <p14:tracePt t="35640" x="5768975" y="1803400"/>
          <p14:tracePt t="35714" x="5778500" y="1803400"/>
          <p14:tracePt t="35774" x="5786438" y="1803400"/>
          <p14:tracePt t="35845" x="5795963" y="1803400"/>
          <p14:tracePt t="35902" x="5803900" y="1803400"/>
          <p14:tracePt t="35914" x="5822950" y="1803400"/>
          <p14:tracePt t="35926" x="5840413" y="1803400"/>
          <p14:tracePt t="35939" x="5849938" y="1795463"/>
          <p14:tracePt t="35953" x="5857875" y="1795463"/>
          <p14:tracePt t="35970" x="5867400" y="1795463"/>
          <p14:tracePt t="35986" x="5884863" y="1795463"/>
          <p14:tracePt t="36002" x="5894388" y="1795463"/>
          <p14:tracePt t="36018" x="5902325" y="1795463"/>
          <p14:tracePt t="36035" x="5929313" y="1795463"/>
          <p14:tracePt t="36051" x="5956300" y="1795463"/>
          <p14:tracePt t="36069" x="5965825" y="1795463"/>
          <p14:tracePt t="36085" x="5983288" y="1795463"/>
          <p14:tracePt t="36102" x="5992813" y="1795463"/>
          <p14:tracePt t="36118" x="6000750" y="1795463"/>
          <p14:tracePt t="36135" x="6018213" y="1795463"/>
          <p14:tracePt t="36168" x="6045200" y="1795463"/>
          <p14:tracePt t="36185" x="6054725" y="1795463"/>
          <p14:tracePt t="36202" x="6081713" y="1795463"/>
          <p14:tracePt t="36218" x="6126163" y="1795463"/>
          <p14:tracePt t="36235" x="6161088" y="1795463"/>
          <p14:tracePt t="36253" x="6242050" y="1795463"/>
          <p14:tracePt t="36268" x="6296025" y="1795463"/>
          <p14:tracePt t="36287" x="6367463" y="1795463"/>
          <p14:tracePt t="36304" x="6438900" y="1795463"/>
          <p14:tracePt t="36320" x="6465888" y="1795463"/>
          <p14:tracePt t="36339" x="6492875" y="1795463"/>
          <p14:tracePt t="36354" x="6510338" y="1795463"/>
          <p14:tracePt t="36369" x="6518275" y="1795463"/>
          <p14:tracePt t="36386" x="6527800" y="1795463"/>
          <p14:tracePt t="36402" x="6537325" y="1795463"/>
          <p14:tracePt t="36419" x="6572250" y="1795463"/>
          <p14:tracePt t="36435" x="6599238" y="1795463"/>
          <p14:tracePt t="36452" x="6626225" y="1795463"/>
          <p14:tracePt t="36468" x="6688138" y="1795463"/>
          <p14:tracePt t="36485" x="6707188" y="1795463"/>
          <p14:tracePt t="36502" x="6751638" y="1795463"/>
          <p14:tracePt t="36518" x="6796088" y="1795463"/>
          <p14:tracePt t="36535" x="6831013" y="1795463"/>
          <p14:tracePt t="36552" x="6894513" y="1795463"/>
          <p14:tracePt t="36568" x="6911975" y="1795463"/>
          <p14:tracePt t="36587" x="6938963" y="1795463"/>
          <p14:tracePt t="36603" x="6965950" y="1795463"/>
          <p14:tracePt t="36620" x="6983413" y="1795463"/>
          <p14:tracePt t="36637" x="7000875" y="1795463"/>
          <p14:tracePt t="36653" x="7010400" y="1795463"/>
          <p14:tracePt t="36670" x="7018338" y="1795463"/>
          <p14:tracePt t="36687" x="7064375" y="1795463"/>
          <p14:tracePt t="36703" x="7089775" y="1795463"/>
          <p14:tracePt t="36721" x="7108825" y="1795463"/>
          <p14:tracePt t="36724" x="7116763" y="1795463"/>
          <p14:tracePt t="36737" x="7135813" y="1795463"/>
          <p14:tracePt t="36753" x="7143750" y="1795463"/>
          <p14:tracePt t="36771" x="7153275" y="1795463"/>
          <p14:tracePt t="36807" x="7161213" y="1795463"/>
          <p14:tracePt t="37452" x="7153275" y="1795463"/>
          <p14:tracePt t="37463" x="7126288" y="1795463"/>
          <p14:tracePt t="37476" x="7108825" y="1795463"/>
          <p14:tracePt t="37488" x="7054850" y="1795463"/>
          <p14:tracePt t="37502" x="6921500" y="1776413"/>
          <p14:tracePt t="37519" x="6707188" y="1776413"/>
          <p14:tracePt t="37536" x="6473825" y="1758950"/>
          <p14:tracePt t="37553" x="5911850" y="1714500"/>
          <p14:tracePt t="37569" x="5653088" y="1697038"/>
          <p14:tracePt t="37587" x="5241925" y="1633538"/>
          <p14:tracePt t="37602" x="5099050" y="1633538"/>
          <p14:tracePt t="37619" x="4973638" y="1616075"/>
          <p14:tracePt t="37636" x="4803775" y="1616075"/>
          <p14:tracePt t="37652" x="4751388" y="1608138"/>
          <p14:tracePt t="37669" x="4714875" y="1608138"/>
          <p14:tracePt t="37686" x="4670425" y="1598613"/>
          <p14:tracePt t="37702" x="4660900" y="1598613"/>
          <p14:tracePt t="37719" x="4633913" y="1598613"/>
          <p14:tracePt t="37735" x="4562475" y="1598613"/>
          <p14:tracePt t="37753" x="4537075" y="1598613"/>
          <p14:tracePt t="37770" x="4518025" y="1598613"/>
          <p14:tracePt t="37786" x="4510088" y="1598613"/>
          <p14:tracePt t="37802" x="4483100" y="1598613"/>
          <p14:tracePt t="37820" x="4465638" y="1598613"/>
          <p14:tracePt t="37837" x="4438650" y="1598613"/>
          <p14:tracePt t="37853" x="4419600" y="1598613"/>
          <p14:tracePt t="37870" x="4402138" y="1598613"/>
          <p14:tracePt t="37903" x="4384675" y="1598613"/>
          <p14:tracePt t="37920" x="4384675" y="1608138"/>
          <p14:tracePt t="37948" x="4384675" y="1616075"/>
          <p14:tracePt t="37959" x="4394200" y="1616075"/>
          <p14:tracePt t="37973" x="4402138" y="1616075"/>
          <p14:tracePt t="37986" x="4411663" y="1616075"/>
          <p14:tracePt t="38002" x="4419600" y="1625600"/>
          <p14:tracePt t="38020" x="4456113" y="1625600"/>
          <p14:tracePt t="38036" x="4473575" y="1633538"/>
          <p14:tracePt t="38052" x="4518025" y="1660525"/>
          <p14:tracePt t="38069" x="4652963" y="1714500"/>
          <p14:tracePt t="38086" x="4687888" y="1724025"/>
          <p14:tracePt t="38102" x="4741863" y="1724025"/>
          <p14:tracePt t="38121" x="4803775" y="1724025"/>
          <p14:tracePt t="38137" x="4830763" y="1731963"/>
          <p14:tracePt t="38153" x="4848225" y="1731963"/>
          <p14:tracePt t="38190" x="4857750" y="1731963"/>
          <p14:tracePt t="38262" x="4848225" y="1731963"/>
          <p14:tracePt t="38274" x="4830763" y="1731963"/>
          <p14:tracePt t="38286" x="4822825" y="1731963"/>
          <p14:tracePt t="38298" x="4795838" y="1731963"/>
          <p14:tracePt t="38311" x="4786313" y="1731963"/>
          <p14:tracePt t="38322" x="4741863" y="1731963"/>
          <p14:tracePt t="38336" x="4687888" y="1731963"/>
          <p14:tracePt t="38354" x="4616450" y="1731963"/>
          <p14:tracePt t="38372" x="4518025" y="1731963"/>
          <p14:tracePt t="38387" x="4500563" y="1731963"/>
          <p14:tracePt t="38405" x="4491038" y="1731963"/>
          <p14:tracePt t="38420" x="4483100" y="1731963"/>
          <p14:tracePt t="38522" x="4491038" y="1731963"/>
          <p14:tracePt t="38546" x="4500563" y="1731963"/>
          <p14:tracePt t="38558" x="4510088" y="1731963"/>
          <p14:tracePt t="38571" x="4518025" y="1731963"/>
          <p14:tracePt t="38584" x="4545013" y="1731963"/>
          <p14:tracePt t="38597" x="4562475" y="1731963"/>
          <p14:tracePt t="38609" x="4616450" y="1731963"/>
          <p14:tracePt t="38622" x="4670425" y="1731963"/>
          <p14:tracePt t="38637" x="4724400" y="1731963"/>
          <p14:tracePt t="38653" x="4795838" y="1731963"/>
          <p14:tracePt t="38670" x="4875213" y="1731963"/>
          <p14:tracePt t="38687" x="4884738" y="1731963"/>
          <p14:tracePt t="38705" x="4894263" y="1731963"/>
          <p14:tracePt t="38720" x="4902200" y="1731963"/>
          <p14:tracePt t="38929" x="4929188" y="1731963"/>
          <p14:tracePt t="38942" x="4946650" y="1751013"/>
          <p14:tracePt t="38953" x="5027613" y="1758950"/>
          <p14:tracePt t="38965" x="5099050" y="1758950"/>
          <p14:tracePt t="38977" x="5197475" y="1776413"/>
          <p14:tracePt t="38990" x="5295900" y="1776413"/>
          <p14:tracePt t="39004" x="5394325" y="1776413"/>
          <p14:tracePt t="39021" x="5492750" y="1776413"/>
          <p14:tracePt t="39037" x="5707063" y="1776413"/>
          <p14:tracePt t="39053" x="5822950" y="1776413"/>
          <p14:tracePt t="39069" x="5946775" y="1776413"/>
          <p14:tracePt t="39086" x="6135688" y="1776413"/>
          <p14:tracePt t="39102" x="6215063" y="1776413"/>
          <p14:tracePt t="39119" x="6286500" y="1776413"/>
          <p14:tracePt t="39136" x="6394450" y="1776413"/>
          <p14:tracePt t="39152" x="6429375" y="1776413"/>
          <p14:tracePt t="39169" x="6473825" y="1776413"/>
          <p14:tracePt t="39186" x="6545263" y="1758950"/>
          <p14:tracePt t="39202" x="6589713" y="1758950"/>
          <p14:tracePt t="39220" x="6661150" y="1758950"/>
          <p14:tracePt t="39236" x="6697663" y="1758950"/>
          <p14:tracePt t="39253" x="6724650" y="1758950"/>
          <p14:tracePt t="39269" x="6796088" y="1758950"/>
          <p14:tracePt t="39285" x="6840538" y="1758950"/>
          <p14:tracePt t="39302" x="6875463" y="1758950"/>
          <p14:tracePt t="39319" x="6965950" y="1758950"/>
          <p14:tracePt t="39335" x="7018338" y="1758950"/>
          <p14:tracePt t="39352" x="7116763" y="1758950"/>
          <p14:tracePt t="39369" x="7170738" y="1758950"/>
          <p14:tracePt t="39385" x="7207250" y="1758950"/>
          <p14:tracePt t="39402" x="7242175" y="1751013"/>
          <p14:tracePt t="39419" x="7304088" y="1741488"/>
          <p14:tracePt t="39435" x="7313613" y="1741488"/>
          <p14:tracePt t="39452" x="7323138" y="1741488"/>
          <p14:tracePt t="39469" x="7340600" y="1724025"/>
          <p14:tracePt t="39799" x="7358063" y="1724025"/>
          <p14:tracePt t="39812" x="7367588" y="1714500"/>
          <p14:tracePt t="39822" x="7394575" y="1704975"/>
          <p14:tracePt t="39836" x="7412038" y="1704975"/>
          <p14:tracePt t="39854" x="7456488" y="1697038"/>
          <p14:tracePt t="39872" x="7518400" y="1679575"/>
          <p14:tracePt t="39887" x="7554913" y="1679575"/>
          <p14:tracePt t="39904" x="7589838" y="1670050"/>
          <p14:tracePt t="39920" x="7616825" y="1670050"/>
          <p14:tracePt t="39939" x="7653338" y="1670050"/>
          <p14:tracePt t="39953" x="7661275" y="1670050"/>
          <p14:tracePt t="39970" x="7670800" y="1670050"/>
          <p14:tracePt t="39987" x="7680325" y="1670050"/>
          <p14:tracePt t="40020" x="7688263" y="1670050"/>
          <p14:tracePt t="40037" x="7707313" y="1670050"/>
          <p14:tracePt t="40054" x="7724775" y="1670050"/>
          <p14:tracePt t="40072" x="7759700" y="1670050"/>
          <p14:tracePt t="40087" x="7778750" y="1670050"/>
          <p14:tracePt t="40104" x="7796213" y="1670050"/>
          <p14:tracePt t="40120" x="7831138" y="1670050"/>
          <p14:tracePt t="40137" x="7840663" y="1670050"/>
          <p14:tracePt t="40155" x="7850188" y="1670050"/>
          <p14:tracePt t="40171" x="7885113" y="1679575"/>
          <p14:tracePt t="40186" x="7902575" y="1679575"/>
          <p14:tracePt t="40204" x="7947025" y="1697038"/>
          <p14:tracePt t="40219" x="7974013" y="1697038"/>
          <p14:tracePt t="40236" x="7993063" y="1697038"/>
          <p14:tracePt t="40252" x="8054975" y="1704975"/>
          <p14:tracePt t="40269" x="8081963" y="1704975"/>
          <p14:tracePt t="40286" x="8099425" y="1704975"/>
          <p14:tracePt t="40302" x="8161338" y="1704975"/>
          <p14:tracePt t="40319" x="8207375" y="1704975"/>
          <p14:tracePt t="40336" x="8259763" y="1704975"/>
          <p14:tracePt t="40352" x="8286750" y="1704975"/>
          <p14:tracePt t="40369" x="8313738" y="1704975"/>
          <p14:tracePt t="40386" x="8340725" y="1704975"/>
          <p14:tracePt t="40402" x="8367713" y="1704975"/>
          <p14:tracePt t="40420" x="8385175" y="1704975"/>
          <p14:tracePt t="40437" x="8394700" y="1704975"/>
          <p14:tracePt t="40454" x="8402638" y="1704975"/>
          <p14:tracePt t="40470" x="8421688" y="1704975"/>
          <p14:tracePt t="40500" x="8429625" y="1704975"/>
          <p14:tracePt t="40864" x="8402638" y="1714500"/>
          <p14:tracePt t="40875" x="8367713" y="1714500"/>
          <p14:tracePt t="40888" x="8313738" y="1731963"/>
          <p14:tracePt t="40901" x="8215313" y="1751013"/>
          <p14:tracePt t="40920" x="8089900" y="1768475"/>
          <p14:tracePt t="40931" x="7939088" y="1785938"/>
          <p14:tracePt t="40943" x="7796213" y="1785938"/>
          <p14:tracePt t="40954" x="7680325" y="1803400"/>
          <p14:tracePt t="40969" x="7599363" y="1803400"/>
          <p14:tracePt t="40986" x="7545388" y="1803400"/>
          <p14:tracePt t="41003" x="7510463" y="1803400"/>
          <p14:tracePt t="41021" x="7473950" y="1803400"/>
          <p14:tracePt t="41054" x="7466013" y="1803400"/>
          <p14:tracePt t="41137" x="7483475" y="1803400"/>
          <p14:tracePt t="41162" x="7493000" y="1803400"/>
          <p14:tracePt t="41185" x="7500938" y="1803400"/>
          <p14:tracePt t="41209" x="7510463" y="1803400"/>
          <p14:tracePt t="41221" x="7518400" y="1803400"/>
          <p14:tracePt t="41234" x="7545388" y="1803400"/>
          <p14:tracePt t="41245" x="7581900" y="1803400"/>
          <p14:tracePt t="41258" x="7635875" y="1803400"/>
          <p14:tracePt t="41272" x="7707313" y="1803400"/>
          <p14:tracePt t="41288" x="7778750" y="1803400"/>
          <p14:tracePt t="41307" x="7902575" y="1803400"/>
          <p14:tracePt t="41320" x="7956550" y="1803400"/>
          <p14:tracePt t="41336" x="7993063" y="1803400"/>
          <p14:tracePt t="41353" x="8037513" y="1803400"/>
          <p14:tracePt t="41369" x="8099425" y="1803400"/>
          <p14:tracePt t="41386" x="8116888" y="1803400"/>
          <p14:tracePt t="41403" x="8126413" y="1803400"/>
          <p14:tracePt t="41437" x="8135938" y="1803400"/>
          <p14:tracePt t="41571" x="8126413" y="1803400"/>
          <p14:tracePt t="41595" x="8116888" y="1803400"/>
          <p14:tracePt t="41632" x="8108950" y="1803400"/>
          <p14:tracePt t="41669" x="8099425" y="1803400"/>
          <p14:tracePt t="41707" x="8089900" y="1803400"/>
          <p14:tracePt t="41741" x="8072438" y="1803400"/>
          <p14:tracePt t="41754" x="8064500" y="1803400"/>
          <p14:tracePt t="41766" x="8054975" y="1803400"/>
          <p14:tracePt t="41778" x="8037513" y="1803400"/>
          <p14:tracePt t="41791" x="8010525" y="1803400"/>
          <p14:tracePt t="41803" x="7956550" y="1803400"/>
          <p14:tracePt t="41819" x="7885113" y="1803400"/>
          <p14:tracePt t="41836" x="7813675" y="1803400"/>
          <p14:tracePt t="41852" x="7589838" y="1822450"/>
          <p14:tracePt t="41869" x="7466013" y="1822450"/>
          <p14:tracePt t="41889" x="7180263" y="1839913"/>
          <p14:tracePt t="41904" x="7037388" y="1839913"/>
          <p14:tracePt t="41920" x="6894513" y="1857375"/>
          <p14:tracePt t="41937" x="6796088" y="1857375"/>
          <p14:tracePt t="41954" x="6742113" y="1874838"/>
          <p14:tracePt t="41970" x="6680200" y="1874838"/>
          <p14:tracePt t="41987" x="6670675" y="1874838"/>
          <p14:tracePt t="42004" x="6527800" y="1874838"/>
          <p14:tracePt t="42021" x="6456363" y="1866900"/>
          <p14:tracePt t="42037" x="6350000" y="1849438"/>
          <p14:tracePt t="42054" x="6180138" y="1822450"/>
          <p14:tracePt t="42070" x="6126163" y="1822450"/>
          <p14:tracePt t="42089" x="6010275" y="1803400"/>
          <p14:tracePt t="42104" x="5956300" y="1795463"/>
          <p14:tracePt t="42120" x="5884863" y="1795463"/>
          <p14:tracePt t="42139" x="5778500" y="1795463"/>
          <p14:tracePt t="42154" x="5724525" y="1795463"/>
          <p14:tracePt t="42170" x="5670550" y="1795463"/>
          <p14:tracePt t="42188" x="5581650" y="1795463"/>
          <p14:tracePt t="42204" x="5510213" y="1776413"/>
          <p14:tracePt t="42221" x="5429250" y="1758950"/>
          <p14:tracePt t="42237" x="5322888" y="1758950"/>
          <p14:tracePt t="42253" x="5295900" y="1758950"/>
          <p14:tracePt t="42271" x="5232400" y="1751013"/>
          <p14:tracePt t="42286" x="5197475" y="1751013"/>
          <p14:tracePt t="42303" x="5160963" y="1751013"/>
          <p14:tracePt t="42319" x="5072063" y="1751013"/>
          <p14:tracePt t="42336" x="5045075" y="1751013"/>
          <p14:tracePt t="42352" x="5018088" y="1731963"/>
          <p14:tracePt t="42369" x="4992688" y="1731963"/>
          <p14:tracePt t="42386" x="4983163" y="1731963"/>
          <p14:tracePt t="42402" x="4956175" y="1731963"/>
          <p14:tracePt t="42419" x="4875213" y="1724025"/>
          <p14:tracePt t="42436" x="4857750" y="1724025"/>
          <p14:tracePt t="42453" x="4848225" y="1724025"/>
          <p14:tracePt t="42469" x="4840288" y="1724025"/>
          <p14:tracePt t="42486" x="4822825" y="1714500"/>
          <p14:tracePt t="42987" x="4830763" y="1714500"/>
          <p14:tracePt t="43492" x="4840288" y="1714500"/>
          <p14:tracePt t="44261" x="4840288" y="1704975"/>
          <p14:tracePt t="44273" x="4848225" y="1704975"/>
          <p14:tracePt t="44852" x="4857750" y="1704975"/>
          <p14:tracePt t="44911" x="4867275" y="1704975"/>
          <p14:tracePt t="44953" x="4875213" y="1704975"/>
          <p14:tracePt t="44990" x="4884738" y="1704975"/>
          <p14:tracePt t="45002" x="4911725" y="1704975"/>
          <p14:tracePt t="45015" x="4929188" y="1704975"/>
          <p14:tracePt t="45026" x="4956175" y="1704975"/>
          <p14:tracePt t="45040" x="4992688" y="1714500"/>
          <p14:tracePt t="45054" x="5045075" y="1714500"/>
          <p14:tracePt t="45071" x="5089525" y="1714500"/>
          <p14:tracePt t="45088" x="5108575" y="1714500"/>
          <p14:tracePt t="45104" x="5153025" y="1714500"/>
          <p14:tracePt t="45121" x="5207000" y="1714500"/>
          <p14:tracePt t="45139" x="5303838" y="1714500"/>
          <p14:tracePt t="45154" x="5357813" y="1731963"/>
          <p14:tracePt t="45170" x="5411788" y="1731963"/>
          <p14:tracePt t="45186" x="5500688" y="1731963"/>
          <p14:tracePt t="45203" x="5537200" y="1731963"/>
          <p14:tracePt t="45219" x="5564188" y="1741488"/>
          <p14:tracePt t="45236" x="5608638" y="1741488"/>
          <p14:tracePt t="45254" x="5635625" y="1758950"/>
          <p14:tracePt t="45270" x="5661025" y="1768475"/>
          <p14:tracePt t="47073" x="5589588" y="1866900"/>
          <p14:tracePt t="47085" x="5500688" y="1973263"/>
          <p14:tracePt t="47097" x="5411788" y="2063750"/>
          <p14:tracePt t="47109" x="5349875" y="2143125"/>
          <p14:tracePt t="47124" x="5286375" y="2197100"/>
          <p14:tracePt t="47138" x="5259388" y="2232025"/>
          <p14:tracePt t="47157" x="5232400" y="2251075"/>
          <p14:tracePt t="47170" x="5224463" y="2251075"/>
          <p14:tracePt t="47187" x="5224463" y="2268538"/>
          <p14:tracePt t="47220" x="5224463" y="2278063"/>
          <p14:tracePt t="47870" x="5224463" y="2251075"/>
          <p14:tracePt t="47882" x="5214938" y="2224088"/>
          <p14:tracePt t="47894" x="5214938" y="2214563"/>
          <p14:tracePt t="47907" x="5214938" y="2206625"/>
          <p14:tracePt t="47921" x="5207000" y="2197100"/>
          <p14:tracePt t="47938" x="5207000" y="2187575"/>
          <p14:tracePt t="47955" x="5187950" y="2160588"/>
          <p14:tracePt t="47974" x="5180013" y="2108200"/>
          <p14:tracePt t="47988" x="5160963" y="2071688"/>
          <p14:tracePt t="48005" x="5153025" y="2044700"/>
          <p14:tracePt t="48022" x="5135563" y="2009775"/>
          <p14:tracePt t="48039" x="5116513" y="2000250"/>
          <p14:tracePt t="48055" x="5108575" y="2000250"/>
          <p14:tracePt t="48070" x="5089525" y="2000250"/>
          <p14:tracePt t="48087" x="5081588" y="2000250"/>
          <p14:tracePt t="48103" x="5072063" y="2000250"/>
          <p14:tracePt t="48120" x="5000625" y="2000250"/>
          <p14:tracePt t="48137" x="4956175" y="2000250"/>
          <p14:tracePt t="48153" x="4867275" y="2000250"/>
          <p14:tracePt t="48170" x="4840288" y="2000250"/>
          <p14:tracePt t="48187" x="4830763" y="2000250"/>
          <p14:tracePt t="48203" x="4822825" y="2000250"/>
          <p14:tracePt t="48225" x="4813300" y="2000250"/>
          <p14:tracePt t="48262" x="4803775" y="2009775"/>
          <p14:tracePt t="48274" x="4776788" y="2009775"/>
          <p14:tracePt t="48287" x="4759325" y="2009775"/>
          <p14:tracePt t="48298" x="4732338" y="2009775"/>
          <p14:tracePt t="48310" x="4724400" y="2009775"/>
          <p14:tracePt t="48334" x="4705350" y="2009775"/>
          <p14:tracePt t="48346" x="4679950" y="2009775"/>
          <p14:tracePt t="48358" x="4660900" y="2009775"/>
          <p14:tracePt t="48372" x="4633913" y="2009775"/>
          <p14:tracePt t="48395" x="4598988" y="2009775"/>
          <p14:tracePt t="48407" x="4572000" y="2009775"/>
          <p14:tracePt t="48420" x="4545013" y="2000250"/>
          <p14:tracePt t="48437" x="4527550" y="2000250"/>
          <p14:tracePt t="48454" x="4483100" y="1982788"/>
          <p14:tracePt t="48470" x="4473575" y="1982788"/>
          <p14:tracePt t="48489" x="4456113" y="1973263"/>
          <p14:tracePt t="48505" x="4446588" y="1973263"/>
          <p14:tracePt t="48537" x="4419600" y="1965325"/>
          <p14:tracePt t="48553" x="4411663" y="1955800"/>
          <p14:tracePt t="48570" x="4402138" y="1946275"/>
          <p14:tracePt t="48587" x="4394200" y="1938338"/>
          <p14:tracePt t="48742" x="4402138" y="1938338"/>
          <p14:tracePt t="48839" x="4402138" y="1920875"/>
          <p14:tracePt t="48863" x="4411663" y="1920875"/>
          <p14:tracePt t="48900" x="4411663" y="1911350"/>
          <p14:tracePt t="48948" x="4411663" y="1901825"/>
          <p14:tracePt t="49319" x="4411663" y="1911350"/>
          <p14:tracePt t="49380" x="4419600" y="1911350"/>
          <p14:tracePt t="49886" x="4438650" y="1911350"/>
          <p14:tracePt t="50970" x="4438650" y="1928813"/>
          <p14:tracePt t="51158" x="4438650" y="1938338"/>
          <p14:tracePt t="51279" x="4438650" y="1946275"/>
          <p14:tracePt t="51374" x="4438650" y="1955800"/>
          <p14:tracePt t="51447" x="4438650" y="1965325"/>
          <p14:tracePt t="51528" x="4438650" y="1973263"/>
          <p14:tracePt t="51576" x="4438650" y="1982788"/>
          <p14:tracePt t="51612" x="4438650" y="2000250"/>
          <p14:tracePt t="51625" x="4446588" y="2009775"/>
          <p14:tracePt t="51637" x="4446588" y="2017713"/>
          <p14:tracePt t="51648" x="4446588" y="2054225"/>
          <p14:tracePt t="51662" x="4446588" y="2071688"/>
          <p14:tracePt t="51674" x="4446588" y="2116138"/>
          <p14:tracePt t="51689" x="4446588" y="2125663"/>
          <p14:tracePt t="51705" x="4446588" y="2143125"/>
          <p14:tracePt t="51723" x="4446588" y="2160588"/>
          <p14:tracePt t="51739" x="4446588" y="2187575"/>
          <p14:tracePt t="51755" x="4446588" y="2206625"/>
          <p14:tracePt t="51771" x="4446588" y="2268538"/>
          <p14:tracePt t="51787" x="4446588" y="2303463"/>
          <p14:tracePt t="51804" x="4446588" y="2330450"/>
          <p14:tracePt t="51820" x="4446588" y="2349500"/>
          <p14:tracePt t="51856" x="4446588" y="2357438"/>
          <p14:tracePt t="52345" x="4446588" y="2374900"/>
          <p14:tracePt t="52381" x="4446588" y="2384425"/>
          <p14:tracePt t="52394" x="4429125" y="2401888"/>
          <p14:tracePt t="52406" x="4429125" y="2411413"/>
          <p14:tracePt t="52418" x="4429125" y="2420938"/>
          <p14:tracePt t="52430" x="4429125" y="2438400"/>
          <p14:tracePt t="52442" x="4429125" y="2446338"/>
          <p14:tracePt t="52457" x="4419600" y="2455863"/>
          <p14:tracePt t="52479" x="4419600" y="2465388"/>
          <p14:tracePt t="52491" x="4419600" y="2482850"/>
          <p14:tracePt t="52509" x="4419600" y="2500313"/>
          <p14:tracePt t="52522" x="4411663" y="2517775"/>
          <p14:tracePt t="52537" x="4411663" y="2544763"/>
          <p14:tracePt t="52554" x="4411663" y="2554288"/>
          <p14:tracePt t="52574" x="4411663" y="2598738"/>
          <p14:tracePt t="52588" x="4411663" y="2616200"/>
          <p14:tracePt t="52605" x="4402138" y="2643188"/>
          <p14:tracePt t="52622" x="4402138" y="2724150"/>
          <p14:tracePt t="52638" x="4402138" y="2741613"/>
          <p14:tracePt t="52655" x="4384675" y="2768600"/>
          <p14:tracePt t="52671" x="4384675" y="2786063"/>
          <p14:tracePt t="52688" x="4384675" y="2795588"/>
          <p14:tracePt t="52705" x="4384675" y="2803525"/>
          <p14:tracePt t="52721" x="4384675" y="2830513"/>
          <p14:tracePt t="52738" x="4384675" y="2849563"/>
          <p14:tracePt t="52757" x="4384675" y="2884488"/>
          <p14:tracePt t="52772" x="4384675" y="2901950"/>
          <p14:tracePt t="52788" x="4384675" y="2928938"/>
          <p14:tracePt t="52804" x="4384675" y="2955925"/>
          <p14:tracePt t="52821" x="4384675" y="2982913"/>
          <p14:tracePt t="52837" x="4384675" y="3000375"/>
          <p14:tracePt t="52854" x="4384675" y="3054350"/>
          <p14:tracePt t="59984" x="4419600" y="2982913"/>
          <p14:tracePt t="59996" x="4537075" y="2849563"/>
          <p14:tracePt t="60009" x="4625975" y="2741613"/>
          <p14:tracePt t="60021" x="4724400" y="2635250"/>
          <p14:tracePt t="60033" x="4813300" y="2517775"/>
          <p14:tracePt t="60051" x="4875213" y="2438400"/>
          <p14:tracePt t="60063" x="4965700" y="2366963"/>
          <p14:tracePt t="60075" x="5037138" y="2278063"/>
          <p14:tracePt t="60088" x="5099050" y="2232025"/>
          <p14:tracePt t="60105" x="5160963" y="2187575"/>
          <p14:tracePt t="60121" x="5197475" y="2160588"/>
          <p14:tracePt t="60139" x="5259388" y="2108200"/>
          <p14:tracePt t="60155" x="5286375" y="2081213"/>
          <p14:tracePt t="60172" x="5313363" y="2063750"/>
          <p14:tracePt t="60207" x="5313363" y="2054225"/>
          <p14:tracePt t="60244" x="5303838" y="2054225"/>
          <p14:tracePt t="60257" x="5295900" y="2054225"/>
          <p14:tracePt t="60269" x="5278438" y="2044700"/>
          <p14:tracePt t="60281" x="5224463" y="2027238"/>
          <p14:tracePt t="60293" x="5143500" y="2009775"/>
          <p14:tracePt t="60306" x="4946650" y="1973263"/>
          <p14:tracePt t="60322" x="4732338" y="1938338"/>
          <p14:tracePt t="60338" x="4589463" y="1920875"/>
          <p14:tracePt t="60355" x="4384675" y="1849438"/>
          <p14:tracePt t="60371" x="4340225" y="1839913"/>
          <p14:tracePt t="60388" x="4313238" y="1822450"/>
          <p14:tracePt t="60405" x="4295775" y="1812925"/>
          <p14:tracePt t="60451" x="4303713" y="1812925"/>
          <p14:tracePt t="60464" x="4322763" y="1812925"/>
          <p14:tracePt t="60476" x="4348163" y="1812925"/>
          <p14:tracePt t="60488" x="4446588" y="1812925"/>
          <p14:tracePt t="60505" x="4562475" y="1812925"/>
          <p14:tracePt t="60521" x="4732338" y="1795463"/>
          <p14:tracePt t="60538" x="5018088" y="1795463"/>
          <p14:tracePt t="60555" x="5116513" y="1795463"/>
          <p14:tracePt t="60571" x="5187950" y="1795463"/>
          <p14:tracePt t="60588" x="5224463" y="1795463"/>
          <p14:tracePt t="60605" x="5259388" y="1795463"/>
          <p14:tracePt t="60652" x="5251450" y="1795463"/>
          <p14:tracePt t="60664" x="5197475" y="1795463"/>
          <p14:tracePt t="60676" x="5081588" y="1795463"/>
          <p14:tracePt t="60689" x="4938713" y="1795463"/>
          <p14:tracePt t="60705" x="4822825" y="1795463"/>
          <p14:tracePt t="60721" x="4679950" y="1776413"/>
          <p14:tracePt t="60738" x="4483100" y="1758950"/>
          <p14:tracePt t="60755" x="4429125" y="1758950"/>
          <p14:tracePt t="60774" x="4375150" y="1751013"/>
          <p14:tracePt t="60822" x="4384675" y="1751013"/>
          <p14:tracePt t="60834" x="4411663" y="1751013"/>
          <p14:tracePt t="60846" x="4465638" y="1751013"/>
          <p14:tracePt t="60858" x="4554538" y="1751013"/>
          <p14:tracePt t="60871" x="4679950" y="1758950"/>
          <p14:tracePt t="60890" x="4822825" y="1758950"/>
          <p14:tracePt t="60908" x="5108575" y="1795463"/>
          <p14:tracePt t="60923" x="5251450" y="1795463"/>
          <p14:tracePt t="60940" x="5357813" y="1803400"/>
          <p14:tracePt t="60957" x="5446713" y="1822450"/>
          <p14:tracePt t="60973" x="5465763" y="1822450"/>
          <p14:tracePt t="60990" x="5492750" y="1822450"/>
          <p14:tracePt t="61006" x="5492750" y="1830388"/>
          <p14:tracePt t="61057" x="5483225" y="1830388"/>
          <p14:tracePt t="61069" x="5456238" y="1830388"/>
          <p14:tracePt t="61081" x="5438775" y="1830388"/>
          <p14:tracePt t="61093" x="5367338" y="1830388"/>
          <p14:tracePt t="61106" x="5268913" y="1822450"/>
          <p14:tracePt t="61121" x="5099050" y="1822450"/>
          <p14:tracePt t="61138" x="4956175" y="1803400"/>
          <p14:tracePt t="61156" x="4705350" y="1768475"/>
          <p14:tracePt t="61172" x="4652963" y="1768475"/>
          <p14:tracePt t="61189" x="4616450" y="1758950"/>
          <p14:tracePt t="61206" x="4589463" y="1758950"/>
          <p14:tracePt t="61240" x="4598988" y="1758950"/>
          <p14:tracePt t="61264" x="4616450" y="1758950"/>
          <p14:tracePt t="61275" x="4625975" y="1758950"/>
          <p14:tracePt t="61289" x="4670425" y="1768475"/>
          <p14:tracePt t="61299" x="4732338" y="1803400"/>
          <p14:tracePt t="61311" x="4830763" y="1830388"/>
          <p14:tracePt t="61324" x="4929188" y="1849438"/>
          <p14:tracePt t="61338" x="5010150" y="1884363"/>
          <p14:tracePt t="61355" x="5072063" y="1893888"/>
          <p14:tracePt t="61372" x="5089525" y="1893888"/>
          <p14:tracePt t="61388" x="5099050" y="1893888"/>
          <p14:tracePt t="61421" x="5099050" y="1911350"/>
          <p14:tracePt t="61615" x="5108575" y="1911350"/>
          <p14:tracePt t="61626" x="5116513" y="1911350"/>
          <p14:tracePt t="61639" x="5126038" y="1911350"/>
          <p14:tracePt t="61650" x="5143500" y="1911350"/>
          <p14:tracePt t="61662" x="5153025" y="1911350"/>
          <p14:tracePt t="61675" x="5170488" y="1911350"/>
          <p14:tracePt t="61689" x="5214938" y="1920875"/>
          <p14:tracePt t="61706" x="5251450" y="1920875"/>
          <p14:tracePt t="61724" x="5295900" y="1946275"/>
          <p14:tracePt t="61740" x="5322888" y="1955800"/>
          <p14:tracePt t="61755" x="5330825" y="1955800"/>
          <p14:tracePt t="61773" x="5330825" y="1965325"/>
          <p14:tracePt t="61788" x="5340350" y="1965325"/>
          <p14:tracePt t="72852" x="5295900" y="2036763"/>
          <p14:tracePt t="72864" x="5232400" y="2098675"/>
          <p14:tracePt t="72876" x="5187950" y="2125663"/>
          <p14:tracePt t="72890" x="5170488" y="2143125"/>
          <p14:tracePt t="72907" x="5143500" y="2143125"/>
          <p14:tracePt t="72923" x="5135563" y="2143125"/>
          <p14:tracePt t="72939" x="5054600" y="2179638"/>
          <p14:tracePt t="72956" x="4965700" y="2232025"/>
          <p14:tracePt t="72974" x="4813300" y="2278063"/>
          <p14:tracePt t="72989" x="4732338" y="2295525"/>
          <p14:tracePt t="73006" x="4679950" y="2303463"/>
          <p14:tracePt t="73023" x="4598988" y="2322513"/>
          <p14:tracePt t="73392" x="4589463" y="2330450"/>
          <p14:tracePt t="73404" x="4581525" y="2339975"/>
          <p14:tracePt t="73417" x="4545013" y="2357438"/>
          <p14:tracePt t="73429" x="4500563" y="2384425"/>
          <p14:tracePt t="73441" x="4465638" y="2393950"/>
          <p14:tracePt t="73458" x="4394200" y="2428875"/>
          <p14:tracePt t="73474" x="4313238" y="2455863"/>
          <p14:tracePt t="73491" x="4108450" y="2509838"/>
          <p14:tracePt t="73508" x="3983038" y="2527300"/>
          <p14:tracePt t="73524" x="3884613" y="2544763"/>
          <p14:tracePt t="73542" x="3751263" y="2554288"/>
          <p14:tracePt t="73557" x="3714750" y="2554288"/>
          <p14:tracePt t="73576" x="3679825" y="2554288"/>
          <p14:tracePt t="73678" x="3687763" y="2554288"/>
          <p14:tracePt t="73690" x="3687763" y="2563813"/>
          <p14:tracePt t="73715" x="3697288" y="2581275"/>
          <p14:tracePt t="73727" x="3697288" y="2589213"/>
          <p14:tracePt t="73751" x="3705225" y="2608263"/>
          <p14:tracePt t="73764" x="3705225" y="2643188"/>
          <p14:tracePt t="73776" x="3714750" y="2706688"/>
          <p14:tracePt t="73787" x="3732213" y="2778125"/>
          <p14:tracePt t="73799" x="3751263" y="2830513"/>
          <p14:tracePt t="73811" x="3776663" y="2921000"/>
          <p14:tracePt t="73825" x="3795713" y="2973388"/>
          <p14:tracePt t="73840" x="3803650" y="3027363"/>
          <p14:tracePt t="73857" x="3822700" y="3108325"/>
          <p14:tracePt t="73873" x="3840163" y="3160713"/>
          <p14:tracePt t="73890" x="3894138" y="3473450"/>
          <p14:tracePt t="73908" x="3911600" y="3625850"/>
          <p14:tracePt t="73924" x="3965575" y="3822700"/>
          <p14:tracePt t="73941" x="3990975" y="3902075"/>
          <p14:tracePt t="73958" x="4017963" y="3948113"/>
          <p14:tracePt t="73974" x="4062413" y="4010025"/>
          <p14:tracePt t="73991" x="4081463" y="4019550"/>
          <p14:tracePt t="74009" x="4108450" y="4044950"/>
          <p14:tracePt t="74025" x="4116388" y="4054475"/>
          <p14:tracePt t="74042" x="4125913" y="4064000"/>
          <p14:tracePt t="74058" x="4170363" y="4090988"/>
          <p14:tracePt t="74074" x="4179888" y="4098925"/>
          <p14:tracePt t="74093" x="4205288" y="4108450"/>
          <p14:tracePt t="74108" x="4214813" y="4108450"/>
          <p14:tracePt t="74125" x="4224338" y="4108450"/>
          <p14:tracePt t="74159" x="4232275" y="4108450"/>
          <p14:tracePt t="74174" x="4241800" y="4108450"/>
          <p14:tracePt t="74196" x="4251325" y="4108450"/>
          <p14:tracePt t="74210" x="4251325" y="4081463"/>
          <p14:tracePt t="74225" x="4268788" y="4064000"/>
          <p14:tracePt t="74240" x="4276725" y="4000500"/>
          <p14:tracePt t="74257" x="4276725" y="3857625"/>
          <p14:tracePt t="74273" x="4276725" y="3714750"/>
          <p14:tracePt t="74290" x="4295775" y="3527425"/>
          <p14:tracePt t="74307" x="4295775" y="3187700"/>
          <p14:tracePt t="74324" x="4295775" y="3044825"/>
          <p14:tracePt t="74341" x="4268788" y="2759075"/>
          <p14:tracePt t="74357" x="4268788" y="2635250"/>
          <p14:tracePt t="74373" x="4251325" y="2517775"/>
          <p14:tracePt t="74391" x="4241800" y="2312988"/>
          <p14:tracePt t="74407" x="4241800" y="2241550"/>
          <p14:tracePt t="74423" x="4241800" y="2143125"/>
          <p14:tracePt t="74443" x="4241800" y="2000250"/>
          <p14:tracePt t="74458" x="4241800" y="1946275"/>
          <p14:tracePt t="74475" x="4241800" y="1911350"/>
          <p14:tracePt t="74491" x="4241800" y="1901825"/>
          <p14:tracePt t="74587" x="4251325" y="1901825"/>
          <p14:tracePt t="74600" x="4251325" y="1911350"/>
          <p14:tracePt t="74611" x="4251325" y="1920875"/>
          <p14:tracePt t="74625" x="4259263" y="1946275"/>
          <p14:tracePt t="74642" x="4259263" y="1965325"/>
          <p14:tracePt t="74658" x="4259263" y="2036763"/>
          <p14:tracePt t="74675" x="4259263" y="2135188"/>
          <p14:tracePt t="74691" x="4251325" y="2374900"/>
          <p14:tracePt t="74708" x="4232275" y="2527300"/>
          <p14:tracePt t="74725" x="4214813" y="2857500"/>
          <p14:tracePt t="74741" x="4214813" y="3000375"/>
          <p14:tracePt t="74757" x="4214813" y="3143250"/>
          <p14:tracePt t="74773" x="4214813" y="3384550"/>
          <p14:tracePt t="74790" x="4214813" y="3482975"/>
          <p14:tracePt t="74810" x="4224338" y="3679825"/>
          <p14:tracePt t="74824" x="4241800" y="3759200"/>
          <p14:tracePt t="74841" x="4241800" y="3813175"/>
          <p14:tracePt t="74858" x="4268788" y="3867150"/>
          <p14:tracePt t="74875" x="4268788" y="3956050"/>
          <p14:tracePt t="74891" x="4268788" y="3983038"/>
          <p14:tracePt t="74908" x="4268788" y="4027488"/>
          <p14:tracePt t="74924" x="4268788" y="4054475"/>
          <p14:tracePt t="74941" x="4268788" y="4064000"/>
          <p14:tracePt t="74958" x="4268788" y="4071938"/>
          <p14:tracePt t="74981" x="4268788" y="4081463"/>
          <p14:tracePt t="75031" x="4276725" y="4081463"/>
          <p14:tracePt t="75054" x="4276725" y="4071938"/>
          <p14:tracePt t="75066" x="4286250" y="4044950"/>
          <p14:tracePt t="75078" x="4286250" y="4010025"/>
          <p14:tracePt t="75092" x="4286250" y="3956050"/>
          <p14:tracePt t="75108" x="4286250" y="3884613"/>
          <p14:tracePt t="75127" x="4286250" y="3643313"/>
          <p14:tracePt t="75158" x="4286250" y="3340100"/>
          <p14:tracePt t="75175" x="4286250" y="3170238"/>
          <p14:tracePt t="75192" x="4241800" y="2830513"/>
          <p14:tracePt t="75207" x="4197350" y="2616200"/>
          <p14:tracePt t="75223" x="4179888" y="2509838"/>
          <p14:tracePt t="75240" x="4170363" y="2473325"/>
          <p14:tracePt t="75241" x="4170363" y="2446338"/>
          <p14:tracePt t="75256" x="4170363" y="2438400"/>
          <p14:tracePt t="75313" x="4170363" y="2492375"/>
          <p14:tracePt t="75325" x="4170363" y="2581275"/>
          <p14:tracePt t="75337" x="4179888" y="2706688"/>
          <p14:tracePt t="75349" x="4197350" y="2803525"/>
          <p14:tracePt t="75362" x="4214813" y="2901950"/>
          <p14:tracePt t="75374" x="4232275" y="3000375"/>
          <p14:tracePt t="75390" x="4232275" y="3098800"/>
          <p14:tracePt t="75408" x="4241800" y="3152775"/>
          <p14:tracePt t="75425" x="4241800" y="3278188"/>
          <p14:tracePt t="75441" x="4241800" y="3330575"/>
          <p14:tracePt t="75460" x="4241800" y="3438525"/>
          <p14:tracePt t="75474" x="4241800" y="3482975"/>
          <p14:tracePt t="75492" x="4241800" y="3500438"/>
          <p14:tracePt t="75508" x="4241800" y="3536950"/>
          <p14:tracePt t="75525" x="4241800" y="3544888"/>
          <p14:tracePt t="75558" x="4241800" y="3554413"/>
          <p14:tracePt t="75696" x="4241800" y="3544888"/>
          <p14:tracePt t="75708" x="4241800" y="3375025"/>
          <p14:tracePt t="75720" x="4241800" y="3160713"/>
          <p14:tracePt t="75733" x="4241800" y="2901950"/>
          <p14:tracePt t="75745" x="4241800" y="2616200"/>
          <p14:tracePt t="75757" x="4259263" y="2357438"/>
          <p14:tracePt t="75773" x="4259263" y="2143125"/>
          <p14:tracePt t="75790" x="4276725" y="1973263"/>
          <p14:tracePt t="75806" x="4295775" y="1822450"/>
          <p14:tracePt t="75825" x="4295775" y="1795463"/>
          <p14:tracePt t="75843" x="4295775" y="1758950"/>
          <p14:tracePt t="75891" x="4295775" y="1768475"/>
          <p14:tracePt t="75903" x="4295775" y="1776413"/>
          <p14:tracePt t="75915" x="4295775" y="1812925"/>
          <p14:tracePt t="75928" x="4295775" y="1866900"/>
          <p14:tracePt t="75941" x="4295775" y="1955800"/>
          <p14:tracePt t="75958" x="4295775" y="2098675"/>
          <p14:tracePt t="75976" x="4313238" y="2428875"/>
          <p14:tracePt t="75991" x="4340225" y="2598738"/>
          <p14:tracePt t="76008" x="4357688" y="2795588"/>
          <p14:tracePt t="76025" x="4394200" y="3152775"/>
          <p14:tracePt t="76041" x="4411663" y="3278188"/>
          <p14:tracePt t="76059" x="4446588" y="3402013"/>
          <p14:tracePt t="76075" x="4491038" y="3517900"/>
          <p14:tracePt t="76361" x="4465638" y="3635375"/>
          <p14:tracePt t="76373" x="4429125" y="3805238"/>
          <p14:tracePt t="76386" x="4367213" y="4000500"/>
          <p14:tracePt t="76398" x="4330700" y="4143375"/>
          <p14:tracePt t="76411" x="4295775" y="4268788"/>
          <p14:tracePt t="76424" x="4259263" y="4376738"/>
          <p14:tracePt t="76441" x="4251325" y="4411663"/>
          <p14:tracePt t="76458" x="4251325" y="4448175"/>
          <p14:tracePt t="76475" x="4251325" y="4456113"/>
          <p14:tracePt t="76638" x="4251325" y="4465638"/>
          <p14:tracePt t="76657" x="4251325" y="4473575"/>
          <p14:tracePt t="76668" x="4251325" y="4483100"/>
          <p14:tracePt t="76680" x="4251325" y="4510088"/>
          <p14:tracePt t="76692" x="4251325" y="4537075"/>
          <p14:tracePt t="76706" x="4251325" y="4545013"/>
          <p14:tracePt t="76723" x="4251325" y="4554538"/>
          <p14:tracePt t="76740" x="4251325" y="4564063"/>
          <p14:tracePt t="76757" x="4251325" y="4572000"/>
          <p14:tracePt t="76773" x="4259263" y="4581525"/>
          <p14:tracePt t="76815" x="4268788" y="4591050"/>
          <p14:tracePt t="76828" x="4268788" y="4608513"/>
          <p14:tracePt t="76840" x="4286250" y="4616450"/>
          <p14:tracePt t="76853" x="4295775" y="4635500"/>
          <p14:tracePt t="76864" x="4295775" y="4643438"/>
          <p14:tracePt t="76877" x="4303713" y="4652963"/>
          <p14:tracePt t="76892" x="4313238" y="4670425"/>
          <p14:tracePt t="76908" x="4313238" y="4679950"/>
          <p14:tracePt t="77012" x="4322763" y="4687888"/>
          <p14:tracePt t="77025" x="4348163" y="4687888"/>
          <p14:tracePt t="77036" x="4384675" y="4697413"/>
          <p14:tracePt t="77048" x="4419600" y="4697413"/>
          <p14:tracePt t="77061" x="4473575" y="4697413"/>
          <p14:tracePt t="77076" x="4527550" y="4697413"/>
          <p14:tracePt t="77092" x="4581525" y="4697413"/>
          <p14:tracePt t="77109" x="4705350" y="4697413"/>
          <p14:tracePt t="77123" x="4741863" y="4697413"/>
          <p14:tracePt t="77140" x="4795838" y="4697413"/>
          <p14:tracePt t="77157" x="4840288" y="4697413"/>
          <p14:tracePt t="77175" x="4902200" y="4697413"/>
          <p14:tracePt t="77191" x="4921250" y="4697413"/>
          <p14:tracePt t="77208" x="4946650" y="4697413"/>
          <p14:tracePt t="77226" x="4973638" y="4697413"/>
          <p14:tracePt t="77240" x="4992688" y="4697413"/>
          <p14:tracePt t="77257" x="5010150" y="4697413"/>
          <p14:tracePt t="77273" x="5018088" y="4697413"/>
          <p14:tracePt t="77290" x="5027613" y="4697413"/>
          <p14:tracePt t="77333" x="5037138" y="4697413"/>
          <p14:tracePt t="77357" x="5045075" y="4697413"/>
          <p14:tracePt t="77369" x="5072063" y="4697413"/>
          <p14:tracePt t="77381" x="5089525" y="4697413"/>
          <p14:tracePt t="77394" x="5116513" y="4697413"/>
          <p14:tracePt t="77408" x="5153025" y="4697413"/>
          <p14:tracePt t="77425" x="5197475" y="4697413"/>
          <p14:tracePt t="77442" x="5303838" y="4697413"/>
          <p14:tracePt t="77458" x="5375275" y="4714875"/>
          <p14:tracePt t="77475" x="5473700" y="4751388"/>
          <p14:tracePt t="77492" x="5680075" y="4786313"/>
          <p14:tracePt t="77508" x="5732463" y="4813300"/>
          <p14:tracePt t="77527" x="5830888" y="4822825"/>
          <p14:tracePt t="77542" x="5849938" y="4822825"/>
          <p14:tracePt t="77558" x="5857875" y="4822825"/>
          <p14:tracePt t="77575" x="5875338" y="4822825"/>
          <p14:tracePt t="77592" x="5884863" y="4822825"/>
          <p14:tracePt t="77636" x="5894388" y="4822825"/>
          <p14:tracePt t="77688" x="5902325" y="4822825"/>
          <p14:tracePt t="77701" x="5911850" y="4813300"/>
          <p14:tracePt t="77713" x="5929313" y="4813300"/>
          <p14:tracePt t="77725" x="5973763" y="4813300"/>
          <p14:tracePt t="77740" x="6010275" y="4813300"/>
          <p14:tracePt t="77757" x="6064250" y="4813300"/>
          <p14:tracePt t="77775" x="6143625" y="4813300"/>
          <p14:tracePt t="77791" x="6197600" y="4813300"/>
          <p14:tracePt t="77807" x="6215063" y="4813300"/>
          <p14:tracePt t="77824" x="6278563" y="4813300"/>
          <p14:tracePt t="77841" x="6303963" y="4813300"/>
          <p14:tracePt t="77857" x="6340475" y="4813300"/>
          <p14:tracePt t="78230" x="6411913" y="4795838"/>
          <p14:tracePt t="78242" x="6492875" y="4786313"/>
          <p14:tracePt t="78254" x="6545263" y="4768850"/>
          <p14:tracePt t="78266" x="6599238" y="4768850"/>
          <p14:tracePt t="78278" x="6653213" y="4759325"/>
          <p14:tracePt t="78292" x="6707188" y="4759325"/>
          <p14:tracePt t="78307" x="6742113" y="4741863"/>
          <p14:tracePt t="78324" x="6786563" y="4733925"/>
          <p14:tracePt t="78340" x="6831013" y="4733925"/>
          <p14:tracePt t="78357" x="6840538" y="4724400"/>
          <p14:tracePt t="78373" x="6858000" y="4724400"/>
          <p14:tracePt t="78390" x="6894513" y="4724400"/>
          <p14:tracePt t="78407" x="6921500" y="4724400"/>
          <p14:tracePt t="78424" x="6946900" y="4724400"/>
          <p14:tracePt t="78440" x="6956425" y="4724400"/>
          <p14:tracePt t="78473" x="6965950" y="4724400"/>
          <p14:tracePt t="78521" x="6983413" y="4724400"/>
          <p14:tracePt t="78545" x="6992938" y="4724400"/>
          <p14:tracePt t="78558" x="7000875" y="4724400"/>
          <p14:tracePt t="78570" x="7010400" y="4724400"/>
          <p14:tracePt t="78583" x="7018338" y="4724400"/>
          <p14:tracePt t="78594" x="7045325" y="4724400"/>
          <p14:tracePt t="78608" x="7054850" y="4724400"/>
          <p14:tracePt t="78625" x="7064375" y="4724400"/>
          <p14:tracePt t="78642" x="7081838" y="4724400"/>
          <p14:tracePt t="78658" x="7135813" y="4733925"/>
          <p14:tracePt t="78674" x="7153275" y="4733925"/>
          <p14:tracePt t="78691" x="7161213" y="4741863"/>
          <p14:tracePt t="78709" x="7188200" y="4741863"/>
          <p14:tracePt t="78725" x="7251700" y="4759325"/>
          <p14:tracePt t="78741" x="7286625" y="4768850"/>
          <p14:tracePt t="78758" x="7313613" y="4786313"/>
          <p14:tracePt t="78774" x="7358063" y="4786313"/>
          <p14:tracePt t="78792" x="7367588" y="4786313"/>
          <p14:tracePt t="78810" x="7375525" y="4786313"/>
          <p14:tracePt t="78824" x="7385050" y="4786313"/>
          <p14:tracePt t="78841" x="7394575" y="4786313"/>
          <p14:tracePt t="78857" x="7421563" y="4786313"/>
          <p14:tracePt t="78873" x="7446963" y="4778375"/>
          <p14:tracePt t="78890" x="7473950" y="4768850"/>
          <p14:tracePt t="78907" x="7510463" y="4759325"/>
          <p14:tracePt t="78924" x="7527925" y="4751388"/>
          <p14:tracePt t="78940" x="7554913" y="4751388"/>
          <p14:tracePt t="78957" x="7572375" y="4733925"/>
          <p14:tracePt t="78975" x="7599363" y="4733925"/>
          <p14:tracePt t="78992" x="7626350" y="4733925"/>
          <p14:tracePt t="79008" x="7653338" y="4733925"/>
          <p14:tracePt t="79025" x="7688263" y="4733925"/>
          <p14:tracePt t="79042" x="7732713" y="4733925"/>
          <p14:tracePt t="79058" x="7778750" y="4741863"/>
          <p14:tracePt t="79076" x="7796213" y="4741863"/>
          <p14:tracePt t="79091" x="7831138" y="4741863"/>
          <p14:tracePt t="79108" x="7840663" y="4741863"/>
          <p14:tracePt t="79126" x="7858125" y="4741863"/>
          <p14:tracePt t="79142" x="7867650" y="4741863"/>
          <p14:tracePt t="79158" x="7875588" y="4741863"/>
          <p14:tracePt t="79175" x="7902575" y="4741863"/>
          <p14:tracePt t="79193" x="7966075" y="4741863"/>
          <p14:tracePt t="79208" x="7983538" y="4741863"/>
          <p14:tracePt t="79225" x="7993063" y="4741863"/>
          <p14:tracePt t="79242" x="8001000" y="4741863"/>
          <p14:tracePt t="79265" x="8018463" y="4741863"/>
          <p14:tracePt t="79384" x="8027988" y="4741863"/>
          <p14:tracePt t="79410" x="8037513" y="4741863"/>
          <p14:tracePt t="79434" x="8045450" y="4741863"/>
          <p14:tracePt t="79447" x="8064500" y="4741863"/>
          <p14:tracePt t="79459" x="8081963" y="4741863"/>
          <p14:tracePt t="79485" x="8089900" y="4741863"/>
          <p14:tracePt t="79509" x="8099425" y="4741863"/>
          <p14:tracePt t="79521" x="8108950" y="4741863"/>
          <p14:tracePt t="79546" x="8116888" y="4741863"/>
          <p14:tracePt t="79569" x="8126413" y="4741863"/>
          <p14:tracePt t="79593" x="8135938" y="4741863"/>
          <p14:tracePt t="79606" x="8153400" y="4741863"/>
          <p14:tracePt t="79630" x="8161338" y="4741863"/>
          <p14:tracePt t="79642" x="8170863" y="4741863"/>
          <p14:tracePt t="79654" x="8180388" y="4741863"/>
          <p14:tracePt t="79667" x="8188325" y="4741863"/>
          <p14:tracePt t="79685" x="8197850" y="4741863"/>
          <p14:tracePt t="79709" x="8207375" y="4741863"/>
          <p14:tracePt t="79734" x="8215313" y="4741863"/>
          <p14:tracePt t="79757" x="8232775" y="4741863"/>
          <p14:tracePt t="79793" x="8242300" y="4741863"/>
          <p14:tracePt t="79829" x="8251825" y="4741863"/>
          <p14:tracePt t="79868" x="8224838" y="4741863"/>
          <p14:tracePt t="79881" x="8188325" y="4741863"/>
          <p14:tracePt t="79895" x="8116888" y="4759325"/>
          <p14:tracePt t="79907" x="8018463" y="4759325"/>
          <p14:tracePt t="79920" x="7939088" y="4768850"/>
          <p14:tracePt t="79931" x="7867650" y="4768850"/>
          <p14:tracePt t="79944" x="7813675" y="4786313"/>
          <p14:tracePt t="79959" x="7786688" y="4786313"/>
          <p14:tracePt t="79975" x="7778750" y="4786313"/>
          <p14:tracePt t="79994" x="7759700" y="4786313"/>
          <p14:tracePt t="80008" x="7732713" y="4786313"/>
          <p14:tracePt t="80025" x="7697788" y="4786313"/>
          <p14:tracePt t="80042" x="7653338" y="4786313"/>
          <p14:tracePt t="80058" x="7616825" y="4786313"/>
          <p14:tracePt t="80075" x="7589838" y="4786313"/>
          <p14:tracePt t="80092" x="7545388" y="4795838"/>
          <p14:tracePt t="80108" x="7510463" y="4795838"/>
          <p14:tracePt t="80127" x="7456488" y="4813300"/>
          <p14:tracePt t="80142" x="7439025" y="4813300"/>
          <p14:tracePt t="80175" x="7429500" y="4813300"/>
          <p14:tracePt t="80192" x="7421563" y="4813300"/>
          <p14:tracePt t="80215" x="7421563" y="4822825"/>
          <p14:tracePt t="80227" x="7394575" y="4822825"/>
          <p14:tracePt t="80240" x="7358063" y="4830763"/>
          <p14:tracePt t="80257" x="7331075" y="4830763"/>
          <p14:tracePt t="80274" x="7313613" y="4849813"/>
          <p14:tracePt t="80290" x="7286625" y="4849813"/>
          <p14:tracePt t="80307" x="7286625" y="4857750"/>
          <p14:tracePt t="80324" x="7278688" y="4857750"/>
          <p14:tracePt t="82747" x="7278688" y="4840288"/>
          <p14:tracePt t="82820" x="7278688" y="4830763"/>
          <p14:tracePt t="82893" x="7278688" y="4822825"/>
          <p14:tracePt t="82942" x="7278688" y="4813300"/>
          <p14:tracePt t="82954" x="7278688" y="4795838"/>
          <p14:tracePt t="82966" x="7278688" y="4778375"/>
          <p14:tracePt t="82978" x="7278688" y="4759325"/>
          <p14:tracePt t="82991" x="7278688" y="4741863"/>
          <p14:tracePt t="83008" x="7278688" y="4714875"/>
          <p14:tracePt t="83026" x="7278688" y="4706938"/>
          <p14:tracePt t="83042" x="7269163" y="4687888"/>
          <p14:tracePt t="83059" x="7269163" y="4670425"/>
          <p14:tracePt t="83076" x="7269163" y="4652963"/>
          <p14:tracePt t="83092" x="7259638" y="4643438"/>
          <p14:tracePt t="83109" x="7259638" y="4635500"/>
          <p14:tracePt t="83125" x="7251700" y="4616450"/>
          <p14:tracePt t="83142" x="7251700" y="4598988"/>
          <p14:tracePt t="83175" x="7242175" y="4591050"/>
          <p14:tracePt t="83192" x="7242175" y="4581525"/>
          <p14:tracePt t="83209" x="7242175" y="4572000"/>
          <p14:tracePt t="83226" x="7224713" y="4564063"/>
          <p14:tracePt t="83242" x="7224713" y="4554538"/>
          <p14:tracePt t="83264" x="7215188" y="4545013"/>
          <p14:tracePt t="83289" x="7215188" y="4527550"/>
          <p14:tracePt t="83300" x="7207250" y="4527550"/>
          <p14:tracePt t="83324" x="7197725" y="4519613"/>
          <p14:tracePt t="83349" x="7188200" y="4510088"/>
          <p14:tracePt t="83373" x="7180263" y="4500563"/>
          <p14:tracePt t="83386" x="7170738" y="4492625"/>
          <p14:tracePt t="83397" x="7153275" y="4492625"/>
          <p14:tracePt t="83411" x="7153275" y="4483100"/>
          <p14:tracePt t="83425" x="7143750" y="4483100"/>
          <p14:tracePt t="83446" x="7135813" y="4473575"/>
          <p14:tracePt t="83483" x="7126288" y="4473575"/>
          <p14:tracePt t="83519" x="7126288" y="4465638"/>
          <p14:tracePt t="83543" x="7116763" y="4465638"/>
          <p14:tracePt t="83579" x="7108825" y="4465638"/>
          <p14:tracePt t="83592" x="7108825" y="4448175"/>
          <p14:tracePt t="83603" x="7099300" y="4448175"/>
          <p14:tracePt t="83615" x="7081838" y="4448175"/>
          <p14:tracePt t="83628" x="7072313" y="4438650"/>
          <p14:tracePt t="83642" x="7037388" y="4429125"/>
          <p14:tracePt t="83659" x="6983413" y="4411663"/>
          <p14:tracePt t="83677" x="6786563" y="4384675"/>
          <p14:tracePt t="83693" x="6688138" y="4367213"/>
          <p14:tracePt t="83709" x="6608763" y="4367213"/>
          <p14:tracePt t="83726" x="6572250" y="4367213"/>
          <p14:tracePt t="83744" x="6537325" y="4367213"/>
          <p14:tracePt t="83759" x="6527800" y="4357688"/>
          <p14:tracePt t="83775" x="6518275" y="4357688"/>
          <p14:tracePt t="84071" x="6518275" y="4349750"/>
          <p14:tracePt t="84250" x="6518275" y="4330700"/>
          <p14:tracePt t="84324" x="6518275" y="4322763"/>
          <p14:tracePt t="84397" x="6527800" y="4313238"/>
          <p14:tracePt t="84433" x="6527800" y="4305300"/>
          <p14:tracePt t="84493" x="6527800" y="4295775"/>
          <p14:tracePt t="84541" x="6545263" y="4295775"/>
          <p14:tracePt t="84565" x="6545263" y="4286250"/>
          <p14:tracePt t="84601" x="6545263" y="4278313"/>
          <p14:tracePt t="84614" x="6554788" y="4278313"/>
          <p14:tracePt t="84638" x="6554788" y="4259263"/>
          <p14:tracePt t="84663" x="6564313" y="4251325"/>
          <p14:tracePt t="84675" x="6572250" y="4233863"/>
          <p14:tracePt t="84687" x="6599238" y="4187825"/>
          <p14:tracePt t="84700" x="6626225" y="4135438"/>
          <p14:tracePt t="84713" x="6670675" y="4071938"/>
          <p14:tracePt t="84732" x="6742113" y="3983038"/>
          <p14:tracePt t="84744" x="6813550" y="3902075"/>
          <p14:tracePt t="84759" x="6884988" y="3813175"/>
          <p14:tracePt t="84775" x="6946900" y="3751263"/>
          <p14:tracePt t="84793" x="7099300" y="3598863"/>
          <p14:tracePt t="84810" x="7188200" y="3509963"/>
          <p14:tracePt t="84825" x="7251700" y="3421063"/>
          <p14:tracePt t="84841" x="7429500" y="3268663"/>
          <p14:tracePt t="84859" x="7493000" y="3179763"/>
          <p14:tracePt t="84876" x="7697788" y="2965450"/>
          <p14:tracePt t="84892" x="7786688" y="2874963"/>
          <p14:tracePt t="84909" x="7858125" y="2768600"/>
          <p14:tracePt t="84928" x="7983538" y="2635250"/>
          <p14:tracePt t="84942" x="8037513" y="2571750"/>
          <p14:tracePt t="84959" x="8064500" y="2536825"/>
          <p14:tracePt t="84976" x="8072438" y="2527300"/>
          <p14:tracePt t="84992" x="8081963" y="2517775"/>
          <p14:tracePt t="85404" x="8081963" y="2500313"/>
          <p14:tracePt t="85476" x="8081963" y="2482850"/>
          <p14:tracePt t="85488" x="8089900" y="2446338"/>
          <p14:tracePt t="85501" x="8108950" y="2401888"/>
          <p14:tracePt t="85513" x="8135938" y="2330450"/>
          <p14:tracePt t="85525" x="8188325" y="2241550"/>
          <p14:tracePt t="85541" x="8215313" y="2160588"/>
          <p14:tracePt t="85558" x="8259763" y="2125663"/>
          <p14:tracePt t="85574" x="8286750" y="2071688"/>
          <p14:tracePt t="85591" x="8296275" y="2063750"/>
          <p14:tracePt t="85611" x="8296275" y="2054225"/>
          <p14:tracePt t="85708" x="8286750" y="2054225"/>
          <p14:tracePt t="85720" x="8269288" y="2054225"/>
          <p14:tracePt t="85738" x="8259763" y="2044700"/>
          <p14:tracePt t="85750" x="8251825" y="2044700"/>
          <p14:tracePt t="85762" x="8215313" y="2036763"/>
          <p14:tracePt t="85776" x="8197850" y="2017713"/>
          <p14:tracePt t="85792" x="8180388" y="2017713"/>
          <p14:tracePt t="85810" x="8135938" y="2009775"/>
          <p14:tracePt t="85826" x="8126413" y="2000250"/>
          <p14:tracePt t="85843" x="8116888" y="2000250"/>
          <p14:tracePt t="85860" x="8108950" y="2000250"/>
          <p14:tracePt t="85892" x="8108950" y="1992313"/>
          <p14:tracePt t="85910" x="8099425" y="1992313"/>
          <p14:tracePt t="85944" x="8089900" y="1992313"/>
          <p14:tracePt t="85956" x="8054975" y="1973263"/>
          <p14:tracePt t="85968" x="7993063" y="1946275"/>
          <p14:tracePt t="85981" x="7867650" y="1911350"/>
          <p14:tracePt t="85993" x="7742238" y="1874838"/>
          <p14:tracePt t="86009" x="7572375" y="1839913"/>
          <p14:tracePt t="86026" x="7446963" y="1822450"/>
          <p14:tracePt t="86043" x="7358063" y="1795463"/>
          <p14:tracePt t="86059" x="7331075" y="1795463"/>
          <p14:tracePt t="86093" x="7323138" y="1795463"/>
          <p14:tracePt t="86163" x="7331075" y="1795463"/>
          <p14:tracePt t="86175" x="7350125" y="1795463"/>
          <p14:tracePt t="86187" x="7367588" y="1795463"/>
          <p14:tracePt t="86199" x="7402513" y="1795463"/>
          <p14:tracePt t="86212" x="7456488" y="1795463"/>
          <p14:tracePt t="86226" x="7545388" y="1795463"/>
          <p14:tracePt t="86243" x="7643813" y="1795463"/>
          <p14:tracePt t="86259" x="7715250" y="1795463"/>
          <p14:tracePt t="86276" x="7796213" y="1803400"/>
          <p14:tracePt t="86292" x="7885113" y="1803400"/>
          <p14:tracePt t="86310" x="7912100" y="1803400"/>
          <p14:tracePt t="86327" x="7947025" y="1803400"/>
          <p14:tracePt t="86343" x="7956550" y="1803400"/>
          <p14:tracePt t="86375" x="7966075" y="1803400"/>
          <p14:tracePt t="86422" x="7966075" y="1812925"/>
          <p14:tracePt t="86446" x="7956550" y="1812925"/>
          <p14:tracePt t="86459" x="7939088" y="1812925"/>
          <p14:tracePt t="86471" x="7929563" y="1812925"/>
          <p14:tracePt t="86495" x="7921625" y="1812925"/>
          <p14:tracePt t="86531" x="7912100" y="1812925"/>
          <p14:tracePt t="86593" x="7912100" y="1822450"/>
          <p14:tracePt t="86654" x="7912100" y="1830388"/>
          <p14:tracePt t="86666" x="7902575" y="1839913"/>
          <p14:tracePt t="86678" x="7867650" y="1866900"/>
          <p14:tracePt t="86693" x="7823200" y="1901825"/>
          <p14:tracePt t="86709" x="7759700" y="1973263"/>
          <p14:tracePt t="86727" x="7599363" y="2160588"/>
          <p14:tracePt t="86759" x="7402513" y="2384425"/>
          <p14:tracePt t="86776" x="7304088" y="2492375"/>
          <p14:tracePt t="86793" x="7232650" y="2625725"/>
          <p14:tracePt t="86808" x="7089775" y="2840038"/>
          <p14:tracePt t="86825" x="7037388" y="2946400"/>
          <p14:tracePt t="86841" x="6965950" y="3054350"/>
          <p14:tracePt t="86858" x="6875463" y="3330575"/>
          <p14:tracePt t="86875" x="6840538" y="3429000"/>
          <p14:tracePt t="86893" x="6796088" y="3563938"/>
          <p14:tracePt t="86908" x="6778625" y="3625850"/>
          <p14:tracePt t="86926" x="6769100" y="3662363"/>
          <p14:tracePt t="86943" x="6742113" y="3724275"/>
          <p14:tracePt t="86959" x="6724650" y="3778250"/>
          <p14:tracePt t="86976" x="6715125" y="3830638"/>
          <p14:tracePt t="86993" x="6697663" y="3948113"/>
          <p14:tracePt t="87009" x="6697663" y="3983038"/>
          <p14:tracePt t="87026" x="6688138" y="4010025"/>
          <p14:tracePt t="87042" x="6688138" y="4037013"/>
          <p14:tracePt t="87077" x="6680200" y="4071938"/>
          <p14:tracePt t="87092" x="6680200" y="4090988"/>
          <p14:tracePt t="87109" x="6670675" y="4098925"/>
          <p14:tracePt t="87126" x="6670675" y="4125913"/>
          <p14:tracePt t="87162" x="6670675" y="4143375"/>
          <p14:tracePt t="87176" x="6653213" y="4170363"/>
          <p14:tracePt t="87193" x="6653213" y="4206875"/>
          <p14:tracePt t="87211" x="6626225" y="4305300"/>
          <p14:tracePt t="87225" x="6616700" y="4357688"/>
          <p14:tracePt t="87242" x="6616700" y="4394200"/>
          <p14:tracePt t="87259" x="6599238" y="4429125"/>
          <p14:tracePt t="87275" x="6599238" y="4448175"/>
          <p14:tracePt t="87292" x="6599238" y="4465638"/>
          <p14:tracePt t="87309" x="6599238" y="4473575"/>
          <p14:tracePt t="87400" x="6599238" y="4465638"/>
          <p14:tracePt t="87424" x="6599238" y="4456113"/>
          <p14:tracePt t="87449" x="6599238" y="4438650"/>
          <p14:tracePt t="87461" x="6599238" y="4429125"/>
          <p14:tracePt t="87485" x="6599238" y="4421188"/>
          <p14:tracePt t="87498" x="6599238" y="4411663"/>
          <p14:tracePt t="87509" x="6599238" y="4402138"/>
          <p14:tracePt t="87521" x="6599238" y="4394200"/>
          <p14:tracePt t="87533" x="6599238" y="4384675"/>
          <p14:tracePt t="87558" x="6599238" y="4367213"/>
          <p14:tracePt t="87570" x="6599238" y="4349750"/>
          <p14:tracePt t="87582" x="6599238" y="4313238"/>
          <p14:tracePt t="87594" x="6599238" y="4286250"/>
          <p14:tracePt t="87609" x="6599238" y="4278313"/>
          <p14:tracePt t="87626" x="6599238" y="4259263"/>
          <p14:tracePt t="87643" x="6608763" y="4224338"/>
          <p14:tracePt t="87660" x="6616700" y="4197350"/>
          <p14:tracePt t="87676" x="6616700" y="4187825"/>
          <p14:tracePt t="87693" x="6626225" y="4143375"/>
          <p14:tracePt t="87709" x="6643688" y="4108450"/>
          <p14:tracePt t="87725" x="6643688" y="4064000"/>
          <p14:tracePt t="87742" x="6653213" y="4019550"/>
          <p14:tracePt t="87769" x="6653213" y="4010025"/>
          <p14:tracePt t="87805" x="6653213" y="4000500"/>
          <p14:tracePt t="87842" x="6661150" y="4000500"/>
          <p14:tracePt t="87880" x="6661150" y="3992563"/>
          <p14:tracePt t="87917" x="6670675" y="3992563"/>
          <p14:tracePt t="87930" x="6670675" y="3983038"/>
          <p14:tracePt t="87944" x="6680200" y="3965575"/>
          <p14:tracePt t="87955" x="6697663" y="3956050"/>
          <p14:tracePt t="87967" x="6707188" y="3948113"/>
          <p14:tracePt t="87979" x="6715125" y="3938588"/>
          <p14:tracePt t="87995" x="6724650" y="3929063"/>
          <p14:tracePt t="88011" x="6732588" y="3921125"/>
          <p14:tracePt t="88027" x="6742113" y="3911600"/>
          <p14:tracePt t="88041" x="6751638" y="3911600"/>
          <p14:tracePt t="88058" x="6769100" y="3902075"/>
          <p14:tracePt t="88088" x="6778625" y="3902075"/>
          <p14:tracePt t="88149" x="6786563" y="3902075"/>
          <p14:tracePt t="88185" x="6796088" y="3902075"/>
          <p14:tracePt t="88210" x="6804025" y="3902075"/>
          <p14:tracePt t="88222" x="6813550" y="3884613"/>
          <p14:tracePt t="88233" x="6823075" y="3884613"/>
          <p14:tracePt t="88276" x="6831013" y="3884613"/>
          <p14:tracePt t="88313" x="6850063" y="3884613"/>
          <p14:tracePt t="88337" x="6858000" y="3884613"/>
          <p14:tracePt t="88349" x="6867525" y="3884613"/>
          <p14:tracePt t="88374" x="6875463" y="3884613"/>
          <p14:tracePt t="88398" x="6884988" y="3884613"/>
          <p14:tracePt t="88446" x="6894513" y="3884613"/>
          <p14:tracePt t="88631" x="6902450" y="3884613"/>
          <p14:tracePt t="89243" x="6902450" y="3876675"/>
          <p14:tracePt t="89478" x="6902450" y="3867150"/>
          <p14:tracePt t="89502" x="6894513" y="3867150"/>
          <p14:tracePt t="89538" x="6884988" y="3867150"/>
          <p14:tracePt t="89551" x="6884988" y="3857625"/>
          <p14:tracePt t="89575" x="6875463" y="3857625"/>
          <p14:tracePt t="89587" x="6867525" y="3857625"/>
          <p14:tracePt t="89612" x="6858000" y="3849688"/>
          <p14:tracePt t="89623" x="6840538" y="3849688"/>
          <p14:tracePt t="89636" x="6823075" y="3840163"/>
          <p14:tracePt t="89648" x="6813550" y="3840163"/>
          <p14:tracePt t="89674" x="6804025" y="3822700"/>
          <p14:tracePt t="89697" x="6796088" y="3822700"/>
          <p14:tracePt t="89735" x="6778625" y="3822700"/>
          <p14:tracePt t="89745" x="6778625" y="3813175"/>
          <p14:tracePt t="89826" x="6778625" y="3805238"/>
          <p14:tracePt t="89886" x="6786563" y="3805238"/>
          <p14:tracePt t="89960" x="6796088" y="3805238"/>
          <p14:tracePt t="90034" x="6804025" y="3805238"/>
          <p14:tracePt t="90046" x="6804025" y="3795713"/>
          <p14:tracePt t="90105" x="6813550" y="3795713"/>
          <p14:tracePt t="90117" x="6813550" y="3786188"/>
          <p14:tracePt t="90154" x="6813550" y="3778250"/>
          <p14:tracePt t="90165" x="6823075" y="3768725"/>
          <p14:tracePt t="90177" x="6831013" y="3751263"/>
          <p14:tracePt t="90190" x="6831013" y="3741738"/>
          <p14:tracePt t="90201" x="6840538" y="3733800"/>
          <p14:tracePt t="90214" x="6858000" y="3724275"/>
          <p14:tracePt t="90226" x="6858000" y="3714750"/>
          <p14:tracePt t="90241" x="6858000" y="3706813"/>
          <p14:tracePt t="90258" x="6867525" y="3706813"/>
          <p14:tracePt t="90275" x="6867525" y="3697288"/>
          <p14:tracePt t="90318" x="6867525" y="3687763"/>
          <p14:tracePt t="90597" x="6875463" y="3687763"/>
          <p14:tracePt t="93002" x="6884988" y="3662363"/>
          <p14:tracePt t="93015" x="6911975" y="3608388"/>
          <p14:tracePt t="93027" x="6938963" y="3563938"/>
          <p14:tracePt t="93039" x="6965950" y="3509963"/>
          <p14:tracePt t="93051" x="6983413" y="3465513"/>
          <p14:tracePt t="93063" x="6992938" y="3429000"/>
          <p14:tracePt t="93077" x="6992938" y="3421063"/>
          <p14:tracePt t="93094" x="6992938" y="3411538"/>
          <p14:tracePt t="93111" x="6992938" y="3402013"/>
          <p14:tracePt t="93127" x="6992938" y="3384550"/>
          <p14:tracePt t="93148" x="6992938" y="3375025"/>
          <p14:tracePt t="93172" x="6983413" y="3375025"/>
          <p14:tracePt t="93184" x="6973888" y="3367088"/>
          <p14:tracePt t="93196" x="6938963" y="3349625"/>
          <p14:tracePt t="93210" x="6902450" y="3330575"/>
          <p14:tracePt t="93226" x="6884988" y="3322638"/>
          <p14:tracePt t="93245" x="6867525" y="3322638"/>
          <p14:tracePt t="93261" x="6858000" y="3322638"/>
          <p14:tracePt t="93277" x="6850063" y="3322638"/>
          <p14:tracePt t="93310" x="6840538" y="3322638"/>
          <p14:tracePt t="93325" x="6831013" y="3322638"/>
          <p14:tracePt t="93342" x="6796088" y="3322638"/>
          <p14:tracePt t="93360" x="6778625" y="3322638"/>
          <p14:tracePt t="93375" x="6759575" y="3322638"/>
          <p14:tracePt t="93420" x="6769100" y="3322638"/>
          <p14:tracePt t="93432" x="6778625" y="3322638"/>
          <p14:tracePt t="93456" x="6786563" y="3322638"/>
          <p14:tracePt t="93468" x="6796088" y="3322638"/>
          <p14:tracePt t="93480" x="6804025" y="3313113"/>
          <p14:tracePt t="93493" x="6831013" y="3303588"/>
          <p14:tracePt t="93509" x="6867525" y="3278188"/>
          <p14:tracePt t="93527" x="6911975" y="3232150"/>
          <p14:tracePt t="93543" x="7010400" y="3143250"/>
          <p14:tracePt t="93560" x="7054850" y="3098800"/>
          <p14:tracePt t="93579" x="7072313" y="3071813"/>
          <p14:tracePt t="93593" x="7089775" y="3054350"/>
          <p14:tracePt t="93610" x="7089775" y="3044825"/>
          <p14:tracePt t="93627" x="7089775" y="3036888"/>
          <p14:tracePt t="93663" x="7081838" y="3036888"/>
          <p14:tracePt t="93687" x="7072313" y="3036888"/>
          <p14:tracePt t="93700" x="7064375" y="3036888"/>
          <p14:tracePt t="93711" x="7054850" y="3036888"/>
          <p14:tracePt t="93735" x="7027863" y="3027363"/>
          <p14:tracePt t="93747" x="6992938" y="3009900"/>
          <p14:tracePt t="93760" x="6965950" y="3000375"/>
          <p14:tracePt t="93775" x="6946900" y="3000375"/>
          <p14:tracePt t="93792" x="6938963" y="3000375"/>
          <p14:tracePt t="93809" x="6921500" y="3000375"/>
          <p14:tracePt t="93839" x="6911975" y="3000375"/>
          <p14:tracePt t="93891" x="6902450" y="3000375"/>
          <p14:tracePt t="94258" x="6911975" y="3000375"/>
          <p14:tracePt t="94282" x="6929438" y="3000375"/>
          <p14:tracePt t="94295" x="6938963" y="3000375"/>
          <p14:tracePt t="94325" x="6946900" y="3000375"/>
          <p14:tracePt t="94337" x="6956425" y="3000375"/>
          <p14:tracePt t="94349" x="6965950" y="3000375"/>
          <p14:tracePt t="94362" x="6992938" y="3000375"/>
          <p14:tracePt t="94376" x="7027863" y="3000375"/>
          <p14:tracePt t="94393" x="7054850" y="3000375"/>
          <p14:tracePt t="94409" x="7081838" y="2992438"/>
          <p14:tracePt t="94426" x="7089775" y="2992438"/>
          <p14:tracePt t="94442" x="7116763" y="2973388"/>
          <p14:tracePt t="94459" x="7143750" y="2973388"/>
          <p14:tracePt t="94476" x="7153275" y="2965450"/>
          <p14:tracePt t="94493" x="7180263" y="2965450"/>
          <p14:tracePt t="94509" x="7224713" y="2955925"/>
          <p14:tracePt t="94526" x="7269163" y="2938463"/>
          <p14:tracePt t="94543" x="7313613" y="2938463"/>
          <p14:tracePt t="94560" x="7331075" y="2928938"/>
          <p14:tracePt t="94576" x="7358063" y="2928938"/>
          <p14:tracePt t="94593" x="7375525" y="2928938"/>
          <p14:tracePt t="94609" x="7385050" y="2928938"/>
          <p14:tracePt t="94642" x="7402513" y="2928938"/>
          <p14:tracePt t="95848" x="7385050" y="2928938"/>
          <p14:tracePt t="95861" x="7367588" y="2928938"/>
          <p14:tracePt t="95872" x="7323138" y="2921000"/>
          <p14:tracePt t="95885" x="7286625" y="2921000"/>
          <p14:tracePt t="95897" x="7251700" y="2921000"/>
          <p14:tracePt t="95911" x="7224713" y="2921000"/>
          <p14:tracePt t="95927" x="7197725" y="2921000"/>
          <p14:tracePt t="95945" x="7108825" y="2921000"/>
          <p14:tracePt t="95960" x="7072313" y="2921000"/>
          <p14:tracePt t="95977" x="7045325" y="2921000"/>
          <p14:tracePt t="95994" x="6973888" y="2921000"/>
          <p14:tracePt t="96010" x="6946900" y="2921000"/>
          <p14:tracePt t="96027" x="6938963" y="2921000"/>
          <p14:tracePt t="96044" x="6929438" y="2921000"/>
          <p14:tracePt t="96079" x="6840538" y="2921000"/>
          <p14:tracePt t="96094" x="6823075" y="2921000"/>
          <p14:tracePt t="96110" x="6769100" y="2921000"/>
          <p14:tracePt t="96127" x="6707188" y="2921000"/>
          <p14:tracePt t="96144" x="6697663" y="2921000"/>
          <p14:tracePt t="96161" x="6688138" y="2921000"/>
          <p14:tracePt t="96176" x="6680200" y="2921000"/>
          <p14:tracePt t="96447" x="6688138" y="2921000"/>
          <p14:tracePt t="96496" x="6697663" y="2921000"/>
          <p14:tracePt t="96641" x="6707188" y="2921000"/>
          <p14:tracePt t="96761" x="6715125" y="2921000"/>
          <p14:tracePt t="96853" x="6724650" y="2921000"/>
          <p14:tracePt t="96941" x="6732588" y="2921000"/>
          <p14:tracePt t="96966" x="6751638" y="2921000"/>
          <p14:tracePt t="96977" x="6769100" y="2921000"/>
          <p14:tracePt t="96990" x="6804025" y="2921000"/>
          <p14:tracePt t="97002" x="6850063" y="2921000"/>
          <p14:tracePt t="97015" x="6902450" y="2921000"/>
          <p14:tracePt t="97028" x="6956425" y="2921000"/>
          <p14:tracePt t="97043" x="7027863" y="2921000"/>
          <p14:tracePt t="97061" x="7072313" y="2921000"/>
          <p14:tracePt t="97077" x="7188200" y="2911475"/>
          <p14:tracePt t="97094" x="7259638" y="2884488"/>
          <p14:tracePt t="97111" x="7510463" y="2795588"/>
          <p14:tracePt t="97126" x="7661275" y="2714625"/>
          <p14:tracePt t="97142" x="7769225" y="2670175"/>
          <p14:tracePt t="97159" x="7921625" y="2571750"/>
          <p14:tracePt t="97176" x="7929563" y="2544763"/>
          <p14:tracePt t="97192" x="7939088" y="2536825"/>
          <p14:tracePt t="97209" x="7947025" y="2527300"/>
          <p14:tracePt t="97244" x="7947025" y="2517775"/>
          <p14:tracePt t="97259" x="7947025" y="2509838"/>
          <p14:tracePt t="97276" x="7966075" y="2482850"/>
          <p14:tracePt t="97293" x="7974013" y="2465388"/>
          <p14:tracePt t="97311" x="7974013" y="2455863"/>
          <p14:tracePt t="97327" x="7983538" y="2446338"/>
          <p14:tracePt t="97344" x="7983538" y="2420938"/>
          <p14:tracePt t="97361" x="8001000" y="2393950"/>
          <p14:tracePt t="97377" x="8018463" y="2366963"/>
          <p14:tracePt t="97394" x="8027988" y="2339975"/>
          <p14:tracePt t="97410" x="8064500" y="2303463"/>
          <p14:tracePt t="97427" x="8072438" y="2295525"/>
          <p14:tracePt t="97444" x="8072438" y="2286000"/>
          <p14:tracePt t="97460" x="8081963" y="2286000"/>
          <p14:tracePt t="97724" x="8081963" y="2295525"/>
          <p14:tracePt t="97784" x="8081963" y="2303463"/>
          <p14:tracePt t="97821" x="8081963" y="2312988"/>
          <p14:tracePt t="97839" x="8081963" y="2330450"/>
          <p14:tracePt t="97851" x="8081963" y="2349500"/>
          <p14:tracePt t="97863" x="8081963" y="2374900"/>
          <p14:tracePt t="97876" x="8081963" y="2411413"/>
          <p14:tracePt t="97893" x="8072438" y="2446338"/>
          <p14:tracePt t="97910" x="8072438" y="2482850"/>
          <p14:tracePt t="97927" x="8054975" y="2544763"/>
          <p14:tracePt t="97943" x="8045450" y="2563813"/>
          <p14:tracePt t="97961" x="8045450" y="2608263"/>
          <p14:tracePt t="97976" x="8037513" y="2616200"/>
          <p14:tracePt t="97994" x="8037513" y="2625725"/>
          <p14:tracePt t="98011" x="8037513" y="2643188"/>
          <p14:tracePt t="98026" x="8037513" y="2652713"/>
          <p14:tracePt t="98061" x="8037513" y="2660650"/>
          <p14:tracePt t="98076" x="8037513" y="2679700"/>
          <p14:tracePt t="98093" x="8027988" y="2687638"/>
          <p14:tracePt t="98110" x="8027988" y="2759075"/>
          <p14:tracePt t="98127" x="8027988" y="2778125"/>
          <p14:tracePt t="98144" x="8027988" y="2803525"/>
          <p14:tracePt t="98159" x="8027988" y="2822575"/>
          <p14:tracePt t="98176" x="8027988" y="2830513"/>
          <p14:tracePt t="98193" x="8027988" y="2840038"/>
          <p14:tracePt t="98209" x="8018463" y="2857500"/>
          <p14:tracePt t="98226" x="8018463" y="2874963"/>
          <p14:tracePt t="98242" x="8001000" y="2921000"/>
          <p14:tracePt t="98259" x="8001000" y="2946400"/>
          <p14:tracePt t="98276" x="7993063" y="2973388"/>
          <p14:tracePt t="98292" x="7983538" y="3000375"/>
          <p14:tracePt t="98309" x="7966075" y="3027363"/>
          <p14:tracePt t="98327" x="7947025" y="3071813"/>
          <p14:tracePt t="98359" x="7902575" y="3135313"/>
          <p14:tracePt t="98376" x="7894638" y="3179763"/>
          <p14:tracePt t="98392" x="7867650" y="3214688"/>
          <p14:tracePt t="98409" x="7850188" y="3251200"/>
          <p14:tracePt t="98426" x="7831138" y="3259138"/>
          <p14:tracePt t="98443" x="7823200" y="3268663"/>
          <p14:tracePt t="98478" x="7823200" y="3278188"/>
          <p14:tracePt t="98492" x="7813675" y="3278188"/>
          <p14:tracePt t="98511" x="7813675" y="3295650"/>
          <p14:tracePt t="98529" x="7796213" y="3303588"/>
          <p14:tracePt t="98544" x="7796213" y="3313113"/>
          <p14:tracePt t="98673" x="7796213" y="3303588"/>
          <p14:tracePt t="98708" x="7796213" y="3286125"/>
          <p14:tracePt t="98735" x="7796213" y="3278188"/>
          <p14:tracePt t="98745" x="7804150" y="3268663"/>
          <p14:tracePt t="98757" x="7804150" y="3259138"/>
          <p14:tracePt t="98770" x="7813675" y="3251200"/>
          <p14:tracePt t="98783" x="7813675" y="3241675"/>
          <p14:tracePt t="98795" x="7823200" y="3232150"/>
          <p14:tracePt t="98810" x="7840663" y="3206750"/>
          <p14:tracePt t="98827" x="7850188" y="3179763"/>
          <p14:tracePt t="98844" x="7858125" y="3143250"/>
          <p14:tracePt t="98860" x="7885113" y="3098800"/>
          <p14:tracePt t="98876" x="7929563" y="3036888"/>
          <p14:tracePt t="98893" x="7939088" y="3000375"/>
          <p14:tracePt t="98909" x="7939088" y="2973388"/>
          <p14:tracePt t="98926" x="7966075" y="2955925"/>
          <p14:tracePt t="98943" x="7966075" y="2938463"/>
          <p14:tracePt t="98960" x="7983538" y="2884488"/>
          <p14:tracePt t="98976" x="7983538" y="2867025"/>
          <p14:tracePt t="98993" x="8001000" y="2840038"/>
          <p14:tracePt t="99009" x="8010525" y="2778125"/>
          <p14:tracePt t="99026" x="8010525" y="2751138"/>
          <p14:tracePt t="99043" x="8010525" y="2741613"/>
          <p14:tracePt t="99059" x="8018463" y="2697163"/>
          <p14:tracePt t="99076" x="8037513" y="2670175"/>
          <p14:tracePt t="99093" x="8037513" y="2625725"/>
          <p14:tracePt t="99109" x="8037513" y="2571750"/>
          <p14:tracePt t="99126" x="8045450" y="2536825"/>
          <p14:tracePt t="99142" x="8064500" y="2455863"/>
          <p14:tracePt t="99159" x="8064500" y="2420938"/>
          <p14:tracePt t="99176" x="8064500" y="2393950"/>
          <p14:tracePt t="99192" x="8064500" y="2339975"/>
          <p14:tracePt t="99209" x="8064500" y="2268538"/>
          <p14:tracePt t="99227" x="8064500" y="2187575"/>
          <p14:tracePt t="99243" x="8064500" y="2135188"/>
          <p14:tracePt t="99259" x="8064500" y="2081213"/>
          <p14:tracePt t="99276" x="8054975" y="2000250"/>
          <p14:tracePt t="99293" x="8045450" y="1992313"/>
          <p14:tracePt t="99309" x="8045450" y="1982788"/>
          <p14:tracePt t="99326" x="8037513" y="1982788"/>
          <p14:tracePt t="99451" x="8037513" y="1992313"/>
          <p14:tracePt t="99475" x="8037513" y="2009775"/>
          <p14:tracePt t="99499" x="8037513" y="2017713"/>
          <p14:tracePt t="99523" x="8037513" y="2027238"/>
          <p14:tracePt t="99548" x="8037513" y="2036763"/>
          <p14:tracePt t="99560" x="8037513" y="2044700"/>
          <p14:tracePt t="99572" x="8037513" y="2071688"/>
          <p14:tracePt t="99584" x="8037513" y="2108200"/>
          <p14:tracePt t="99596" x="8037513" y="2143125"/>
          <p14:tracePt t="99610" x="8037513" y="2179638"/>
          <p14:tracePt t="99626" x="8037513" y="2206625"/>
          <p14:tracePt t="99643" x="8037513" y="2241550"/>
          <p14:tracePt t="99659" x="8037513" y="2303463"/>
          <p14:tracePt t="99676" x="8037513" y="2339975"/>
          <p14:tracePt t="99693" x="8037513" y="2420938"/>
          <p14:tracePt t="99709" x="8037513" y="2455863"/>
          <p14:tracePt t="99726" x="8037513" y="2482850"/>
          <p14:tracePt t="99743" x="8037513" y="2554288"/>
          <p14:tracePt t="99760" x="8037513" y="2589213"/>
          <p14:tracePt t="99776" x="8027988" y="2652713"/>
          <p14:tracePt t="99793" x="8001000" y="2778125"/>
          <p14:tracePt t="99810" x="7974013" y="2867025"/>
          <p14:tracePt t="99828" x="7902575" y="3027363"/>
          <p14:tracePt t="99843" x="7867650" y="3125788"/>
          <p14:tracePt t="99859" x="7840663" y="3232150"/>
          <p14:tracePt t="99876" x="7804150" y="3286125"/>
          <p14:tracePt t="99894" x="7751763" y="3384550"/>
          <p14:tracePt t="99910" x="7742238" y="3411538"/>
          <p14:tracePt t="99926" x="7724775" y="3421063"/>
          <p14:tracePt t="99944" x="7715250" y="3429000"/>
          <p14:tracePt t="99959" x="7715250" y="3438525"/>
          <p14:tracePt t="115299" x="7670800" y="3465513"/>
          <p14:tracePt t="115312" x="7581900" y="3536950"/>
          <p14:tracePt t="115323" x="7473950" y="3589338"/>
          <p14:tracePt t="115336" x="7394575" y="3635375"/>
          <p14:tracePt t="115348" x="7313613" y="3670300"/>
          <p14:tracePt t="115361" x="7232650" y="3724275"/>
          <p14:tracePt t="115378" x="7153275" y="3751263"/>
          <p14:tracePt t="115395" x="7045325" y="3786188"/>
          <p14:tracePt t="115411" x="6884988" y="3840163"/>
          <p14:tracePt t="115428" x="6831013" y="3867150"/>
          <p14:tracePt t="115445" x="6769100" y="3894138"/>
          <p14:tracePt t="115461" x="6688138" y="3929063"/>
          <p14:tracePt t="115478" x="6599238" y="3956050"/>
          <p14:tracePt t="115494" x="6554788" y="3983038"/>
          <p14:tracePt t="115512" x="6456363" y="4019550"/>
          <p14:tracePt t="115528" x="6421438" y="4037013"/>
          <p14:tracePt t="115545" x="6375400" y="4044950"/>
          <p14:tracePt t="115561" x="6286500" y="4090988"/>
          <p14:tracePt t="115579" x="6224588" y="4116388"/>
          <p14:tracePt t="115598" x="6135688" y="4143375"/>
          <p14:tracePt t="115612" x="6108700" y="4162425"/>
          <p14:tracePt t="115629" x="6072188" y="4170363"/>
          <p14:tracePt t="115645" x="6018213" y="4179888"/>
          <p14:tracePt t="115661" x="6010275" y="4187825"/>
          <p14:tracePt t="115695" x="6010275" y="4214813"/>
          <p14:tracePt t="115712" x="6010275" y="4224338"/>
          <p14:tracePt t="115730" x="6045200" y="4268788"/>
          <p14:tracePt t="115745" x="6108700" y="4295775"/>
          <p14:tracePt t="115762" x="6207125" y="4330700"/>
          <p14:tracePt t="115780" x="6411913" y="4367213"/>
          <p14:tracePt t="115796" x="6510338" y="4384675"/>
          <p14:tracePt t="115813" x="6608763" y="4402138"/>
          <p14:tracePt t="115830" x="6786563" y="4429125"/>
          <p14:tracePt t="115846" x="6867525" y="4448175"/>
          <p14:tracePt t="115863" x="6956425" y="4456113"/>
          <p14:tracePt t="115878" x="7000875" y="4473575"/>
          <p14:tracePt t="115895" x="7018338" y="4473575"/>
          <p14:tracePt t="115913" x="7037388" y="4473575"/>
          <p14:tracePt t="115930" x="7054850" y="4483100"/>
          <p14:tracePt t="115946" x="7064375" y="4483100"/>
          <p14:tracePt t="115963" x="7089775" y="4500563"/>
          <p14:tracePt t="115978" x="7108825" y="4500563"/>
          <p14:tracePt t="115995" x="7116763" y="4519613"/>
          <p14:tracePt t="116011" x="7143750" y="4527550"/>
          <p14:tracePt t="116028" x="7170738" y="4537075"/>
          <p14:tracePt t="116045" x="7215188" y="4554538"/>
          <p14:tracePt t="116063" x="7242175" y="4554538"/>
          <p14:tracePt t="116080" x="7278688" y="4554538"/>
          <p14:tracePt t="116097" x="7367588" y="4554538"/>
          <p14:tracePt t="116114" x="7402513" y="4554538"/>
          <p14:tracePt t="116129" x="7429500" y="4554538"/>
          <p14:tracePt t="116145" x="7466013" y="4554538"/>
          <p14:tracePt t="116610" x="7473950" y="4554538"/>
          <p14:tracePt t="116622" x="7500938" y="4545013"/>
          <p14:tracePt t="116633" x="7510463" y="4545013"/>
          <p14:tracePt t="116647" x="7527925" y="4545013"/>
          <p14:tracePt t="116661" x="7545388" y="4537075"/>
          <p14:tracePt t="116678" x="7554913" y="4537075"/>
          <p14:tracePt t="116697" x="7581900" y="4527550"/>
          <p14:tracePt t="116712" x="7608888" y="4527550"/>
          <p14:tracePt t="116728" x="7616825" y="4527550"/>
          <p14:tracePt t="116745" x="7635875" y="4527550"/>
          <p14:tracePt t="116762" x="7643813" y="4527550"/>
          <p14:tracePt t="116779" x="7653338" y="4527550"/>
          <p14:tracePt t="116795" x="7688263" y="4527550"/>
          <p14:tracePt t="116812" x="7697788" y="4527550"/>
          <p14:tracePt t="116830" x="7715250" y="4527550"/>
          <p14:tracePt t="116845" x="7732713" y="4527550"/>
          <p14:tracePt t="116862" x="7742238" y="4527550"/>
          <p14:tracePt t="116895" x="7751763" y="4527550"/>
          <p14:tracePt t="116926" x="7759700" y="4527550"/>
          <p14:tracePt t="116956" x="7769225" y="4527550"/>
          <p14:tracePt t="116981" x="7778750" y="4527550"/>
          <p14:tracePt t="117006" x="7786688" y="4527550"/>
          <p14:tracePt t="117018" x="7804150" y="4527550"/>
          <p14:tracePt t="117042" x="7813675" y="4527550"/>
          <p14:tracePt t="117066" x="7823200" y="4527550"/>
          <p14:tracePt t="117078" x="7831138" y="4527550"/>
          <p14:tracePt t="117090" x="7840663" y="4527550"/>
          <p14:tracePt t="117102" x="7850188" y="4527550"/>
          <p14:tracePt t="117114" x="7858125" y="4527550"/>
          <p14:tracePt t="117129" x="7875588" y="4527550"/>
          <p14:tracePt t="117145" x="7885113" y="4527550"/>
          <p14:tracePt t="117162" x="7894638" y="4527550"/>
          <p14:tracePt t="117178" x="7912100" y="4527550"/>
          <p14:tracePt t="117195" x="7921625" y="4527550"/>
          <p14:tracePt t="117214" x="7929563" y="4527550"/>
          <p14:tracePt t="117229" x="7939088" y="4527550"/>
          <p14:tracePt t="117245" x="7956550" y="4527550"/>
          <p14:tracePt t="117262" x="7966075" y="4527550"/>
          <p14:tracePt t="117278" x="7974013" y="4527550"/>
          <p14:tracePt t="117297" x="7983538" y="4527550"/>
          <p14:tracePt t="117323" x="7993063" y="4527550"/>
          <p14:tracePt t="117347" x="8001000" y="4527550"/>
          <p14:tracePt t="117371" x="8010525" y="4527550"/>
          <p14:tracePt t="117383" x="8027988" y="4527550"/>
          <p14:tracePt t="117407" x="8037513" y="4527550"/>
          <p14:tracePt t="117420" x="8045450" y="4527550"/>
          <p14:tracePt t="117444" x="8054975" y="4527550"/>
          <p14:tracePt t="117462" x="8064500" y="4527550"/>
          <p14:tracePt t="117474" x="8072438" y="4527550"/>
          <p14:tracePt t="117500" x="8081963" y="4527550"/>
          <p14:tracePt t="117524" x="8099425" y="4527550"/>
          <p14:tracePt t="117547" x="8108950" y="4527550"/>
          <p14:tracePt t="117571" x="8116888" y="4527550"/>
          <p14:tracePt t="117608" x="8126413" y="4527550"/>
          <p14:tracePt t="117632" x="8135938" y="4527550"/>
          <p14:tracePt t="117656" x="8143875" y="4527550"/>
          <p14:tracePt t="117680" x="8153400" y="4527550"/>
          <p14:tracePt t="117705" x="8170863" y="4527550"/>
          <p14:tracePt t="117753" x="8180388" y="4527550"/>
          <p14:tracePt t="117778" x="8188325" y="4527550"/>
          <p14:tracePt t="117814" x="8197850" y="4527550"/>
          <p14:tracePt t="117850" x="8207375" y="4527550"/>
          <p14:tracePt t="117874" x="8207375" y="4519613"/>
          <p14:tracePt t="117887" x="8215313" y="4519613"/>
          <p14:tracePt t="117923" x="8224838" y="4519613"/>
          <p14:tracePt t="117947" x="8232775" y="4519613"/>
          <p14:tracePt t="117978" x="8251825" y="4519613"/>
          <p14:tracePt t="117990" x="8251825" y="4510088"/>
          <p14:tracePt t="118002" x="8259763" y="4510088"/>
          <p14:tracePt t="118051" x="8269288" y="4510088"/>
          <p14:tracePt t="118125" x="8278813" y="4492625"/>
          <p14:tracePt t="118161" x="8286750" y="4492625"/>
          <p14:tracePt t="118198" x="8286750" y="4483100"/>
          <p14:tracePt t="118235" x="8296275" y="4483100"/>
          <p14:tracePt t="118286" x="8304213" y="4483100"/>
          <p14:tracePt t="118320" x="8323263" y="4483100"/>
          <p14:tracePt t="118344" x="8331200" y="4473575"/>
          <p14:tracePt t="118368" x="8340725" y="4473575"/>
          <p14:tracePt t="118381" x="8350250" y="4473575"/>
          <p14:tracePt t="118406" x="8358188" y="4473575"/>
          <p14:tracePt t="118419" x="8358188" y="4465638"/>
          <p14:tracePt t="118430" x="8367713" y="4465638"/>
          <p14:tracePt t="118442" x="8375650" y="4465638"/>
          <p14:tracePt t="118485" x="8394700" y="4465638"/>
          <p14:tracePt t="118521" x="8402638" y="4456113"/>
          <p14:tracePt t="118557" x="8412163" y="4456113"/>
          <p14:tracePt t="118582" x="8421688" y="4456113"/>
          <p14:tracePt t="118594" x="8429625" y="4456113"/>
          <p14:tracePt t="118618" x="8439150" y="4456113"/>
          <p14:tracePt t="118642" x="8447088" y="4456113"/>
          <p14:tracePt t="118654" x="8466138" y="4456113"/>
          <p14:tracePt t="118667" x="8474075" y="4448175"/>
          <p14:tracePt t="118680" x="8493125" y="4448175"/>
          <p14:tracePt t="118697" x="8501063" y="4448175"/>
          <p14:tracePt t="118715" x="8510588" y="4448175"/>
          <p14:tracePt t="118730" x="8518525" y="4448175"/>
          <p14:tracePt t="118747" x="8518525" y="4438650"/>
          <p14:tracePt t="118763" x="8537575" y="4438650"/>
          <p14:tracePt t="118780" x="8545513" y="4438650"/>
          <p14:tracePt t="118795" x="8555038" y="4429125"/>
          <p14:tracePt t="118812" x="8599488" y="4402138"/>
          <p14:tracePt t="118829" x="8626475" y="4376738"/>
          <p14:tracePt t="118845" x="8653463" y="4367213"/>
          <p14:tracePt t="118862" x="8688388" y="4330700"/>
          <p14:tracePt t="118879" x="8707438" y="4313238"/>
          <p14:tracePt t="118897" x="8715375" y="4305300"/>
          <p14:tracePt t="118913" x="8724900" y="4295775"/>
          <p14:tracePt t="118957" x="8742363" y="4295775"/>
          <p14:tracePt t="118976" x="8742363" y="4286250"/>
          <p14:tracePt t="118988" x="8751888" y="4286250"/>
          <p14:tracePt t="119011" x="8759825" y="4286250"/>
          <p14:tracePt t="119036" x="8769350" y="4286250"/>
          <p14:tracePt t="119060" x="8778875" y="4286250"/>
          <p14:tracePt t="119084" x="8786813" y="4286250"/>
          <p14:tracePt t="119120" x="8796338" y="4286250"/>
          <p14:tracePt t="119132" x="8813800" y="4286250"/>
          <p14:tracePt t="119158" x="8823325" y="4295775"/>
          <p14:tracePt t="119182" x="8831263" y="4305300"/>
          <p14:tracePt t="119206" x="8840788" y="4322763"/>
          <p14:tracePt t="119217" x="8850313" y="4330700"/>
          <p14:tracePt t="119230" x="8850313" y="4340225"/>
          <p14:tracePt t="119242" x="8858250" y="4349750"/>
          <p14:tracePt t="119254" x="8858250" y="4357688"/>
          <p14:tracePt t="119266" x="8867775" y="4367213"/>
          <p14:tracePt t="119280" x="8867775" y="4376738"/>
          <p14:tracePt t="119295" x="8867775" y="4394200"/>
          <p14:tracePt t="119312" x="8885238" y="4402138"/>
          <p14:tracePt t="119329" x="8894763" y="4429125"/>
          <p14:tracePt t="119345" x="8894763" y="4438650"/>
          <p14:tracePt t="119366" x="8894763" y="4473575"/>
          <p14:tracePt t="119380" x="8894763" y="4483100"/>
          <p14:tracePt t="119397" x="8902700" y="4492625"/>
          <p14:tracePt t="119413" x="8902700" y="4519613"/>
          <p14:tracePt t="119430" x="8902700" y="4527550"/>
          <p14:tracePt t="119463" x="8902700" y="4545013"/>
          <p14:tracePt t="119482" x="8902700" y="4564063"/>
          <p14:tracePt t="119496" x="8902700" y="4581525"/>
          <p14:tracePt t="119513" x="8902700" y="4598988"/>
          <p14:tracePt t="119530" x="8894763" y="4616450"/>
          <p14:tracePt t="119546" x="8894763" y="4643438"/>
          <p14:tracePt t="119563" x="8875713" y="4652963"/>
          <p14:tracePt t="119580" x="8867775" y="4670425"/>
          <p14:tracePt t="119597" x="8867775" y="4679950"/>
          <p14:tracePt t="119614" x="8858250" y="4679950"/>
          <p14:tracePt t="119663" x="8850313" y="4679950"/>
          <p14:tracePt t="119736" x="8840788" y="4679950"/>
          <p14:tracePt t="119748" x="8840788" y="4687888"/>
          <p14:tracePt t="119760" x="8831263" y="4687888"/>
          <p14:tracePt t="119785" x="8823325" y="4706938"/>
          <p14:tracePt t="119796" x="8796338" y="4706938"/>
          <p14:tracePt t="119808" x="8786813" y="4714875"/>
          <p14:tracePt t="119832" x="8778875" y="4724400"/>
          <p14:tracePt t="119845" x="8751888" y="4724400"/>
          <p14:tracePt t="119869" x="8742363" y="4733925"/>
          <p14:tracePt t="119893" x="8732838" y="4733925"/>
          <p14:tracePt t="119906" x="8724900" y="4741863"/>
          <p14:tracePt t="119917" x="8715375" y="4741863"/>
          <p14:tracePt t="119930" x="8707438" y="4751388"/>
          <p14:tracePt t="119946" x="8697913" y="4759325"/>
          <p14:tracePt t="119963" x="8670925" y="4759325"/>
          <p14:tracePt t="119980" x="8670925" y="4778375"/>
          <p14:tracePt t="119997" x="8653463" y="4778375"/>
          <p14:tracePt t="120030" x="8643938" y="4786313"/>
          <p14:tracePt t="120047" x="8626475" y="4786313"/>
          <p14:tracePt t="120063" x="8609013" y="4786313"/>
          <p14:tracePt t="120081" x="8599488" y="4795838"/>
          <p14:tracePt t="120097" x="8582025" y="4795838"/>
          <p14:tracePt t="120142" x="8572500" y="4795838"/>
          <p14:tracePt t="120180" x="8564563" y="4795838"/>
          <p14:tracePt t="120192" x="8555038" y="4795838"/>
          <p14:tracePt t="120205" x="8537575" y="4795838"/>
          <p14:tracePt t="120217" x="8528050" y="4795838"/>
          <p14:tracePt t="120232" x="8518525" y="4795838"/>
          <p14:tracePt t="120254" x="8510588" y="4795838"/>
          <p14:tracePt t="120278" x="8501063" y="4795838"/>
          <p14:tracePt t="120290" x="8493125" y="4795838"/>
          <p14:tracePt t="120302" x="8483600" y="4795838"/>
          <p14:tracePt t="120315" x="8456613" y="4795838"/>
          <p14:tracePt t="120329" x="8447088" y="4795838"/>
          <p14:tracePt t="120345" x="8439150" y="4795838"/>
          <p14:tracePt t="120365" x="8421688" y="4795838"/>
          <p14:tracePt t="120380" x="8412163" y="4795838"/>
          <p14:tracePt t="120397" x="8394700" y="4795838"/>
          <p14:tracePt t="120413" x="8375650" y="4795838"/>
          <p14:tracePt t="120430" x="8367713" y="4795838"/>
          <p14:tracePt t="120448" x="8323263" y="4795838"/>
          <p14:tracePt t="120463" x="8296275" y="4795838"/>
          <p14:tracePt t="120480" x="8286750" y="4795838"/>
          <p14:tracePt t="120496" x="8269288" y="4795838"/>
          <p14:tracePt t="120513" x="8259763" y="4795838"/>
          <p14:tracePt t="120531" x="8242300" y="4795838"/>
          <p14:tracePt t="120546" x="8224838" y="4795838"/>
          <p14:tracePt t="120564" x="8215313" y="4786313"/>
          <p14:tracePt t="120580" x="8197850" y="4768850"/>
          <p14:tracePt t="120597" x="8197850" y="4759325"/>
          <p14:tracePt t="120614" x="8170863" y="4751388"/>
          <p14:tracePt t="120647" x="8161338" y="4741863"/>
          <p14:tracePt t="120665" x="8143875" y="4724400"/>
          <p14:tracePt t="120696" x="8135938" y="4714875"/>
          <p14:tracePt t="120712" x="8126413" y="4697413"/>
          <p14:tracePt t="120747" x="8126413" y="4687888"/>
          <p14:tracePt t="120783" x="8126413" y="4679950"/>
          <p14:tracePt t="120795" x="8116888" y="4679950"/>
          <p14:tracePt t="120808" x="8116888" y="4670425"/>
          <p14:tracePt t="120844" x="8116888" y="4662488"/>
          <p14:tracePt t="120880" x="8116888" y="4652963"/>
          <p14:tracePt t="120904" x="8099425" y="4652963"/>
          <p14:tracePt t="120916" x="8099425" y="4643438"/>
          <p14:tracePt t="120953" x="8099425" y="4625975"/>
          <p14:tracePt t="120995" x="8099425" y="4616450"/>
          <p14:tracePt t="121019" x="8099425" y="4608513"/>
          <p14:tracePt t="121043" x="8099425" y="4598988"/>
          <p14:tracePt t="121055" x="8099425" y="4591050"/>
          <p14:tracePt t="121080" x="8099425" y="4581525"/>
          <p14:tracePt t="121103" x="8099425" y="4572000"/>
          <p14:tracePt t="121139" x="8099425" y="4554538"/>
          <p14:tracePt t="121152" x="8108950" y="4554538"/>
          <p14:tracePt t="121176" x="8108950" y="4545013"/>
          <p14:tracePt t="121225" x="8108950" y="4537075"/>
          <p14:tracePt t="121296" x="8108950" y="4527550"/>
          <p14:tracePt t="121333" x="8116888" y="4527550"/>
          <p14:tracePt t="121369" x="8116888" y="4519613"/>
          <p14:tracePt t="121394" x="8126413" y="4510088"/>
          <p14:tracePt t="121417" x="8135938" y="4500563"/>
          <p14:tracePt t="121429" x="8143875" y="4492625"/>
          <p14:tracePt t="121441" x="8143875" y="4473575"/>
          <p14:tracePt t="121466" x="8153400" y="4465638"/>
          <p14:tracePt t="121496" x="8153400" y="4456113"/>
          <p14:tracePt t="121508" x="8161338" y="4456113"/>
          <p14:tracePt t="121521" x="8161338" y="4448175"/>
          <p14:tracePt t="121532" x="8170863" y="4448175"/>
          <p14:tracePt t="121569" x="8170863" y="4438650"/>
          <p14:tracePt t="121581" x="8188325" y="4438650"/>
          <p14:tracePt t="121653" x="8197850" y="4438650"/>
          <p14:tracePt t="121702" x="8207375" y="4438650"/>
          <p14:tracePt t="121714" x="8215313" y="4438650"/>
          <p14:tracePt t="121726" x="8224838" y="4429125"/>
          <p14:tracePt t="121738" x="8232775" y="4429125"/>
          <p14:tracePt t="121750" x="8242300" y="4429125"/>
          <p14:tracePt t="121764" x="8259763" y="4421188"/>
          <p14:tracePt t="121787" x="8269288" y="4421188"/>
          <p14:tracePt t="121811" x="8278813" y="4421188"/>
          <p14:tracePt t="121824" x="8286750" y="4421188"/>
          <p14:tracePt t="121835" x="8304213" y="4421188"/>
          <p14:tracePt t="121847" x="8323263" y="4421188"/>
          <p14:tracePt t="121862" x="8331200" y="4402138"/>
          <p14:tracePt t="121879" x="8340725" y="4402138"/>
          <p14:tracePt t="121896" x="8358188" y="4402138"/>
          <p14:tracePt t="121914" x="8367713" y="4402138"/>
          <p14:tracePt t="121947" x="8394700" y="4402138"/>
          <p14:tracePt t="121964" x="8412163" y="4402138"/>
          <p14:tracePt t="121982" x="8421688" y="4402138"/>
          <p14:tracePt t="122014" x="8429625" y="4402138"/>
          <p14:tracePt t="122030" x="8439150" y="4402138"/>
          <p14:tracePt t="122053" x="8447088" y="4402138"/>
          <p14:tracePt t="122065" x="8466138" y="4402138"/>
          <p14:tracePt t="122081" x="8474075" y="4402138"/>
          <p14:tracePt t="122097" x="8483600" y="4402138"/>
          <p14:tracePt t="122115" x="8493125" y="4402138"/>
          <p14:tracePt t="122150" x="8501063" y="4402138"/>
          <p14:tracePt t="122187" x="8510588" y="4402138"/>
          <p14:tracePt t="122210" x="8518525" y="4402138"/>
          <p14:tracePt t="122246" x="8537575" y="4402138"/>
          <p14:tracePt t="122270" x="8545513" y="4402138"/>
          <p14:tracePt t="122282" x="8555038" y="4402138"/>
          <p14:tracePt t="122309" x="8564563" y="4402138"/>
          <p14:tracePt t="122321" x="8572500" y="4402138"/>
          <p14:tracePt t="122345" x="8582025" y="4402138"/>
          <p14:tracePt t="122369" x="8589963" y="4402138"/>
          <p14:tracePt t="122394" x="8609013" y="4402138"/>
          <p14:tracePt t="122430" x="8616950" y="4402138"/>
          <p14:tracePt t="122466" x="8626475" y="4402138"/>
          <p14:tracePt t="122491" x="8636000" y="4402138"/>
          <p14:tracePt t="122533" x="8643938" y="4402138"/>
          <p14:tracePt t="122570" x="8643938" y="4411663"/>
          <p14:tracePt t="122594" x="8653463" y="4411663"/>
          <p14:tracePt t="122631" x="8661400" y="4411663"/>
          <p14:tracePt t="122643" x="8661400" y="4421188"/>
          <p14:tracePt t="122665" x="8680450" y="4421188"/>
          <p14:tracePt t="122689" x="8688388" y="4429125"/>
          <p14:tracePt t="122738" x="8688388" y="4438650"/>
          <p14:tracePt t="122751" x="8697913" y="4438650"/>
          <p14:tracePt t="122812" x="8707438" y="4448175"/>
          <p14:tracePt t="122885" x="8715375" y="4456113"/>
          <p14:tracePt t="122909" x="8724900" y="4465638"/>
          <p14:tracePt t="122933" x="8732838" y="4483100"/>
          <p14:tracePt t="122969" x="8732838" y="4492625"/>
          <p14:tracePt t="122993" x="8742363" y="4492625"/>
          <p14:tracePt t="123048" x="8742363" y="4500563"/>
          <p14:tracePt t="123074" x="8759825" y="4500563"/>
          <p14:tracePt t="123086" x="8759825" y="4510088"/>
          <p14:tracePt t="123109" x="8759825" y="4519613"/>
          <p14:tracePt t="123134" x="8769350" y="4519613"/>
          <p14:tracePt t="123146" x="8769350" y="4527550"/>
          <p14:tracePt t="123197" x="8769350" y="4537075"/>
          <p14:tracePt t="123234" x="8769350" y="4545013"/>
          <p14:tracePt t="123271" x="8769350" y="4564063"/>
          <p14:tracePt t="123295" x="8769350" y="4572000"/>
          <p14:tracePt t="123343" x="8769350" y="4581525"/>
          <p14:tracePt t="123416" x="8769350" y="4591050"/>
          <p14:tracePt t="123490" x="8769350" y="4598988"/>
          <p14:tracePt t="123605" x="8769350" y="4608513"/>
          <p14:tracePt t="123617" x="8751888" y="4608513"/>
          <p14:tracePt t="123629" x="8742363" y="4616450"/>
          <p14:tracePt t="123641" x="8732838" y="4635500"/>
          <p14:tracePt t="123654" x="8724900" y="4643438"/>
          <p14:tracePt t="123666" x="8724900" y="4652963"/>
          <p14:tracePt t="123680" x="8715375" y="4652963"/>
          <p14:tracePt t="123702" x="8707438" y="4662488"/>
          <p14:tracePt t="123777" x="8697913" y="4670425"/>
          <p14:tracePt t="123790" x="8688388" y="4670425"/>
          <p14:tracePt t="123801" x="8670925" y="4679950"/>
          <p14:tracePt t="123814" x="8670925" y="4687888"/>
          <p14:tracePt t="123830" x="8661400" y="4706938"/>
          <p14:tracePt t="123846" x="8653463" y="4706938"/>
          <p14:tracePt t="123862" x="8636000" y="4724400"/>
          <p14:tracePt t="123896" x="8626475" y="4733925"/>
          <p14:tracePt t="123922" x="8616950" y="4733925"/>
          <p14:tracePt t="123947" x="8616950" y="4741863"/>
          <p14:tracePt t="123983" x="8599488" y="4741863"/>
          <p14:tracePt t="124035" x="8589963" y="4741863"/>
          <p14:tracePt t="124070" x="8582025" y="4741863"/>
          <p14:tracePt t="124083" x="8582025" y="4751388"/>
          <p14:tracePt t="124107" x="8572500" y="4751388"/>
          <p14:tracePt t="124131" x="8564563" y="4751388"/>
          <p14:tracePt t="124155" x="8555038" y="4759325"/>
          <p14:tracePt t="124168" x="8545513" y="4759325"/>
          <p14:tracePt t="124180" x="8528050" y="4759325"/>
          <p14:tracePt t="124193" x="8518525" y="4778375"/>
          <p14:tracePt t="124206" x="8501063" y="4778375"/>
          <p14:tracePt t="124218" x="8493125" y="4778375"/>
          <p14:tracePt t="124231" x="8483600" y="4778375"/>
          <p14:tracePt t="124248" x="8466138" y="4778375"/>
          <p14:tracePt t="124264" x="8447088" y="4786313"/>
          <p14:tracePt t="124281" x="8412163" y="4786313"/>
          <p14:tracePt t="124297" x="8402638" y="4786313"/>
          <p14:tracePt t="124314" x="8385175" y="4786313"/>
          <p14:tracePt t="124331" x="8375650" y="4786313"/>
          <p14:tracePt t="124346" x="8367713" y="4786313"/>
          <p14:tracePt t="124365" x="8340725" y="4786313"/>
          <p14:tracePt t="124379" x="8323263" y="4786313"/>
          <p14:tracePt t="124396" x="8313738" y="4786313"/>
          <p14:tracePt t="124414" x="8286750" y="4786313"/>
          <p14:tracePt t="124430" x="8278813" y="4786313"/>
          <p14:tracePt t="124447" x="8269288" y="4786313"/>
          <p14:tracePt t="124464" x="8251825" y="4786313"/>
          <p14:tracePt t="124481" x="8242300" y="4786313"/>
          <p14:tracePt t="124499" x="8207375" y="4786313"/>
          <p14:tracePt t="124514" x="8197850" y="4786313"/>
          <p14:tracePt t="124532" x="8188325" y="4786313"/>
          <p14:tracePt t="124548" x="8180388" y="4786313"/>
          <p14:tracePt t="124564" x="8153400" y="4786313"/>
          <p14:tracePt t="124581" x="8143875" y="4768850"/>
          <p14:tracePt t="124614" x="8126413" y="4759325"/>
          <p14:tracePt t="124650" x="8116888" y="4751388"/>
          <p14:tracePt t="124664" x="8108950" y="4751388"/>
          <p14:tracePt t="124697" x="8099425" y="4741863"/>
          <p14:tracePt t="124714" x="8081963" y="4733925"/>
          <p14:tracePt t="124734" x="8072438" y="4724400"/>
          <p14:tracePt t="124747" x="8064500" y="4724400"/>
          <p14:tracePt t="124764" x="8064500" y="4714875"/>
          <p14:tracePt t="124782" x="8054975" y="4706938"/>
          <p14:tracePt t="124797" x="8054975" y="4687888"/>
          <p14:tracePt t="124814" x="8045450" y="4687888"/>
          <p14:tracePt t="124831" x="8037513" y="4670425"/>
          <p14:tracePt t="124864" x="8037513" y="4662488"/>
          <p14:tracePt t="124881" x="8027988" y="4652963"/>
          <p14:tracePt t="124903" x="8027988" y="4643438"/>
          <p14:tracePt t="124916" x="8027988" y="4635500"/>
          <p14:tracePt t="124940" x="8010525" y="4616450"/>
          <p14:tracePt t="124963" x="8010525" y="4608513"/>
          <p14:tracePt t="124988" x="8010525" y="4598988"/>
          <p14:tracePt t="125011" x="8010525" y="4591050"/>
          <p14:tracePt t="125041" x="8010525" y="4581525"/>
          <p14:tracePt t="125066" x="8010525" y="4572000"/>
          <p14:tracePt t="125078" x="8010525" y="4564063"/>
          <p14:tracePt t="125104" x="8010525" y="4545013"/>
          <p14:tracePt t="125128" x="8010525" y="4537075"/>
          <p14:tracePt t="125164" x="8018463" y="4527550"/>
          <p14:tracePt t="125200" x="8018463" y="4519613"/>
          <p14:tracePt t="125227" x="8027988" y="4510088"/>
          <p14:tracePt t="125240" x="8027988" y="4500563"/>
          <p14:tracePt t="125251" x="8027988" y="4492625"/>
          <p14:tracePt t="125264" x="8037513" y="4465638"/>
          <p14:tracePt t="125281" x="8037513" y="4456113"/>
          <p14:tracePt t="125297" x="8045450" y="4448175"/>
          <p14:tracePt t="125314" x="8045450" y="4438650"/>
          <p14:tracePt t="125331" x="8045450" y="4429125"/>
          <p14:tracePt t="125349" x="8054975" y="4429125"/>
          <p14:tracePt t="125384" x="8054975" y="4411663"/>
          <p14:tracePt t="125445" x="8064500" y="4411663"/>
          <p14:tracePt t="125492" x="8081963" y="4411663"/>
          <p14:tracePt t="125504" x="8081963" y="4402138"/>
          <p14:tracePt t="125516" x="8089900" y="4402138"/>
          <p14:tracePt t="125558" x="8089900" y="4394200"/>
          <p14:tracePt t="125571" x="8099425" y="4394200"/>
          <p14:tracePt t="125633" x="8108950" y="4384675"/>
          <p14:tracePt t="125657" x="8116888" y="4384675"/>
          <p14:tracePt t="125681" x="8126413" y="4376738"/>
          <p14:tracePt t="125693" x="8135938" y="4376738"/>
          <p14:tracePt t="125718" x="8153400" y="4367213"/>
          <p14:tracePt t="125730" x="8161338" y="4367213"/>
          <p14:tracePt t="125754" x="8170863" y="4367213"/>
          <p14:tracePt t="125779" x="8180388" y="4357688"/>
          <p14:tracePt t="125802" x="8188325" y="4357688"/>
          <p14:tracePt t="125827" x="8197850" y="4357688"/>
          <p14:tracePt t="125839" x="8207375" y="4357688"/>
          <p14:tracePt t="125850" x="8207375" y="4340225"/>
          <p14:tracePt t="125864" x="8215313" y="4340225"/>
          <p14:tracePt t="125886" x="8232775" y="4340225"/>
          <p14:tracePt t="125911" x="8242300" y="4340225"/>
          <p14:tracePt t="125923" x="8242300" y="4330700"/>
          <p14:tracePt t="125934" x="8251825" y="4330700"/>
          <p14:tracePt t="125959" x="8259763" y="4330700"/>
          <p14:tracePt t="125983" x="8269288" y="4330700"/>
          <p14:tracePt t="126008" x="8278813" y="4330700"/>
          <p14:tracePt t="126038" x="8286750" y="4330700"/>
          <p14:tracePt t="126050" x="8304213" y="4330700"/>
          <p14:tracePt t="126062" x="8313738" y="4330700"/>
          <p14:tracePt t="126088" x="8323263" y="4322763"/>
          <p14:tracePt t="126100" x="8331200" y="4322763"/>
          <p14:tracePt t="126127" x="8340725" y="4322763"/>
          <p14:tracePt t="126152" x="8350250" y="4322763"/>
          <p14:tracePt t="126176" x="8358188" y="4322763"/>
          <p14:tracePt t="126212" x="8375650" y="4322763"/>
          <p14:tracePt t="126248" x="8385175" y="4322763"/>
          <p14:tracePt t="126260" x="8394700" y="4322763"/>
          <p14:tracePt t="126273" x="8402638" y="4322763"/>
          <p14:tracePt t="126297" x="8412163" y="4322763"/>
          <p14:tracePt t="126320" x="8421688" y="4322763"/>
          <p14:tracePt t="126344" x="8429625" y="4322763"/>
          <p14:tracePt t="126381" x="8447088" y="4322763"/>
          <p14:tracePt t="126404" x="8456613" y="4322763"/>
          <p14:tracePt t="126416" x="8466138" y="4322763"/>
          <p14:tracePt t="126441" x="8474075" y="4322763"/>
          <p14:tracePt t="126465" x="8483600" y="4322763"/>
          <p14:tracePt t="126501" x="8493125" y="4322763"/>
          <p14:tracePt t="126545" x="8501063" y="4322763"/>
          <p14:tracePt t="126570" x="8510588" y="4322763"/>
          <p14:tracePt t="126594" x="8528050" y="4322763"/>
          <p14:tracePt t="126619" x="8537575" y="4322763"/>
          <p14:tracePt t="126643" x="8545513" y="4322763"/>
          <p14:tracePt t="126667" x="8555038" y="4322763"/>
          <p14:tracePt t="126691" x="8564563" y="4322763"/>
          <p14:tracePt t="126718" x="8572500" y="4322763"/>
          <p14:tracePt t="126742" x="8582025" y="4322763"/>
          <p14:tracePt t="126766" x="8599488" y="4322763"/>
          <p14:tracePt t="126778" x="8609013" y="4322763"/>
          <p14:tracePt t="126790" x="8616950" y="4322763"/>
          <p14:tracePt t="126815" x="8626475" y="4322763"/>
          <p14:tracePt t="126827" x="8636000" y="4322763"/>
          <p14:tracePt t="126851" x="8643938" y="4322763"/>
          <p14:tracePt t="126875" x="8653463" y="4322763"/>
          <p14:tracePt t="126899" x="8670925" y="4322763"/>
          <p14:tracePt t="126923" x="8680450" y="4322763"/>
          <p14:tracePt t="126947" x="8688388" y="4322763"/>
          <p14:tracePt t="126983" x="8697913" y="4330700"/>
          <p14:tracePt t="127019" x="8707438" y="4330700"/>
          <p14:tracePt t="127031" x="8707438" y="4349750"/>
          <p14:tracePt t="127062" x="8715375" y="4349750"/>
          <p14:tracePt t="127098" x="8724900" y="4357688"/>
          <p14:tracePt t="127134" x="8742363" y="4357688"/>
          <p14:tracePt t="127171" x="8742363" y="4367213"/>
          <p14:tracePt t="127196" x="8751888" y="4367213"/>
          <p14:tracePt t="127246" x="8751888" y="4376738"/>
          <p14:tracePt t="127270" x="8759825" y="4376738"/>
          <p14:tracePt t="127319" x="8759825" y="4384675"/>
          <p14:tracePt t="127333" x="8769350" y="4384675"/>
          <p14:tracePt t="127369" x="8769350" y="4394200"/>
          <p14:tracePt t="127429" x="8769350" y="4402138"/>
          <p14:tracePt t="127467" x="8769350" y="4421188"/>
          <p14:tracePt t="127503" x="8778875" y="4429125"/>
          <p14:tracePt t="127540" x="8778875" y="4438650"/>
          <p14:tracePt t="127581" x="8786813" y="4448175"/>
          <p14:tracePt t="127617" x="8786813" y="4456113"/>
          <p14:tracePt t="127654" x="8796338" y="4465638"/>
          <p14:tracePt t="127689" x="8796338" y="4473575"/>
          <p14:tracePt t="127763" x="8796338" y="4492625"/>
          <p14:tracePt t="127835" x="8796338" y="4500563"/>
          <p14:tracePt t="127883" x="8796338" y="4510088"/>
          <p14:tracePt t="127921" x="8796338" y="4519613"/>
          <p14:tracePt t="127957" x="8796338" y="4527550"/>
          <p14:tracePt t="127993" x="8796338" y="4537075"/>
          <p14:tracePt t="128018" x="8796338" y="4545013"/>
          <p14:tracePt t="128042" x="8796338" y="4564063"/>
          <p14:tracePt t="128072" x="8796338" y="4572000"/>
          <p14:tracePt t="128096" x="8796338" y="4581525"/>
          <p14:tracePt t="128121" x="8796338" y="4591050"/>
          <p14:tracePt t="128157" x="8796338" y="4598988"/>
          <p14:tracePt t="137790" x="8653463" y="4581525"/>
          <p14:tracePt t="137804" x="8375650" y="4519613"/>
          <p14:tracePt t="137816" x="7939088" y="4411663"/>
          <p14:tracePt t="137828" x="7367588" y="4251325"/>
          <p14:tracePt t="137840" x="6732588" y="4064000"/>
          <p14:tracePt t="137852" x="6099175" y="3876675"/>
          <p14:tracePt t="137866" x="5608638" y="3697288"/>
          <p14:tracePt t="137881" x="5251450" y="3571875"/>
          <p14:tracePt t="137898" x="5072063" y="3455988"/>
          <p14:tracePt t="137915" x="4946650" y="3340100"/>
          <p14:tracePt t="138248" x="4813300" y="3286125"/>
          <p14:tracePt t="138261" x="4643438" y="3187700"/>
          <p14:tracePt t="138272" x="4446588" y="3116263"/>
          <p14:tracePt t="138284" x="4241800" y="3009900"/>
          <p14:tracePt t="138299" x="4044950" y="2938463"/>
          <p14:tracePt t="138314" x="3875088" y="2840038"/>
          <p14:tracePt t="138331" x="3724275" y="2759075"/>
          <p14:tracePt t="138347" x="3490913" y="2670175"/>
          <p14:tracePt t="138364" x="3446463" y="2660650"/>
          <p14:tracePt t="138381" x="3429000" y="2643188"/>
          <p14:tracePt t="138444" x="3429000" y="2635250"/>
          <p14:tracePt t="138456" x="3438525" y="2625725"/>
          <p14:tracePt t="138468" x="3455988" y="2616200"/>
          <p14:tracePt t="138482" x="3473450" y="2616200"/>
          <p14:tracePt t="138493" x="3473450" y="2608263"/>
          <p14:tracePt t="138505" x="3482975" y="2608263"/>
          <p14:tracePt t="138566" x="3490913" y="2608263"/>
          <p14:tracePt t="138603" x="3500438" y="2608263"/>
          <p14:tracePt t="138620" x="3517900" y="2608263"/>
          <p14:tracePt t="138633" x="3581400" y="2589213"/>
          <p14:tracePt t="138644" x="3633788" y="2589213"/>
          <p14:tracePt t="138657" x="3705225" y="2581275"/>
          <p14:tracePt t="138669" x="3776663" y="2563813"/>
          <p14:tracePt t="138682" x="3857625" y="2563813"/>
          <p14:tracePt t="142610" x="3786188" y="2563813"/>
          <p14:tracePt t="142622" x="3697288" y="2563813"/>
          <p14:tracePt t="142640" x="3571875" y="2544763"/>
          <p14:tracePt t="142653" x="3419475" y="2509838"/>
          <p14:tracePt t="142665" x="3251200" y="2428875"/>
          <p14:tracePt t="142681" x="3027363" y="2330450"/>
          <p14:tracePt t="142698" x="2803525" y="2206625"/>
          <p14:tracePt t="142714" x="2108200" y="1697038"/>
          <p14:tracePt t="142731" x="1946275" y="1581150"/>
          <p14:tracePt t="142750" x="1803400" y="1473200"/>
          <p14:tracePt t="142765" x="1776413" y="1455738"/>
          <p14:tracePt t="142786" x="1768475" y="1455738"/>
          <p14:tracePt t="142918" x="1758950" y="1455738"/>
          <p14:tracePt t="142930" x="1751013" y="1455738"/>
          <p14:tracePt t="142942" x="1697038" y="1455738"/>
          <p14:tracePt t="142955" x="1643063" y="1428750"/>
          <p14:tracePt t="142967" x="1562100" y="1411288"/>
          <p14:tracePt t="142981" x="1465263" y="1393825"/>
          <p14:tracePt t="142998" x="1366838" y="1384300"/>
          <p14:tracePt t="143017" x="1231900" y="1347788"/>
          <p14:tracePt t="143033" x="1196975" y="1339850"/>
          <p14:tracePt t="143048" x="1179513" y="1330325"/>
          <p14:tracePt t="143064" x="1169988" y="1330325"/>
          <p14:tracePt t="143380" x="1133475" y="1330325"/>
          <p14:tracePt t="143391" x="1081088" y="1330325"/>
          <p14:tracePt t="143403" x="1009650" y="1330325"/>
          <p14:tracePt t="143416" x="938213" y="1330325"/>
          <p14:tracePt t="143431" x="857250" y="1330325"/>
          <p14:tracePt t="143449" x="803275" y="1330325"/>
          <p14:tracePt t="143465" x="750888" y="1330325"/>
          <p14:tracePt t="143481" x="723900" y="1330325"/>
          <p14:tracePt t="143500" x="714375" y="1330325"/>
          <p14:tracePt t="143515" x="696913" y="1330325"/>
          <p14:tracePt t="143532" x="679450" y="1330325"/>
          <p14:tracePt t="143549" x="679450" y="1322388"/>
          <p14:tracePt t="143597" x="687388" y="1322388"/>
          <p14:tracePt t="143623" x="696913" y="1322388"/>
          <p14:tracePt t="143634" x="704850" y="1322388"/>
          <p14:tracePt t="143675" x="714375" y="1322388"/>
          <p14:tracePt t="143724" x="723900" y="1322388"/>
          <p14:tracePt t="143737" x="723900" y="1330325"/>
          <p14:tracePt t="143760" x="731838" y="1330325"/>
          <p14:tracePt t="143846" x="741363" y="1330325"/>
          <p14:tracePt t="143870" x="758825" y="1339850"/>
          <p14:tracePt t="143883" x="768350" y="1339850"/>
          <p14:tracePt t="143895" x="776288" y="1339850"/>
          <p14:tracePt t="143907" x="785813" y="1339850"/>
          <p14:tracePt t="143919" x="795338" y="1339850"/>
          <p14:tracePt t="143931" x="803275" y="1339850"/>
          <p14:tracePt t="143950" x="830263" y="1357313"/>
          <p14:tracePt t="143966" x="839788" y="1357313"/>
          <p14:tracePt t="143983" x="901700" y="1366838"/>
          <p14:tracePt t="143998" x="955675" y="1384300"/>
          <p14:tracePt t="144016" x="1044575" y="1393825"/>
          <p14:tracePt t="144032" x="1089025" y="1393825"/>
          <p14:tracePt t="144049" x="1108075" y="1411288"/>
          <p14:tracePt t="144065" x="1143000" y="1411288"/>
          <p14:tracePt t="144082" x="1152525" y="1411288"/>
          <p14:tracePt t="144115" x="1160463" y="1419225"/>
          <p14:tracePt t="144131" x="1187450" y="1419225"/>
          <p14:tracePt t="144148" x="1196975" y="1419225"/>
          <p14:tracePt t="144165" x="1204913" y="1419225"/>
          <p14:tracePt t="144181" x="1231900" y="1419225"/>
          <p14:tracePt t="144198" x="1250950" y="1428750"/>
          <p14:tracePt t="144215" x="1258888" y="1428750"/>
          <p14:tracePt t="144231" x="1276350" y="1428750"/>
          <p14:tracePt t="144248" x="1285875" y="1428750"/>
          <p14:tracePt t="144266" x="1322388" y="1428750"/>
          <p14:tracePt t="144283" x="1330325" y="1428750"/>
          <p14:tracePt t="144300" x="1339850" y="1428750"/>
          <p14:tracePt t="144316" x="1357313" y="1428750"/>
          <p14:tracePt t="144333" x="1374775" y="1428750"/>
          <p14:tracePt t="144352" x="1401763" y="1428750"/>
          <p14:tracePt t="144367" x="1428750" y="1428750"/>
          <p14:tracePt t="144383" x="1465263" y="1419225"/>
          <p14:tracePt t="144400" x="1554163" y="1411288"/>
          <p14:tracePt t="144417" x="1616075" y="1393825"/>
          <p14:tracePt t="144433" x="1652588" y="1393825"/>
          <p14:tracePt t="144449" x="1776413" y="1384300"/>
          <p14:tracePt t="144466" x="1830388" y="1384300"/>
          <p14:tracePt t="144484" x="1919288" y="1384300"/>
          <p14:tracePt t="144499" x="1965325" y="1384300"/>
          <p14:tracePt t="144516" x="2000250" y="1384300"/>
          <p14:tracePt t="144533" x="2071688" y="1384300"/>
          <p14:tracePt t="144550" x="2098675" y="1384300"/>
          <p14:tracePt t="144566" x="2133600" y="1384300"/>
          <p14:tracePt t="144583" x="2179638" y="1384300"/>
          <p14:tracePt t="144600" x="2205038" y="1384300"/>
          <p14:tracePt t="144619" x="2286000" y="1384300"/>
          <p14:tracePt t="144632" x="2322513" y="1384300"/>
          <p14:tracePt t="144649" x="2374900" y="1384300"/>
          <p14:tracePt t="144665" x="2411413" y="1384300"/>
          <p14:tracePt t="144681" x="2446338" y="1384300"/>
          <p14:tracePt t="144698" x="2500313" y="1393825"/>
          <p14:tracePt t="144715" x="2509838" y="1393825"/>
          <p14:tracePt t="144731" x="2517775" y="1393825"/>
          <p14:tracePt t="144748" x="2527300" y="1393825"/>
          <p14:tracePt t="144903" x="2527300" y="1411288"/>
          <p14:tracePt t="145001" x="2517775" y="1411288"/>
          <p14:tracePt t="145025" x="2490788" y="1411288"/>
          <p14:tracePt t="145038" x="2455863" y="1411288"/>
          <p14:tracePt t="145050" x="2419350" y="1411288"/>
          <p14:tracePt t="145065" x="2384425" y="1411288"/>
          <p14:tracePt t="145083" x="2357438" y="1401763"/>
          <p14:tracePt t="145099" x="2322513" y="1401763"/>
          <p14:tracePt t="145116" x="2312988" y="1401763"/>
          <p14:tracePt t="145133" x="2295525" y="1401763"/>
          <p14:tracePt t="145149" x="2286000" y="1401763"/>
          <p14:tracePt t="145181" x="2268538" y="1401763"/>
          <p14:tracePt t="145198" x="2259013" y="1401763"/>
          <p14:tracePt t="145215" x="2205038" y="1393825"/>
          <p14:tracePt t="145232" x="2170113" y="1393825"/>
          <p14:tracePt t="145249" x="2044700" y="1393825"/>
          <p14:tracePt t="145265" x="1965325" y="1374775"/>
          <p14:tracePt t="145282" x="1847850" y="1357313"/>
          <p14:tracePt t="145298" x="1527175" y="1285875"/>
          <p14:tracePt t="145315" x="1357313" y="1268413"/>
          <p14:tracePt t="145331" x="1258888" y="1250950"/>
          <p14:tracePt t="145348" x="1160463" y="1231900"/>
          <p14:tracePt t="145365" x="1143000" y="1231900"/>
          <p14:tracePt t="145381" x="1089025" y="1231900"/>
          <p14:tracePt t="145398" x="1044575" y="1231900"/>
          <p14:tracePt t="145415" x="1017588" y="1231900"/>
          <p14:tracePt t="145432" x="1009650" y="1231900"/>
          <p14:tracePt t="145465" x="1000125" y="1231900"/>
          <p14:tracePt t="145482" x="955675" y="1231900"/>
          <p14:tracePt t="145498" x="919163" y="1231900"/>
          <p14:tracePt t="145515" x="874713" y="1231900"/>
          <p14:tracePt t="145532" x="847725" y="1231900"/>
          <p14:tracePt t="145549" x="822325" y="1231900"/>
          <p14:tracePt t="145566" x="812800" y="1231900"/>
          <p14:tracePt t="145582" x="803275" y="1231900"/>
          <p14:tracePt t="145615" x="795338" y="1231900"/>
          <p14:tracePt t="145650" x="795338" y="1223963"/>
          <p14:tracePt t="145718" x="803275" y="1223963"/>
          <p14:tracePt t="145730" x="812800" y="1223963"/>
          <p14:tracePt t="145742" x="822325" y="1223963"/>
          <p14:tracePt t="145753" x="839788" y="1223963"/>
          <p14:tracePt t="145778" x="847725" y="1223963"/>
          <p14:tracePt t="145802" x="857250" y="1223963"/>
          <p14:tracePt t="145814" x="866775" y="1223963"/>
          <p14:tracePt t="145826" x="874713" y="1241425"/>
          <p14:tracePt t="145838" x="884238" y="1241425"/>
          <p14:tracePt t="145851" x="884238" y="1250950"/>
          <p14:tracePt t="145865" x="893763" y="1250950"/>
          <p14:tracePt t="145882" x="893763" y="1258888"/>
          <p14:tracePt t="145911" x="901700" y="1258888"/>
          <p14:tracePt t="145934" x="901700" y="1268413"/>
          <p14:tracePt t="146007" x="901700" y="1276350"/>
          <p14:tracePt t="146031" x="919163" y="1285875"/>
          <p14:tracePt t="146043" x="928688" y="1295400"/>
          <p14:tracePt t="146055" x="928688" y="1303338"/>
          <p14:tracePt t="146068" x="938213" y="1322388"/>
          <p14:tracePt t="146081" x="946150" y="1330325"/>
          <p14:tracePt t="146099" x="946150" y="1339850"/>
          <p14:tracePt t="146117" x="955675" y="1339850"/>
          <p14:tracePt t="146132" x="955675" y="1347788"/>
          <p14:tracePt t="146149" x="955675" y="1357313"/>
          <p14:tracePt t="146249" x="946150" y="1357313"/>
          <p14:tracePt t="146258" x="938213" y="1357313"/>
          <p14:tracePt t="146272" x="928688" y="1357313"/>
          <p14:tracePt t="146285" x="901700" y="1357313"/>
          <p14:tracePt t="146300" x="884238" y="1357313"/>
          <p14:tracePt t="146317" x="874713" y="1357313"/>
          <p14:tracePt t="146334" x="847725" y="1357313"/>
          <p14:tracePt t="146367" x="839788" y="1357313"/>
          <p14:tracePt t="146647" x="839788" y="1366838"/>
          <p14:tracePt t="146726" x="839788" y="1374775"/>
          <p14:tracePt t="146787" x="839788" y="1401763"/>
          <p14:tracePt t="146800" x="839788" y="1411288"/>
          <p14:tracePt t="146811" x="839788" y="1419225"/>
          <p14:tracePt t="146824" x="839788" y="1428750"/>
          <p14:tracePt t="146837" x="839788" y="1438275"/>
          <p14:tracePt t="146850" x="839788" y="1455738"/>
          <p14:tracePt t="146884" x="839788" y="1465263"/>
          <p14:tracePt t="146934" x="839788" y="1473200"/>
          <p14:tracePt t="147207" x="839788" y="1465263"/>
          <p14:tracePt t="147280" x="839788" y="1446213"/>
          <p14:tracePt t="147451" x="847725" y="1446213"/>
          <p14:tracePt t="147571" x="866775" y="1446213"/>
          <p14:tracePt t="147620" x="874713" y="1446213"/>
          <p14:tracePt t="147644" x="884238" y="1446213"/>
          <p14:tracePt t="147658" x="893763" y="1455738"/>
          <p14:tracePt t="147670" x="901700" y="1455738"/>
          <p14:tracePt t="147700" x="911225" y="1455738"/>
          <p14:tracePt t="147713" x="919163" y="1455738"/>
          <p14:tracePt t="147737" x="928688" y="1455738"/>
          <p14:tracePt t="147749" x="946150" y="1455738"/>
          <p14:tracePt t="147761" x="955675" y="1465263"/>
          <p14:tracePt t="147773" x="965200" y="1465263"/>
          <p14:tracePt t="147785" x="973138" y="1465263"/>
          <p14:tracePt t="147799" x="982663" y="1465263"/>
          <p14:tracePt t="147815" x="1009650" y="1465263"/>
          <p14:tracePt t="147832" x="1017588" y="1473200"/>
          <p14:tracePt t="147849" x="1071563" y="1473200"/>
          <p14:tracePt t="147865" x="1098550" y="1473200"/>
          <p14:tracePt t="147883" x="1116013" y="1473200"/>
          <p14:tracePt t="147898" x="1143000" y="1473200"/>
          <p14:tracePt t="147932" x="1160463" y="1473200"/>
          <p14:tracePt t="148327" x="1196975" y="1473200"/>
          <p14:tracePt t="148338" x="1250950" y="1473200"/>
          <p14:tracePt t="148352" x="1322388" y="1473200"/>
          <p14:tracePt t="148365" x="1374775" y="1473200"/>
          <p14:tracePt t="148377" x="1411288" y="1473200"/>
          <p14:tracePt t="148391" x="1465263" y="1473200"/>
          <p14:tracePt t="148402" x="1517650" y="1473200"/>
          <p14:tracePt t="148417" x="1571625" y="1473200"/>
          <p14:tracePt t="148433" x="1625600" y="1465263"/>
          <p14:tracePt t="148451" x="1704975" y="1465263"/>
          <p14:tracePt t="148467" x="1741488" y="1465263"/>
          <p14:tracePt t="148483" x="1758950" y="1465263"/>
          <p14:tracePt t="148500" x="1785938" y="1465263"/>
          <p14:tracePt t="148535" x="1803400" y="1465263"/>
          <p14:tracePt t="148551" x="1812925" y="1465263"/>
          <p14:tracePt t="148566" x="1839913" y="1465263"/>
          <p14:tracePt t="148584" x="1866900" y="1465263"/>
          <p14:tracePt t="148600" x="1893888" y="1465263"/>
          <p14:tracePt t="148617" x="1911350" y="1465263"/>
          <p14:tracePt t="148633" x="1938338" y="1465263"/>
          <p14:tracePt t="148650" x="1946275" y="1465263"/>
          <p14:tracePt t="148669" x="1973263" y="1465263"/>
          <p14:tracePt t="148683" x="2009775" y="1465263"/>
          <p14:tracePt t="148700" x="2036763" y="1465263"/>
          <p14:tracePt t="148717" x="2071688" y="1465263"/>
          <p14:tracePt t="148735" x="2108200" y="1473200"/>
          <p14:tracePt t="148750" x="2152650" y="1473200"/>
          <p14:tracePt t="148766" x="2197100" y="1473200"/>
          <p14:tracePt t="148782" x="2259013" y="1482725"/>
          <p14:tracePt t="148798" x="2276475" y="1482725"/>
          <p14:tracePt t="148815" x="2303463" y="1482725"/>
          <p14:tracePt t="148832" x="2347913" y="1500188"/>
          <p14:tracePt t="148849" x="2374900" y="1500188"/>
          <p14:tracePt t="148865" x="2393950" y="1509713"/>
          <p14:tracePt t="148882" x="2411413" y="1509713"/>
          <p14:tracePt t="148899" x="2419350" y="1509713"/>
          <p14:tracePt t="148940" x="2428875" y="1509713"/>
          <p14:tracePt t="148963" x="2446338" y="1509713"/>
          <p14:tracePt t="148975" x="2455863" y="1509713"/>
          <p14:tracePt t="148987" x="2465388" y="1509713"/>
          <p14:tracePt t="149001" x="2482850" y="1517650"/>
          <p14:tracePt t="149015" x="2490788" y="1517650"/>
          <p14:tracePt t="149032" x="2500313" y="1517650"/>
          <p14:tracePt t="149049" x="2509838" y="1517650"/>
          <p14:tracePt t="149073" x="2517775" y="1517650"/>
          <p14:tracePt t="149086" x="2527300" y="1527175"/>
          <p14:tracePt t="149111" x="2536825" y="1527175"/>
          <p14:tracePt t="149149" x="2554288" y="1527175"/>
          <p14:tracePt t="149314" x="2562225" y="1527175"/>
          <p14:tracePt t="149795" x="2571750" y="1527175"/>
          <p14:tracePt t="149819" x="2581275" y="1527175"/>
          <p14:tracePt t="149844" x="2589213" y="1527175"/>
          <p14:tracePt t="149856" x="2589213" y="1536700"/>
          <p14:tracePt t="149906" x="2598738" y="1536700"/>
          <p14:tracePt t="155680" x="2643188" y="1608138"/>
          <p14:tracePt t="155692" x="2714625" y="1731963"/>
          <p14:tracePt t="155704" x="2813050" y="1911350"/>
          <p14:tracePt t="155718" x="2911475" y="2108200"/>
          <p14:tracePt t="155733" x="3009900" y="2303463"/>
          <p14:tracePt t="155755" x="3232150" y="2874963"/>
          <p14:tracePt t="155767" x="3286125" y="3027363"/>
          <p14:tracePt t="155782" x="3322638" y="3152775"/>
          <p14:tracePt t="155800" x="3357563" y="3259138"/>
          <p14:tracePt t="155817" x="3402013" y="3411538"/>
          <p14:tracePt t="155833" x="3419475" y="3455988"/>
          <p14:tracePt t="155850" x="3429000" y="3492500"/>
          <p14:tracePt t="155867" x="3455988" y="3544888"/>
          <p14:tracePt t="155884" x="3465513" y="3581400"/>
          <p14:tracePt t="155901" x="3465513" y="3608388"/>
          <p14:tracePt t="156203" x="3544888" y="3670300"/>
          <p14:tracePt t="156215" x="3652838" y="3778250"/>
          <p14:tracePt t="156227" x="3759200" y="3849688"/>
          <p14:tracePt t="156246" x="3848100" y="3902075"/>
          <p14:tracePt t="156257" x="3956050" y="3956050"/>
          <p14:tracePt t="156269" x="4037013" y="4000500"/>
          <p14:tracePt t="156282" x="4143375" y="4037013"/>
          <p14:tracePt t="156299" x="4197350" y="4064000"/>
          <p14:tracePt t="156316" x="4276725" y="4081463"/>
          <p14:tracePt t="156333" x="4340225" y="4108450"/>
          <p14:tracePt t="156350" x="4357688" y="4108450"/>
          <p14:tracePt t="156367" x="4411663" y="4116388"/>
          <p14:tracePt t="156383" x="4429125" y="4116388"/>
          <p14:tracePt t="156399" x="4456113" y="4116388"/>
          <p14:tracePt t="156416" x="4473575" y="4116388"/>
          <p14:tracePt t="156466" x="4473575" y="4125913"/>
          <p14:tracePt t="156478" x="4483100" y="4143375"/>
          <p14:tracePt t="156490" x="4510088" y="4152900"/>
          <p14:tracePt t="156504" x="4537075" y="4162425"/>
          <p14:tracePt t="156518" x="4554538" y="4179888"/>
          <p14:tracePt t="156534" x="4581525" y="4197350"/>
          <p14:tracePt t="156551" x="4679950" y="4268788"/>
          <p14:tracePt t="156567" x="4724400" y="4313238"/>
          <p14:tracePt t="156585" x="4751388" y="4340225"/>
          <p14:tracePt t="156601" x="4795838" y="4376738"/>
          <p14:tracePt t="156618" x="4803775" y="4384675"/>
          <p14:tracePt t="156636" x="4822825" y="4394200"/>
          <p14:tracePt t="156671" x="4822825" y="4402138"/>
          <p14:tracePt t="157088" x="4867275" y="4402138"/>
          <p14:tracePt t="157101" x="4938713" y="4402138"/>
          <p14:tracePt t="157112" x="4992688" y="4402138"/>
          <p14:tracePt t="157124" x="5064125" y="4402138"/>
          <p14:tracePt t="157137" x="5099050" y="4402138"/>
          <p14:tracePt t="157150" x="5153025" y="4402138"/>
          <p14:tracePt t="157166" x="5207000" y="4402138"/>
          <p14:tracePt t="157183" x="5259388" y="4402138"/>
          <p14:tracePt t="157200" x="5367338" y="4402138"/>
          <p14:tracePt t="157216" x="5421313" y="4421188"/>
          <p14:tracePt t="157233" x="5500688" y="4438650"/>
          <p14:tracePt t="157250" x="5554663" y="4448175"/>
          <p14:tracePt t="157266" x="5661025" y="4465638"/>
          <p14:tracePt t="157283" x="5715000" y="4473575"/>
          <p14:tracePt t="157301" x="5751513" y="4473575"/>
          <p14:tracePt t="157317" x="5849938" y="4473575"/>
          <p14:tracePt t="157334" x="5902325" y="4473575"/>
          <p14:tracePt t="157350" x="5938838" y="4473575"/>
          <p14:tracePt t="157367" x="6027738" y="4473575"/>
          <p14:tracePt t="157383" x="6099175" y="4473575"/>
          <p14:tracePt t="157401" x="6180138" y="4473575"/>
          <p14:tracePt t="157416" x="6197600" y="4473575"/>
          <p14:tracePt t="157433" x="6224588" y="4473575"/>
          <p14:tracePt t="157450" x="6259513" y="4473575"/>
          <p14:tracePt t="157466" x="6296025" y="4473575"/>
          <p14:tracePt t="157483" x="6313488" y="4473575"/>
          <p14:tracePt t="157500" x="6394450" y="4473575"/>
          <p14:tracePt t="157516" x="6421438" y="4473575"/>
          <p14:tracePt t="157533" x="6438900" y="4473575"/>
          <p14:tracePt t="157550" x="6483350" y="4473575"/>
          <p14:tracePt t="157566" x="6510338" y="4473575"/>
          <p14:tracePt t="157583" x="6554788" y="4473575"/>
          <p14:tracePt t="157602" x="6581775" y="4473575"/>
          <p14:tracePt t="157618" x="6589713" y="4473575"/>
          <p14:tracePt t="157635" x="6599238" y="4473575"/>
          <p14:tracePt t="157943" x="6643688" y="4473575"/>
          <p14:tracePt t="157957" x="6697663" y="4473575"/>
          <p14:tracePt t="157969" x="6769100" y="4456113"/>
          <p14:tracePt t="157981" x="6850063" y="4456113"/>
          <p14:tracePt t="157993" x="6946900" y="4448175"/>
          <p14:tracePt t="158005" x="7000875" y="4448175"/>
          <p14:tracePt t="158019" x="7054850" y="4429125"/>
          <p14:tracePt t="158035" x="7108825" y="4429125"/>
          <p14:tracePt t="158051" x="7161213" y="4429125"/>
          <p14:tracePt t="158068" x="7242175" y="4429125"/>
          <p14:tracePt t="158084" x="7278688" y="4429125"/>
          <p14:tracePt t="158103" x="7323138" y="4421188"/>
          <p14:tracePt t="158118" x="7350125" y="4421188"/>
          <p14:tracePt t="158135" x="7367588" y="4421188"/>
          <p14:tracePt t="158151" x="7402513" y="4402138"/>
          <p14:tracePt t="158169" x="7429500" y="4402138"/>
          <p14:tracePt t="158186" x="7473950" y="4394200"/>
          <p14:tracePt t="158201" x="7493000" y="4394200"/>
          <p14:tracePt t="158218" x="7518400" y="4394200"/>
          <p14:tracePt t="158235" x="7564438" y="4384675"/>
          <p14:tracePt t="158251" x="7589838" y="4384675"/>
          <p14:tracePt t="158268" x="7626350" y="4384675"/>
          <p14:tracePt t="158285" x="7653338" y="4367213"/>
          <p14:tracePt t="158302" x="7715250" y="4367213"/>
          <p14:tracePt t="158317" x="7751763" y="4357688"/>
          <p14:tracePt t="158334" x="7778750" y="4357688"/>
          <p14:tracePt t="158350" x="7804150" y="4357688"/>
          <p14:tracePt t="158367" x="7831138" y="4357688"/>
          <p14:tracePt t="158383" x="7840663" y="4357688"/>
          <p14:tracePt t="158401" x="7867650" y="4357688"/>
          <p14:tracePt t="158418" x="7885113" y="4357688"/>
          <p14:tracePt t="158436" x="7902575" y="4357688"/>
          <p14:tracePt t="158451" x="7921625" y="4357688"/>
          <p14:tracePt t="158468" x="7929563" y="4357688"/>
          <p14:tracePt t="158485" x="7939088" y="4357688"/>
          <p14:tracePt t="158501" x="7974013" y="4357688"/>
          <p14:tracePt t="158518" x="8001000" y="4357688"/>
          <p14:tracePt t="158536" x="8064500" y="4367213"/>
          <p14:tracePt t="158551" x="8081963" y="4367213"/>
          <p14:tracePt t="158568" x="8108950" y="4367213"/>
          <p14:tracePt t="158585" x="8135938" y="4367213"/>
          <p14:tracePt t="158601" x="8161338" y="4367213"/>
          <p14:tracePt t="158618" x="8170863" y="4367213"/>
          <p14:tracePt t="158634" x="8197850" y="4367213"/>
          <p14:tracePt t="158652" x="8224838" y="4367213"/>
          <p14:tracePt t="158670" x="8286750" y="4367213"/>
          <p14:tracePt t="158685" x="8304213" y="4367213"/>
          <p14:tracePt t="158701" x="8358188" y="4367213"/>
          <p14:tracePt t="158718" x="8439150" y="4367213"/>
          <p14:tracePt t="158734" x="8456613" y="4367213"/>
          <p14:tracePt t="158750" x="8501063" y="4384675"/>
          <p14:tracePt t="158767" x="8510588" y="4384675"/>
          <p14:tracePt t="158783" x="8555038" y="4394200"/>
          <p14:tracePt t="158801" x="8582025" y="4394200"/>
          <p14:tracePt t="158818" x="8589963" y="4402138"/>
          <p14:tracePt t="158835" x="8609013" y="4402138"/>
          <p14:tracePt t="158870" x="8616950" y="4411663"/>
          <p14:tracePt t="158884" x="8626475" y="4411663"/>
          <p14:tracePt t="158902" x="8636000" y="4411663"/>
          <p14:tracePt t="158918" x="8653463" y="4411663"/>
          <p14:tracePt t="158935" x="8661400" y="4411663"/>
          <p14:tracePt t="158951" x="8670925" y="4411663"/>
          <p14:tracePt t="158968" x="8688388" y="4411663"/>
          <p14:tracePt t="158984" x="8697913" y="4411663"/>
          <p14:tracePt t="159002" x="8707438" y="4411663"/>
          <p14:tracePt t="159018" x="8732838" y="4411663"/>
          <p14:tracePt t="159035" x="8742363" y="4411663"/>
          <p14:tracePt t="159068" x="8751888" y="4411663"/>
          <p14:tracePt t="159084" x="8759825" y="4429125"/>
          <p14:tracePt t="159103" x="8769350" y="4448175"/>
          <p14:tracePt t="159118" x="8778875" y="4456113"/>
          <p14:tracePt t="159135" x="8778875" y="4473575"/>
          <p14:tracePt t="159152" x="8796338" y="4510088"/>
          <p14:tracePt t="159169" x="8796338" y="4519613"/>
          <p14:tracePt t="159184" x="8796338" y="4527550"/>
          <p14:tracePt t="159200" x="8796338" y="4564063"/>
          <p14:tracePt t="159217" x="8796338" y="4572000"/>
          <p14:tracePt t="159233" x="8786813" y="4581525"/>
          <p14:tracePt t="159251" x="8786813" y="4598988"/>
          <p14:tracePt t="159268" x="8778875" y="4598988"/>
          <p14:tracePt t="159285" x="8778875" y="4608513"/>
          <p14:tracePt t="159302" x="8769350" y="4608513"/>
          <p14:tracePt t="159319" x="8769350" y="4625975"/>
          <p14:tracePt t="159334" x="8759825" y="4625975"/>
          <p14:tracePt t="159350" x="8751888" y="4625975"/>
          <p14:tracePt t="159373" x="8742363" y="4625975"/>
          <p14:tracePt t="159385" x="8732838" y="4635500"/>
          <p14:tracePt t="159400" x="8715375" y="4635500"/>
          <p14:tracePt t="159418" x="8697913" y="4635500"/>
          <p14:tracePt t="159434" x="8661400" y="4635500"/>
          <p14:tracePt t="159450" x="8643938" y="4635500"/>
          <p14:tracePt t="159467" x="8636000" y="4635500"/>
          <p14:tracePt t="159484" x="8609013" y="4635500"/>
          <p14:tracePt t="159500" x="8599488" y="4635500"/>
          <p14:tracePt t="159517" x="8589963" y="4635500"/>
          <p14:tracePt t="159534" x="8572500" y="4616450"/>
          <p14:tracePt t="159552" x="8564563" y="4616450"/>
          <p14:tracePt t="159568" x="8528050" y="4616450"/>
          <p14:tracePt t="159585" x="8518525" y="4608513"/>
          <p14:tracePt t="159602" x="8510588" y="4608513"/>
          <p14:tracePt t="159619" x="8501063" y="4608513"/>
          <p14:tracePt t="159634" x="8493125" y="4608513"/>
          <p14:tracePt t="159651" x="8456613" y="4598988"/>
          <p14:tracePt t="159667" x="8429625" y="4598988"/>
          <p14:tracePt t="159683" x="8421688" y="4598988"/>
          <p14:tracePt t="159700" x="8394700" y="4598988"/>
          <p14:tracePt t="159717" x="8385175" y="4598988"/>
          <p14:tracePt t="159733" x="8367713" y="4598988"/>
          <p14:tracePt t="159751" x="8350250" y="4598988"/>
          <p14:tracePt t="159768" x="8340725" y="4598988"/>
          <p14:tracePt t="159791" x="8331200" y="4598988"/>
          <p14:tracePt t="159803" x="8323263" y="4598988"/>
          <p14:tracePt t="159826" x="8313738" y="4598988"/>
          <p14:tracePt t="159887" x="8304213" y="4598988"/>
          <p14:tracePt t="159948" x="8304213" y="4591050"/>
          <p14:tracePt t="159984" x="8323263" y="4581525"/>
          <p14:tracePt t="159996" x="8350250" y="4564063"/>
          <p14:tracePt t="160009" x="8375650" y="4554538"/>
          <p14:tracePt t="160021" x="8385175" y="4545013"/>
          <p14:tracePt t="160033" x="8394700" y="4537075"/>
          <p14:tracePt t="160050" x="8402638" y="4537075"/>
          <p14:tracePt t="160069" x="8412163" y="4527550"/>
          <p14:tracePt t="160095" x="8402638" y="4527550"/>
          <p14:tracePt t="160107" x="8358188" y="4527550"/>
          <p14:tracePt t="160121" x="8296275" y="4527550"/>
          <p14:tracePt t="160135" x="8242300" y="4527550"/>
          <p14:tracePt t="160152" x="8197850" y="4527550"/>
          <p14:tracePt t="160168" x="8170863" y="4527550"/>
          <p14:tracePt t="160185" x="8153400" y="4527550"/>
          <p14:tracePt t="160201" x="8143875" y="4527550"/>
          <p14:tracePt t="160253" x="8161338" y="4527550"/>
          <p14:tracePt t="160265" x="8188325" y="4527550"/>
          <p14:tracePt t="160284" x="8242300" y="4527550"/>
          <p14:tracePt t="160296" x="8286750" y="4527550"/>
          <p14:tracePt t="160309" x="8340725" y="4527550"/>
          <p14:tracePt t="160321" x="8358188" y="4527550"/>
          <p14:tracePt t="160335" x="8385175" y="4527550"/>
          <p14:tracePt t="160352" x="8394700" y="4527550"/>
          <p14:tracePt t="160371" x="8412163" y="4527550"/>
          <p14:tracePt t="160442" x="8402638" y="4527550"/>
          <p14:tracePt t="160453" x="8358188" y="4527550"/>
          <p14:tracePt t="160468" x="8340725" y="4527550"/>
          <p14:tracePt t="160480" x="8313738" y="4527550"/>
          <p14:tracePt t="160492" x="8304213" y="4527550"/>
          <p14:tracePt t="160505" x="8296275" y="4527550"/>
          <p14:tracePt t="160518" x="8286750" y="4527550"/>
          <p14:tracePt t="160553" x="8278813" y="4527550"/>
          <p14:tracePt t="160626" x="8286750" y="4527550"/>
          <p14:tracePt t="160638" x="8313738" y="4527550"/>
          <p14:tracePt t="160650" x="8331200" y="4510088"/>
          <p14:tracePt t="160662" x="8385175" y="4510088"/>
          <p14:tracePt t="160674" x="8429625" y="4500563"/>
          <p14:tracePt t="160687" x="8466138" y="4500563"/>
          <p14:tracePt t="160702" x="8474075" y="4500563"/>
          <p14:tracePt t="160718" x="8501063" y="4500563"/>
          <p14:tracePt t="160735" x="8510588" y="4500563"/>
          <p14:tracePt t="160759" x="8518525" y="4500563"/>
          <p14:tracePt t="160876" x="8510588" y="4500563"/>
          <p14:tracePt t="160889" x="8493125" y="4519613"/>
          <p14:tracePt t="160901" x="8474075" y="4545013"/>
          <p14:tracePt t="160913" x="8447088" y="4572000"/>
          <p14:tracePt t="160926" x="8402638" y="4598988"/>
          <p14:tracePt t="160938" x="8350250" y="4625975"/>
          <p14:tracePt t="160952" x="8286750" y="4662488"/>
          <p14:tracePt t="160968" x="8207375" y="4687888"/>
          <p14:tracePt t="160986" x="8010525" y="4724400"/>
          <p14:tracePt t="161001" x="7956550" y="4724400"/>
          <p14:tracePt t="161018" x="7921625" y="4724400"/>
          <p14:tracePt t="161035" x="7885113" y="4724400"/>
          <p14:tracePt t="161052" x="7875588" y="4724400"/>
          <p14:tracePt t="161068" x="7867650" y="4724400"/>
          <p14:tracePt t="161085" x="7823200" y="4724400"/>
          <p14:tracePt t="161102" x="7796213" y="4714875"/>
          <p14:tracePt t="161121" x="7759700" y="4714875"/>
          <p14:tracePt t="161135" x="7742238" y="4697413"/>
          <p14:tracePt t="161152" x="7732713" y="4697413"/>
          <p14:tracePt t="161169" x="7697788" y="4697413"/>
          <p14:tracePt t="161185" x="7688263" y="4697413"/>
          <p14:tracePt t="161201" x="7661275" y="4697413"/>
          <p14:tracePt t="161219" x="7616825" y="4697413"/>
          <p14:tracePt t="161235" x="7599363" y="4697413"/>
          <p14:tracePt t="161251" x="7554913" y="4697413"/>
          <p14:tracePt t="161267" x="7527925" y="4697413"/>
          <p14:tracePt t="161284" x="7493000" y="4697413"/>
          <p14:tracePt t="161300" x="7439025" y="4697413"/>
          <p14:tracePt t="161320" x="7296150" y="4687888"/>
          <p14:tracePt t="161335" x="7215188" y="4687888"/>
          <p14:tracePt t="161351" x="7126288" y="4687888"/>
          <p14:tracePt t="161368" x="7010400" y="4687888"/>
          <p14:tracePt t="161384" x="6983413" y="4687888"/>
          <p14:tracePt t="161401" x="6965950" y="4687888"/>
          <p14:tracePt t="161417" x="6956425" y="4687888"/>
          <p14:tracePt t="161434" x="6946900" y="4687888"/>
          <p14:tracePt t="161452" x="6884988" y="4670425"/>
          <p14:tracePt t="161468" x="6831013" y="4670425"/>
          <p14:tracePt t="161484" x="6796088" y="4670425"/>
          <p14:tracePt t="161501" x="6697663" y="4670425"/>
          <p14:tracePt t="161517" x="6661150" y="4670425"/>
          <p14:tracePt t="161534" x="6626225" y="4670425"/>
          <p14:tracePt t="161551" x="6527800" y="4670425"/>
          <p14:tracePt t="161567" x="6492875" y="4679950"/>
          <p14:tracePt t="161586" x="6384925" y="4687888"/>
          <p14:tracePt t="161602" x="6330950" y="4687888"/>
          <p14:tracePt t="161618" x="6278563" y="4687888"/>
          <p14:tracePt t="161635" x="6180138" y="4706938"/>
          <p14:tracePt t="161652" x="6126163" y="4706938"/>
          <p14:tracePt t="161668" x="6089650" y="4706938"/>
          <p14:tracePt t="161684" x="5965825" y="4697413"/>
          <p14:tracePt t="161700" x="5938838" y="4697413"/>
          <p14:tracePt t="161717" x="5867400" y="4687888"/>
          <p14:tracePt t="161735" x="5707063" y="4652963"/>
          <p14:tracePt t="161751" x="5581650" y="4616450"/>
          <p14:tracePt t="161770" x="5357813" y="4581525"/>
          <p14:tracePt t="161785" x="5286375" y="4572000"/>
          <p14:tracePt t="161802" x="5232400" y="4572000"/>
          <p14:tracePt t="161818" x="5187950" y="4572000"/>
          <p14:tracePt t="161837" x="5160963" y="4554538"/>
          <p14:tracePt t="161852" x="5143500" y="4554538"/>
          <p14:tracePt t="161868" x="5135563" y="4554538"/>
          <p14:tracePt t="161885" x="5089525" y="4554538"/>
          <p14:tracePt t="161901" x="5054600" y="4554538"/>
          <p14:tracePt t="161919" x="5045075" y="4554538"/>
          <p14:tracePt t="161935" x="4956175" y="4554538"/>
          <p14:tracePt t="161952" x="4946650" y="4554538"/>
          <p14:tracePt t="161969" x="4911725" y="4554538"/>
          <p14:tracePt t="161985" x="4867275" y="4554538"/>
          <p14:tracePt t="162002" x="4848225" y="4572000"/>
          <p14:tracePt t="162020" x="4840288" y="4572000"/>
          <p14:tracePt t="162056" x="4830763" y="4572000"/>
          <p14:tracePt t="162080" x="4813300" y="4572000"/>
          <p14:tracePt t="162093" x="4786313" y="4572000"/>
          <p14:tracePt t="162104" x="4768850" y="4572000"/>
          <p14:tracePt t="162118" x="4741863" y="4572000"/>
          <p14:tracePt t="162134" x="4714875" y="4564063"/>
          <p14:tracePt t="162152" x="4697413" y="4564063"/>
          <p14:tracePt t="162167" x="4633913" y="4564063"/>
          <p14:tracePt t="162184" x="4625975" y="4564063"/>
          <p14:tracePt t="162201" x="4589463" y="4554538"/>
          <p14:tracePt t="162234" x="4581525" y="4554538"/>
          <p14:tracePt t="162251" x="4572000" y="4537075"/>
          <p14:tracePt t="162274" x="4572000" y="4527550"/>
          <p14:tracePt t="162287" x="4572000" y="4519613"/>
          <p14:tracePt t="162303" x="4572000" y="4500563"/>
          <p14:tracePt t="162318" x="4562475" y="4492625"/>
          <p14:tracePt t="162334" x="4554538" y="4483100"/>
          <p14:tracePt t="162352" x="4545013" y="4473575"/>
          <p14:tracePt t="162368" x="4545013" y="4465638"/>
          <p14:tracePt t="162401" x="4545013" y="4456113"/>
          <p14:tracePt t="162511" x="4554538" y="4456113"/>
          <p14:tracePt t="162535" x="4562475" y="4456113"/>
          <p14:tracePt t="162548" x="4572000" y="4456113"/>
          <p14:tracePt t="162574" x="4581525" y="4456113"/>
          <p14:tracePt t="162586" x="4589463" y="4456113"/>
          <p14:tracePt t="162610" x="4608513" y="4456113"/>
          <p14:tracePt t="162633" x="4616450" y="4456113"/>
          <p14:tracePt t="162657" x="4625975" y="4456113"/>
          <p14:tracePt t="162669" x="4633913" y="4456113"/>
          <p14:tracePt t="162681" x="4643438" y="4456113"/>
          <p14:tracePt t="162693" x="4652963" y="4456113"/>
          <p14:tracePt t="162705" x="4660900" y="4456113"/>
          <p14:tracePt t="162718" x="4679950" y="4456113"/>
          <p14:tracePt t="162733" x="4687888" y="4456113"/>
          <p14:tracePt t="162754" x="4697413" y="4456113"/>
          <p14:tracePt t="162778" x="4705350" y="4456113"/>
          <p14:tracePt t="162790" x="4724400" y="4456113"/>
          <p14:tracePt t="162807" x="4751388" y="4456113"/>
          <p14:tracePt t="162820" x="4759325" y="4456113"/>
          <p14:tracePt t="162833" x="4776788" y="4456113"/>
          <p14:tracePt t="162850" x="4795838" y="4456113"/>
          <p14:tracePt t="162868" x="4813300" y="4456113"/>
          <p14:tracePt t="162885" x="4875213" y="4456113"/>
          <p14:tracePt t="162902" x="4902200" y="4438650"/>
          <p14:tracePt t="162919" x="4929188" y="4438650"/>
          <p14:tracePt t="162935" x="4938713" y="4438650"/>
          <p14:tracePt t="162952" x="4956175" y="4438650"/>
          <p14:tracePt t="162968" x="4973638" y="4438650"/>
          <p14:tracePt t="163004" x="4992688" y="4438650"/>
          <p14:tracePt t="163019" x="5000625" y="4438650"/>
          <p14:tracePt t="163052" x="5010150" y="4438650"/>
          <p14:tracePt t="163069" x="5027613" y="4438650"/>
          <p14:tracePt t="163086" x="5037138" y="4438650"/>
          <p14:tracePt t="163101" x="5045075" y="4429125"/>
          <p14:tracePt t="163118" x="5064125" y="4429125"/>
          <p14:tracePt t="163135" x="5099050" y="4429125"/>
          <p14:tracePt t="163151" x="5116513" y="4429125"/>
          <p14:tracePt t="163168" x="5143500" y="4429125"/>
          <p14:tracePt t="163184" x="5207000" y="4421188"/>
          <p14:tracePt t="163201" x="5241925" y="4421188"/>
          <p14:tracePt t="163218" x="5295900" y="4421188"/>
          <p14:tracePt t="163234" x="5421313" y="4421188"/>
          <p14:tracePt t="163251" x="5456238" y="4421188"/>
          <p14:tracePt t="163267" x="5510213" y="4421188"/>
          <p14:tracePt t="163284" x="5545138" y="4421188"/>
          <p14:tracePt t="163301" x="5564188" y="4421188"/>
          <p14:tracePt t="163336" x="5581650" y="4421188"/>
          <p14:tracePt t="163352" x="5635625" y="4421188"/>
          <p14:tracePt t="163369" x="5680075" y="4421188"/>
          <p14:tracePt t="163387" x="5768975" y="4421188"/>
          <p14:tracePt t="163402" x="5786438" y="4421188"/>
          <p14:tracePt t="163418" x="5813425" y="4421188"/>
          <p14:tracePt t="163435" x="5849938" y="4421188"/>
          <p14:tracePt t="163452" x="5867400" y="4421188"/>
          <p14:tracePt t="163468" x="5894388" y="4421188"/>
          <p14:tracePt t="163486" x="5946775" y="4421188"/>
          <p14:tracePt t="163502" x="5992813" y="4421188"/>
          <p14:tracePt t="163519" x="6027738" y="4421188"/>
          <p14:tracePt t="163534" x="6108700" y="4421188"/>
          <p14:tracePt t="163551" x="6143625" y="4421188"/>
          <p14:tracePt t="163569" x="6180138" y="4421188"/>
          <p14:tracePt t="163585" x="6242050" y="4421188"/>
          <p14:tracePt t="163602" x="6278563" y="4421188"/>
          <p14:tracePt t="163620" x="6340475" y="4421188"/>
          <p14:tracePt t="163635" x="6367463" y="4421188"/>
          <p14:tracePt t="163652" x="6402388" y="4421188"/>
          <p14:tracePt t="163669" x="6483350" y="4438650"/>
          <p14:tracePt t="163685" x="6500813" y="4438650"/>
          <p14:tracePt t="163703" x="6510338" y="4438650"/>
          <p14:tracePt t="163719" x="6537325" y="4438650"/>
          <p14:tracePt t="163735" x="6554788" y="4438650"/>
          <p14:tracePt t="163753" x="6616700" y="4438650"/>
          <p14:tracePt t="163769" x="6653213" y="4438650"/>
          <p14:tracePt t="163785" x="6697663" y="4438650"/>
          <p14:tracePt t="163802" x="6759575" y="4438650"/>
          <p14:tracePt t="163819" x="6778625" y="4438650"/>
          <p14:tracePt t="163835" x="6804025" y="4438650"/>
          <p14:tracePt t="163852" x="6813550" y="4438650"/>
          <p14:tracePt t="163869" x="6867525" y="4438650"/>
          <p14:tracePt t="163885" x="6911975" y="4438650"/>
          <p14:tracePt t="163904" x="6983413" y="4448175"/>
          <p14:tracePt t="163919" x="7037388" y="4448175"/>
          <p14:tracePt t="163936" x="7089775" y="4448175"/>
          <p14:tracePt t="163952" x="7170738" y="4465638"/>
          <p14:tracePt t="163968" x="7197725" y="4465638"/>
          <p14:tracePt t="163984" x="7215188" y="4465638"/>
          <p14:tracePt t="164000" x="7251700" y="4465638"/>
          <p14:tracePt t="164017" x="7269163" y="4465638"/>
          <p14:tracePt t="164034" x="7296150" y="4465638"/>
          <p14:tracePt t="164050" x="7340600" y="4465638"/>
          <p14:tracePt t="164067" x="7350125" y="4465638"/>
          <p14:tracePt t="164085" x="7367588" y="4465638"/>
          <p14:tracePt t="164100" x="7385050" y="4465638"/>
          <p14:tracePt t="164117" x="7394575" y="4465638"/>
          <p14:tracePt t="164134" x="7421563" y="4465638"/>
          <p14:tracePt t="164150" x="7446963" y="4465638"/>
          <p14:tracePt t="164167" x="7456488" y="4465638"/>
          <p14:tracePt t="164184" x="7473950" y="4465638"/>
          <p14:tracePt t="164200" x="7483475" y="4465638"/>
          <p14:tracePt t="164218" x="7493000" y="4465638"/>
          <p14:tracePt t="164234" x="7518400" y="4465638"/>
          <p14:tracePt t="164252" x="7537450" y="4465638"/>
          <p14:tracePt t="164256" x="7564438" y="4465638"/>
          <p14:tracePt t="164269" x="7581900" y="4465638"/>
          <p14:tracePt t="164285" x="7608888" y="4465638"/>
          <p14:tracePt t="164304" x="7653338" y="4465638"/>
          <p14:tracePt t="164335" x="7697788" y="4448175"/>
          <p14:tracePt t="164351" x="7715250" y="4448175"/>
          <p14:tracePt t="164370" x="7742238" y="4448175"/>
          <p14:tracePt t="164384" x="7751763" y="4448175"/>
          <p14:tracePt t="164401" x="7778750" y="4448175"/>
          <p14:tracePt t="164418" x="7796213" y="4448175"/>
          <p14:tracePt t="164434" x="7813675" y="4438650"/>
          <p14:tracePt t="164450" x="7840663" y="4438650"/>
          <p14:tracePt t="164467" x="7875588" y="4438650"/>
          <p14:tracePt t="164484" x="7885113" y="4438650"/>
          <p14:tracePt t="164501" x="7902575" y="4438650"/>
          <p14:tracePt t="164517" x="7912100" y="4438650"/>
          <p14:tracePt t="164534" x="7912100" y="4429125"/>
          <p14:tracePt t="164553" x="7939088" y="4429125"/>
          <p14:tracePt t="164569" x="7947025" y="4429125"/>
          <p14:tracePt t="164585" x="7966075" y="4429125"/>
          <p14:tracePt t="164602" x="7974013" y="4421188"/>
          <p14:tracePt t="164619" x="7983538" y="4421188"/>
          <p14:tracePt t="164635" x="8001000" y="4421188"/>
          <p14:tracePt t="164665" x="8010525" y="4421188"/>
          <p14:tracePt t="164911" x="7993063" y="4421188"/>
          <p14:tracePt t="164935" x="7983538" y="4421188"/>
          <p14:tracePt t="164960" x="7974013" y="4421188"/>
          <p14:tracePt t="164996" x="7966075" y="4421188"/>
          <p14:tracePt t="165142" x="7966075" y="4411663"/>
          <p14:tracePt t="165227" x="7956550" y="4411663"/>
          <p14:tracePt t="165288" x="7947025" y="4411663"/>
          <p14:tracePt t="165300" x="7939088" y="4411663"/>
          <p14:tracePt t="165312" x="7921625" y="4411663"/>
          <p14:tracePt t="165329" x="7912100" y="4411663"/>
          <p14:tracePt t="165342" x="7875588" y="4394200"/>
          <p14:tracePt t="165353" x="7858125" y="4394200"/>
          <p14:tracePt t="165368" x="7850188" y="4394200"/>
          <p14:tracePt t="165384" x="7823200" y="4384675"/>
          <p14:tracePt t="165401" x="7804150" y="4384675"/>
          <p14:tracePt t="165434" x="7796213" y="4384675"/>
          <p14:tracePt t="165450" x="7786688" y="4384675"/>
          <p14:tracePt t="165467" x="7759700" y="4384675"/>
          <p14:tracePt t="165484" x="7742238" y="4384675"/>
          <p14:tracePt t="165501" x="7697788" y="4384675"/>
          <p14:tracePt t="165517" x="7653338" y="4384675"/>
          <p14:tracePt t="165534" x="7616825" y="4384675"/>
          <p14:tracePt t="165550" x="7527925" y="4384675"/>
          <p14:tracePt t="165567" x="7493000" y="4384675"/>
          <p14:tracePt t="165584" x="7446963" y="4384675"/>
          <p14:tracePt t="165601" x="7375525" y="4394200"/>
          <p14:tracePt t="165617" x="7313613" y="4402138"/>
          <p14:tracePt t="165634" x="7242175" y="4421188"/>
          <p14:tracePt t="165651" x="7215188" y="4421188"/>
          <p14:tracePt t="165667" x="7180263" y="4429125"/>
          <p14:tracePt t="165684" x="7072313" y="4429125"/>
          <p14:tracePt t="165701" x="7018338" y="4448175"/>
          <p14:tracePt t="165717" x="6938963" y="4456113"/>
          <p14:tracePt t="165734" x="6813550" y="4473575"/>
          <p14:tracePt t="165750" x="6759575" y="4483100"/>
          <p14:tracePt t="165767" x="6680200" y="4483100"/>
          <p14:tracePt t="165786" x="6670675" y="4500563"/>
          <p14:tracePt t="165803" x="6635750" y="4500563"/>
          <p14:tracePt t="165817" x="6527800" y="4500563"/>
          <p14:tracePt t="165834" x="6510338" y="4500563"/>
          <p14:tracePt t="165851" x="6438900" y="4500563"/>
          <p14:tracePt t="165868" x="6384925" y="4500563"/>
          <p14:tracePt t="165885" x="6286500" y="4500563"/>
          <p14:tracePt t="165902" x="6215063" y="4500563"/>
          <p14:tracePt t="165920" x="6108700" y="4500563"/>
          <p14:tracePt t="165936" x="6037263" y="4500563"/>
          <p14:tracePt t="165952" x="5992813" y="4500563"/>
          <p14:tracePt t="165969" x="5911850" y="4492625"/>
          <p14:tracePt t="165985" x="5840413" y="4492625"/>
          <p14:tracePt t="166002" x="5795963" y="4492625"/>
          <p14:tracePt t="166019" x="5653088" y="4492625"/>
          <p14:tracePt t="166036" x="5616575" y="4483100"/>
          <p14:tracePt t="166054" x="5446713" y="4483100"/>
          <p14:tracePt t="166069" x="5411788" y="4483100"/>
          <p14:tracePt t="166086" x="5357813" y="4483100"/>
          <p14:tracePt t="166104" x="5295900" y="4483100"/>
          <p14:tracePt t="166119" x="5286375" y="4483100"/>
          <p14:tracePt t="166136" x="5278438" y="4483100"/>
          <p14:tracePt t="166153" x="5268913" y="4465638"/>
          <p14:tracePt t="166187" x="5126038" y="4456113"/>
          <p14:tracePt t="166203" x="5010150" y="4456113"/>
          <p14:tracePt t="166221" x="4911725" y="4456113"/>
          <p14:tracePt t="166236" x="4741863" y="4456113"/>
          <p14:tracePt t="166252" x="4660900" y="4456113"/>
          <p14:tracePt t="166268" x="4625975" y="4456113"/>
          <p14:tracePt t="166285" x="4581525" y="4456113"/>
          <p14:tracePt t="166301" x="4554538" y="4456113"/>
          <p14:tracePt t="166318" x="4545013" y="4456113"/>
          <p14:tracePt t="166335" x="4537075" y="4456113"/>
          <p14:tracePt t="166352" x="4537075" y="4473575"/>
          <p14:tracePt t="166375" x="4545013" y="4473575"/>
          <p14:tracePt t="166387" x="4554538" y="4483100"/>
          <p14:tracePt t="166401" x="4572000" y="4492625"/>
          <p14:tracePt t="166423" x="4581525" y="4500563"/>
          <p14:tracePt t="166449" x="4581525" y="4510088"/>
          <p14:tracePt t="166485" x="4581525" y="4519613"/>
          <p14:tracePt t="166533" x="4581525" y="4527550"/>
          <p14:tracePt t="166607" x="4581525" y="4537075"/>
          <p14:tracePt t="166643" x="4581525" y="4554538"/>
          <p14:tracePt t="166680" x="4581525" y="4564063"/>
          <p14:tracePt t="166801" x="4581525" y="4572000"/>
          <p14:tracePt t="166842" x="4581525" y="4581525"/>
          <p14:tracePt t="166866" x="4581525" y="4591050"/>
          <p14:tracePt t="166878" x="4581525" y="4598988"/>
          <p14:tracePt t="166903" x="4581525" y="4608513"/>
          <p14:tracePt t="166927" x="4581525" y="4625975"/>
          <p14:tracePt t="167001" x="4581525" y="4635500"/>
          <p14:tracePt t="167159" x="4581525" y="4616450"/>
          <p14:tracePt t="167183" x="4581525" y="4608513"/>
          <p14:tracePt t="167195" x="4581525" y="4598988"/>
          <p14:tracePt t="167221" x="4581525" y="4591050"/>
          <p14:tracePt t="167245" x="4581525" y="4581525"/>
          <p14:tracePt t="167270" x="4581525" y="4572000"/>
          <p14:tracePt t="167294" x="4581525" y="4564063"/>
          <p14:tracePt t="167330" x="4581525" y="4545013"/>
          <p14:tracePt t="167373" x="4581525" y="4537075"/>
          <p14:tracePt t="167410" x="4581525" y="4527550"/>
          <p14:tracePt t="167434" x="4581525" y="4519613"/>
          <p14:tracePt t="167508" x="4581525" y="4510088"/>
          <p14:tracePt t="168001" x="4581525" y="4519613"/>
          <p14:tracePt t="168037" x="4581525" y="4527550"/>
          <p14:tracePt t="168062" x="4581525" y="4537075"/>
          <p14:tracePt t="168074" x="4581525" y="4554538"/>
          <p14:tracePt t="168098" x="4581525" y="4564063"/>
          <p14:tracePt t="168110" x="4581525" y="4572000"/>
          <p14:tracePt t="168135" x="4581525" y="4581525"/>
          <p14:tracePt t="168170" x="4581525" y="4591050"/>
          <p14:tracePt t="168193" x="4581525" y="4598988"/>
          <p14:tracePt t="168232" x="4581525" y="4608513"/>
          <p14:tracePt t="168293" x="4581525" y="4625975"/>
          <p14:tracePt t="168359" x="4581525" y="4635500"/>
          <p14:tracePt t="168588" x="4581525" y="4616450"/>
          <p14:tracePt t="168613" x="4581525" y="4608513"/>
          <p14:tracePt t="168638" x="4581525" y="4598988"/>
          <p14:tracePt t="168662" x="4581525" y="4591050"/>
          <p14:tracePt t="168686" x="4589463" y="4581525"/>
          <p14:tracePt t="168723" x="4589463" y="4572000"/>
          <p14:tracePt t="168759" x="4589463" y="4564063"/>
          <p14:tracePt t="168833" x="4589463" y="4545013"/>
          <p14:tracePt t="168913" x="4589463" y="4537075"/>
          <p14:tracePt t="168973" x="4589463" y="4527550"/>
          <p14:tracePt t="169131" x="4589463" y="4519613"/>
          <p14:tracePt t="169169" x="4589463" y="4500563"/>
          <p14:tracePt t="169180" x="4616450" y="4456113"/>
          <p14:tracePt t="169192" x="4697413" y="4357688"/>
          <p14:tracePt t="169205" x="4813300" y="4179888"/>
          <p14:tracePt t="169219" x="4992688" y="3948113"/>
          <p14:tracePt t="169236" x="5251450" y="3635375"/>
          <p14:tracePt t="169253" x="5732463" y="3098800"/>
          <p14:tracePt t="169269" x="5911850" y="2921000"/>
          <p14:tracePt t="169512" x="5911850" y="2894013"/>
          <p14:tracePt t="169524" x="5929313" y="2867025"/>
          <p14:tracePt t="169536" x="5929313" y="2849563"/>
          <p14:tracePt t="169550" x="5929313" y="2840038"/>
          <p14:tracePt t="169563" x="5929313" y="2786063"/>
          <p14:tracePt t="169574" x="5921375" y="2732088"/>
          <p14:tracePt t="169587" x="5911850" y="2697163"/>
          <p14:tracePt t="169601" x="5875338" y="2598738"/>
          <p14:tracePt t="169618" x="5840413" y="2473325"/>
          <p14:tracePt t="169635" x="5803900" y="2232025"/>
          <p14:tracePt t="169651" x="5803900" y="2160588"/>
          <p14:tracePt t="169668" x="5795963" y="2098675"/>
          <p14:tracePt t="169684" x="5795963" y="1992313"/>
          <p14:tracePt t="169701" x="5795963" y="1965325"/>
          <p14:tracePt t="169718" x="5840413" y="1928813"/>
          <p14:tracePt t="169734" x="5938838" y="1884363"/>
          <p14:tracePt t="169751" x="6010275" y="1849438"/>
          <p14:tracePt t="169769" x="6126163" y="1822450"/>
          <p14:tracePt t="169784" x="6170613" y="1812925"/>
          <p14:tracePt t="169801" x="6188075" y="1812925"/>
          <p14:tracePt t="169818" x="6197600" y="1812925"/>
          <p14:tracePt t="169911" x="6188075" y="1812925"/>
          <p14:tracePt t="169923" x="6170613" y="1812925"/>
          <p14:tracePt t="169936" x="6143625" y="1822450"/>
          <p14:tracePt t="169947" x="6099175" y="1839913"/>
          <p14:tracePt t="169959" x="6081713" y="1839913"/>
          <p14:tracePt t="169972" x="6054725" y="1839913"/>
          <p14:tracePt t="170032" x="6064250" y="1839913"/>
          <p14:tracePt t="170043" x="6108700" y="1812925"/>
          <p14:tracePt t="170055" x="6215063" y="1776413"/>
          <p14:tracePt t="170068" x="6357938" y="1724025"/>
          <p14:tracePt t="170084" x="6537325" y="1679575"/>
          <p14:tracePt t="170101" x="6707188" y="1643063"/>
          <p14:tracePt t="170118" x="6921500" y="1625600"/>
          <p14:tracePt t="170134" x="6973888" y="1625600"/>
          <p14:tracePt t="170151" x="7000875" y="1625600"/>
          <p14:tracePt t="170168" x="7010400" y="1625600"/>
          <p14:tracePt t="170200" x="7000875" y="1625600"/>
          <p14:tracePt t="170213" x="6973888" y="1625600"/>
          <p14:tracePt t="170225" x="6902450" y="1633538"/>
          <p14:tracePt t="170237" x="6804025" y="1652588"/>
          <p14:tracePt t="170253" x="6697663" y="1670050"/>
          <p14:tracePt t="170269" x="6626225" y="1679575"/>
          <p14:tracePt t="170287" x="6510338" y="1697038"/>
          <p14:tracePt t="170303" x="6483350" y="1697038"/>
          <p14:tracePt t="170319" x="6473825" y="1697038"/>
          <p14:tracePt t="170377" x="6500813" y="1704975"/>
          <p14:tracePt t="170390" x="6554788" y="1704975"/>
          <p14:tracePt t="170402" x="6661150" y="1724025"/>
          <p14:tracePt t="170414" x="6786563" y="1758950"/>
          <p14:tracePt t="170426" x="6929438" y="1776413"/>
          <p14:tracePt t="170439" x="7054850" y="1795463"/>
          <p14:tracePt t="170452" x="7126288" y="1795463"/>
          <p14:tracePt t="170470" x="7153275" y="1803400"/>
          <p14:tracePt t="170486" x="7180263" y="1803400"/>
          <p14:tracePt t="170503" x="7188200" y="1803400"/>
          <p14:tracePt t="170535" x="7161213" y="1803400"/>
          <p14:tracePt t="170547" x="7108825" y="1803400"/>
          <p14:tracePt t="170560" x="6983413" y="1822450"/>
          <p14:tracePt t="170572" x="6813550" y="1839913"/>
          <p14:tracePt t="170586" x="6643688" y="1839913"/>
          <p14:tracePt t="170601" x="6500813" y="1857375"/>
          <p14:tracePt t="170618" x="6402388" y="1857375"/>
          <p14:tracePt t="170635" x="6323013" y="1857375"/>
          <p14:tracePt t="170683" x="6330950" y="1857375"/>
          <p14:tracePt t="170695" x="6340475" y="1857375"/>
          <p14:tracePt t="170707" x="6402388" y="1857375"/>
          <p14:tracePt t="170720" x="6518275" y="1857375"/>
          <p14:tracePt t="170736" x="6688138" y="1857375"/>
          <p14:tracePt t="170753" x="6831013" y="1857375"/>
          <p14:tracePt t="170770" x="7000875" y="1857375"/>
          <p14:tracePt t="170786" x="7027863" y="1866900"/>
          <p14:tracePt t="170803" x="7037388" y="1866900"/>
          <p14:tracePt t="170820" x="7045325" y="1866900"/>
          <p14:tracePt t="170836" x="7037388" y="1866900"/>
          <p14:tracePt t="170855" x="6831013" y="1911350"/>
          <p14:tracePt t="170869" x="6661150" y="1928813"/>
          <p14:tracePt t="170886" x="6500813" y="1928813"/>
          <p14:tracePt t="170903" x="6375400" y="1928813"/>
          <p14:tracePt t="170922" x="6242050" y="1928813"/>
          <p14:tracePt t="170936" x="6215063" y="1928813"/>
          <p14:tracePt t="170953" x="6207125" y="1928813"/>
          <p14:tracePt t="171005" x="6232525" y="1928813"/>
          <p14:tracePt t="171018" x="6323013" y="1928813"/>
          <p14:tracePt t="171029" x="6492875" y="1920875"/>
          <p14:tracePt t="171041" x="6661150" y="1920875"/>
          <p14:tracePt t="171054" x="6778625" y="1901825"/>
          <p14:tracePt t="171068" x="6823075" y="1893888"/>
          <p14:tracePt t="171085" x="6858000" y="1893888"/>
          <p14:tracePt t="171102" x="6867525" y="1884363"/>
          <p14:tracePt t="171135" x="6858000" y="1884363"/>
          <p14:tracePt t="171152" x="6715125" y="1884363"/>
          <p14:tracePt t="171169" x="6608763" y="1866900"/>
          <p14:tracePt t="171187" x="6500813" y="1849438"/>
          <p14:tracePt t="171202" x="6473825" y="1849438"/>
          <p14:tracePt t="171219" x="6465888" y="1839913"/>
          <p14:tracePt t="171259" x="6473825" y="1839913"/>
          <p14:tracePt t="171272" x="6500813" y="1839913"/>
          <p14:tracePt t="171286" x="6572250" y="1839913"/>
          <p14:tracePt t="171303" x="6697663" y="1822450"/>
          <p14:tracePt t="171321" x="7000875" y="1803400"/>
          <p14:tracePt t="171336" x="7197725" y="1803400"/>
          <p14:tracePt t="171353" x="7358063" y="1803400"/>
          <p14:tracePt t="171370" x="7599363" y="1803400"/>
          <p14:tracePt t="171403" x="7715250" y="1803400"/>
          <p14:tracePt t="171420" x="7751763" y="1803400"/>
          <p14:tracePt t="171438" x="7840663" y="1803400"/>
          <p14:tracePt t="171452" x="7885113" y="1803400"/>
          <p14:tracePt t="171469" x="7894638" y="1803400"/>
          <p14:tracePt t="171485" x="7902575" y="1803400"/>
          <p14:tracePt t="171570" x="7875588" y="1803400"/>
          <p14:tracePt t="171582" x="7867650" y="1803400"/>
          <p14:tracePt t="171594" x="7850188" y="1803400"/>
          <p14:tracePt t="171606" x="7796213" y="1803400"/>
          <p14:tracePt t="171619" x="7769225" y="1803400"/>
          <p14:tracePt t="171635" x="7759700" y="1803400"/>
          <p14:tracePt t="171652" x="7751763" y="1803400"/>
          <p14:tracePt t="171704" x="7769225" y="1803400"/>
          <p14:tracePt t="171716" x="7823200" y="1803400"/>
          <p14:tracePt t="171728" x="7894638" y="1803400"/>
          <p14:tracePt t="171740" x="7939088" y="1803400"/>
          <p14:tracePt t="171753" x="7974013" y="1803400"/>
          <p14:tracePt t="171770" x="7983538" y="1803400"/>
          <p14:tracePt t="171787" x="7993063" y="1803400"/>
          <p14:tracePt t="171837" x="7983538" y="1803400"/>
          <p14:tracePt t="171848" x="7974013" y="1803400"/>
          <p14:tracePt t="171860" x="7947025" y="1803400"/>
          <p14:tracePt t="171872" x="7912100" y="1803400"/>
          <p14:tracePt t="171890" x="7875588" y="1803400"/>
          <p14:tracePt t="171903" x="7850188" y="1803400"/>
          <p14:tracePt t="171918" x="7840663" y="1803400"/>
          <p14:tracePt t="171935" x="7831138" y="1803400"/>
          <p14:tracePt t="172147" x="7831138" y="1812925"/>
          <p14:tracePt t="172220" x="7831138" y="1830388"/>
          <p14:tracePt t="172495" x="7823200" y="1839913"/>
          <p14:tracePt t="172507" x="7796213" y="1857375"/>
          <p14:tracePt t="172520" x="7786688" y="1884363"/>
          <p14:tracePt t="172531" x="7778750" y="1893888"/>
          <p14:tracePt t="172543" x="7759700" y="1920875"/>
          <p14:tracePt t="172556" x="7742238" y="1938338"/>
          <p14:tracePt t="172570" x="7715250" y="1955800"/>
          <p14:tracePt t="172586" x="7697788" y="1982788"/>
          <p14:tracePt t="172604" x="7680325" y="2000250"/>
          <p14:tracePt t="172619" x="7626350" y="2081213"/>
          <p14:tracePt t="172637" x="7599363" y="2108200"/>
          <p14:tracePt t="172655" x="7545388" y="2179638"/>
          <p14:tracePt t="172670" x="7537450" y="2197100"/>
          <p14:tracePt t="172686" x="7518400" y="2206625"/>
          <p14:tracePt t="172704" x="7500938" y="2232025"/>
          <p14:tracePt t="172720" x="7493000" y="2251075"/>
          <p14:tracePt t="172737" x="7483475" y="2259013"/>
          <p14:tracePt t="172752" x="7473950" y="2268538"/>
          <p14:tracePt t="175661" x="7456488" y="2339975"/>
          <p14:tracePt t="175673" x="7421563" y="2438400"/>
          <p14:tracePt t="175685" x="7402513" y="2536825"/>
          <p14:tracePt t="175697" x="7367588" y="2687638"/>
          <p14:tracePt t="175709" x="7350125" y="2857500"/>
          <p14:tracePt t="175721" x="7331075" y="3027363"/>
          <p14:tracePt t="175745" x="7331075" y="3421063"/>
          <p14:tracePt t="175758" x="7331075" y="3563938"/>
          <p14:tracePt t="175770" x="7340600" y="3706813"/>
          <p14:tracePt t="175785" x="7375525" y="3830638"/>
          <p14:tracePt t="175802" x="7412038" y="3938588"/>
          <p14:tracePt t="175819" x="7518400" y="4152900"/>
          <p14:tracePt t="175835" x="7572375" y="4251325"/>
          <p14:tracePt t="175852" x="7626350" y="4357688"/>
          <p14:tracePt t="175868" x="7680325" y="4456113"/>
          <p14:tracePt t="175885" x="7688263" y="4483100"/>
          <p14:tracePt t="175902" x="7697788" y="4510088"/>
          <p14:tracePt t="175919" x="7715250" y="4545013"/>
          <p14:tracePt t="175935" x="7724775" y="4581525"/>
          <p14:tracePt t="175952" x="7724775" y="4591050"/>
          <p14:tracePt t="175968" x="7724775" y="4598988"/>
          <p14:tracePt t="175985" x="7724775" y="4608513"/>
          <p14:tracePt t="176002" x="7724775" y="4616450"/>
          <p14:tracePt t="176020" x="7751763" y="4652963"/>
          <p14:tracePt t="176035" x="7759700" y="4687888"/>
          <p14:tracePt t="176052" x="7786688" y="4733925"/>
          <p14:tracePt t="176069" x="7858125" y="4849813"/>
          <p14:tracePt t="176085" x="7894638" y="4929188"/>
          <p14:tracePt t="176102" x="7956550" y="4992688"/>
          <p14:tracePt t="176119" x="8010525" y="5054600"/>
          <p14:tracePt t="176439" x="8018463" y="5010150"/>
          <p14:tracePt t="176450" x="8037513" y="4956175"/>
          <p14:tracePt t="176462" x="8045450" y="4911725"/>
          <p14:tracePt t="176475" x="8064500" y="4857750"/>
          <p14:tracePt t="176488" x="8089900" y="4778375"/>
          <p14:tracePt t="176503" x="8126413" y="4724400"/>
          <p14:tracePt t="176520" x="8153400" y="4662488"/>
          <p14:tracePt t="176537" x="8242300" y="4537075"/>
          <p14:tracePt t="176552" x="8269288" y="4500563"/>
          <p14:tracePt t="176569" x="8331200" y="4473575"/>
          <p14:tracePt t="176586" x="8412163" y="4411663"/>
          <p14:tracePt t="176602" x="8429625" y="4402138"/>
          <p14:tracePt t="176619" x="8456613" y="4394200"/>
          <p14:tracePt t="176635" x="8456613" y="4384675"/>
          <p14:tracePt t="176652" x="8466138" y="4384675"/>
          <p14:tracePt t="176703" x="8447088" y="4384675"/>
          <p14:tracePt t="176716" x="8394700" y="4411663"/>
          <p14:tracePt t="176728" x="8340725" y="4429125"/>
          <p14:tracePt t="176740" x="8296275" y="4438650"/>
          <p14:tracePt t="176752" x="8259763" y="4456113"/>
          <p14:tracePt t="176768" x="8251825" y="4456113"/>
          <p14:tracePt t="176785" x="8242300" y="4456113"/>
          <p14:tracePt t="176802" x="8232775" y="4456113"/>
          <p14:tracePt t="176898" x="8278813" y="4465638"/>
          <p14:tracePt t="176911" x="8350250" y="4465638"/>
          <p14:tracePt t="176928" x="8429625" y="4465638"/>
          <p14:tracePt t="176940" x="8518525" y="4465638"/>
          <p14:tracePt t="176954" x="8599488" y="4465638"/>
          <p14:tracePt t="176970" x="8636000" y="4465638"/>
          <p14:tracePt t="176987" x="8653463" y="4465638"/>
          <p14:tracePt t="177004" x="8670925" y="4465638"/>
          <p14:tracePt t="177038" x="8653463" y="4473575"/>
          <p14:tracePt t="177050" x="8599488" y="4492625"/>
          <p14:tracePt t="177062" x="8545513" y="4500563"/>
          <p14:tracePt t="177074" x="8466138" y="4537075"/>
          <p14:tracePt t="177087" x="8412163" y="4537075"/>
          <p14:tracePt t="177103" x="8340725" y="4554538"/>
          <p14:tracePt t="177119" x="8286750" y="4554538"/>
          <p14:tracePt t="177135" x="8224838" y="4554538"/>
          <p14:tracePt t="177152" x="8215313" y="4554538"/>
          <p14:tracePt t="177169" x="8197850" y="4554538"/>
          <p14:tracePt t="177220" x="8207375" y="4554538"/>
          <p14:tracePt t="177231" x="8224838" y="4554538"/>
          <p14:tracePt t="177243" x="8278813" y="4554538"/>
          <p14:tracePt t="177256" x="8350250" y="4545013"/>
          <p14:tracePt t="177270" x="8421688" y="4545013"/>
          <p14:tracePt t="177287" x="8466138" y="4545013"/>
          <p14:tracePt t="177304" x="8510588" y="4545013"/>
          <p14:tracePt t="177336" x="8518525" y="4545013"/>
          <p14:tracePt t="177367" x="8493125" y="4572000"/>
          <p14:tracePt t="177378" x="8439150" y="4598988"/>
          <p14:tracePt t="177390" x="8358188" y="4635500"/>
          <p14:tracePt t="177404" x="8331200" y="4635500"/>
          <p14:tracePt t="177420" x="8304213" y="4643438"/>
          <p14:tracePt t="177437" x="8296275" y="4643438"/>
          <p14:tracePt t="177454" x="8286750" y="4643438"/>
          <p14:tracePt t="177529" x="8296275" y="4643438"/>
          <p14:tracePt t="177541" x="8323263" y="4643438"/>
          <p14:tracePt t="177553" x="8375650" y="4625975"/>
          <p14:tracePt t="177565" x="8474075" y="4625975"/>
          <p14:tracePt t="177577" x="8545513" y="4625975"/>
          <p14:tracePt t="177589" x="8626475" y="4616450"/>
          <p14:tracePt t="177602" x="8661400" y="4616450"/>
          <p14:tracePt t="177620" x="8680450" y="4616450"/>
          <p14:tracePt t="177636" x="8697913" y="4616450"/>
          <p14:tracePt t="177652" x="8707438" y="4616450"/>
          <p14:tracePt t="177699" x="8643938" y="4616450"/>
          <p14:tracePt t="177711" x="8545513" y="4616450"/>
          <p14:tracePt t="177723" x="8421688" y="4616450"/>
          <p14:tracePt t="177735" x="8304213" y="4616450"/>
          <p14:tracePt t="177747" x="8180388" y="4616450"/>
          <p14:tracePt t="177759" x="8108950" y="4616450"/>
          <p14:tracePt t="177771" x="8064500" y="4616450"/>
          <p14:tracePt t="177786" x="8045450" y="4616450"/>
          <p14:tracePt t="177803" x="8037513" y="4616450"/>
          <p14:tracePt t="177820" x="8037513" y="4608513"/>
          <p14:tracePt t="177880" x="8072438" y="4598988"/>
          <p14:tracePt t="177892" x="8108950" y="4598988"/>
          <p14:tracePt t="177905" x="8161338" y="4598988"/>
          <p14:tracePt t="177917" x="8232775" y="4598988"/>
          <p14:tracePt t="177936" x="8304213" y="4598988"/>
          <p14:tracePt t="177947" x="8402638" y="4598988"/>
          <p14:tracePt t="177959" x="8456613" y="4598988"/>
          <p14:tracePt t="177971" x="8510588" y="4598988"/>
          <p14:tracePt t="177985" x="8555038" y="4581525"/>
          <p14:tracePt t="178002" x="8589963" y="4581525"/>
          <p14:tracePt t="178019" x="8616950" y="4572000"/>
          <p14:tracePt t="178035" x="8626475" y="4572000"/>
          <p14:tracePt t="178129" x="8564563" y="4572000"/>
          <p14:tracePt t="178141" x="8439150" y="4572000"/>
          <p14:tracePt t="178153" x="8269288" y="4572000"/>
          <p14:tracePt t="178166" x="8153400" y="4572000"/>
          <p14:tracePt t="178178" x="8081963" y="4572000"/>
          <p14:tracePt t="178190" x="8037513" y="4572000"/>
          <p14:tracePt t="178202" x="8027988" y="4572000"/>
          <p14:tracePt t="178219" x="8018463" y="4572000"/>
          <p14:tracePt t="178274" x="8045450" y="4572000"/>
          <p14:tracePt t="178286" x="8116888" y="4591050"/>
          <p14:tracePt t="178298" x="8197850" y="4608513"/>
          <p14:tracePt t="178310" x="8278813" y="4635500"/>
          <p14:tracePt t="178323" x="8331200" y="4652963"/>
          <p14:tracePt t="178336" x="8358188" y="4652963"/>
          <p14:tracePt t="178353" x="8375650" y="4652963"/>
          <p14:tracePt t="178370" x="8385175" y="4652963"/>
          <p14:tracePt t="178385" x="8385175" y="4662488"/>
          <p14:tracePt t="178452" x="8375650" y="4662488"/>
          <p14:tracePt t="178464" x="8323263" y="4679950"/>
          <p14:tracePt t="178476" x="8286750" y="4679950"/>
          <p14:tracePt t="178492" x="8242300" y="4687888"/>
          <p14:tracePt t="178505" x="8170863" y="4706938"/>
          <p14:tracePt t="178520" x="8135938" y="4714875"/>
          <p14:tracePt t="178537" x="8089900" y="4733925"/>
          <p14:tracePt t="178553" x="8045450" y="4741863"/>
          <p14:tracePt t="178570" x="8037513" y="4751388"/>
          <p14:tracePt t="180866" x="7966075" y="4733925"/>
          <p14:tracePt t="180876" x="7840663" y="4679950"/>
          <p14:tracePt t="180888" x="7688263" y="4625975"/>
          <p14:tracePt t="180902" x="7518400" y="4564063"/>
          <p14:tracePt t="180919" x="7323138" y="4510088"/>
          <p14:tracePt t="180938" x="6707188" y="4197350"/>
          <p14:tracePt t="180955" x="6259513" y="4027488"/>
          <p14:tracePt t="180969" x="5849938" y="3867150"/>
          <p14:tracePt t="180986" x="5500688" y="3741738"/>
          <p14:tracePt t="181002" x="5278438" y="3643313"/>
          <p14:tracePt t="181019" x="4929188" y="3492500"/>
          <p14:tracePt t="181323" x="4759325" y="3429000"/>
          <p14:tracePt t="181336" x="4537075" y="3349625"/>
          <p14:tracePt t="181348" x="4259263" y="3286125"/>
          <p14:tracePt t="181360" x="3965575" y="3197225"/>
          <p14:tracePt t="181373" x="3714750" y="3116263"/>
          <p14:tracePt t="181387" x="3465513" y="3027363"/>
          <p14:tracePt t="181404" x="3241675" y="2946400"/>
          <p14:tracePt t="181421" x="2867025" y="2795588"/>
          <p14:tracePt t="181438" x="2741613" y="2741613"/>
          <p14:tracePt t="181454" x="2660650" y="2687638"/>
          <p14:tracePt t="181470" x="2616200" y="2660650"/>
          <p14:tracePt t="181488" x="2581275" y="2635250"/>
          <p14:tracePt t="181520" x="2571750" y="2625725"/>
          <p14:tracePt t="181538" x="2554288" y="2625725"/>
          <p14:tracePt t="181554" x="2544763" y="2625725"/>
          <p14:tracePt t="181570" x="2536825" y="2625725"/>
          <p14:tracePt t="181586" x="2455863" y="2608263"/>
          <p14:tracePt t="181603" x="2384425" y="2589213"/>
          <p14:tracePt t="181621" x="2241550" y="2589213"/>
          <p14:tracePt t="181637" x="2205038" y="2589213"/>
          <p14:tracePt t="181654" x="2133600" y="2589213"/>
          <p14:tracePt t="181671" x="2044700" y="2589213"/>
          <p14:tracePt t="181687" x="1973263" y="2589213"/>
          <p14:tracePt t="181706" x="1822450" y="2589213"/>
          <p14:tracePt t="181721" x="1768475" y="2589213"/>
          <p14:tracePt t="181737" x="1741488" y="2589213"/>
          <p14:tracePt t="181755" x="1714500" y="2589213"/>
          <p14:tracePt t="182054" x="1679575" y="2589213"/>
          <p14:tracePt t="182066" x="1652588" y="2589213"/>
          <p14:tracePt t="182078" x="1643063" y="2589213"/>
          <p14:tracePt t="182090" x="1633538" y="2589213"/>
          <p14:tracePt t="182104" x="1625600" y="2589213"/>
          <p14:tracePt t="182121" x="1616075" y="2589213"/>
          <p14:tracePt t="182151" x="1608138" y="2589213"/>
          <p14:tracePt t="182213" x="1608138" y="2581275"/>
          <p14:tracePt t="182225" x="1536700" y="2571750"/>
          <p14:tracePt t="182237" x="1455738" y="2536825"/>
          <p14:tracePt t="182251" x="1357313" y="2517775"/>
          <p14:tracePt t="182262" x="1303338" y="2492375"/>
          <p14:tracePt t="182274" x="1276350" y="2482850"/>
          <p14:tracePt t="182287" x="1268413" y="2482850"/>
          <p14:tracePt t="182304" x="1258888" y="2482850"/>
          <p14:tracePt t="182323" x="1241425" y="2465388"/>
          <p14:tracePt t="182346" x="1231900" y="2465388"/>
          <p14:tracePt t="182371" x="1223963" y="2465388"/>
          <p14:tracePt t="182383" x="1204913" y="2465388"/>
          <p14:tracePt t="182396" x="1169988" y="2465388"/>
          <p14:tracePt t="182407" x="1152525" y="2465388"/>
          <p14:tracePt t="182422" x="1143000" y="2465388"/>
          <p14:tracePt t="182438" x="1133475" y="2465388"/>
          <p14:tracePt t="182487" x="1125538" y="2465388"/>
          <p14:tracePt t="182595" x="1125538" y="2455863"/>
          <p14:tracePt t="182779" x="1116013" y="2455863"/>
          <p14:tracePt t="182980" x="1125538" y="2455863"/>
          <p14:tracePt t="182992" x="1133475" y="2455863"/>
          <p14:tracePt t="183016" x="1143000" y="2455863"/>
          <p14:tracePt t="183040" x="1160463" y="2455863"/>
          <p14:tracePt t="183077" x="1169988" y="2455863"/>
          <p14:tracePt t="183101" x="1179513" y="2455863"/>
          <p14:tracePt t="183126" x="1179513" y="2473325"/>
          <p14:tracePt t="183137" x="1187450" y="2473325"/>
          <p14:tracePt t="183161" x="1196975" y="2473325"/>
          <p14:tracePt t="183174" x="1204913" y="2482850"/>
          <p14:tracePt t="183187" x="1214438" y="2482850"/>
          <p14:tracePt t="183198" x="1223963" y="2482850"/>
          <p14:tracePt t="183210" x="1241425" y="2492375"/>
          <p14:tracePt t="183223" x="1250950" y="2492375"/>
          <p14:tracePt t="183237" x="1258888" y="2492375"/>
          <p14:tracePt t="183258" x="1268413" y="2492375"/>
          <p14:tracePt t="183295" x="1276350" y="2492375"/>
          <p14:tracePt t="183306" x="1285875" y="2500313"/>
          <p14:tracePt t="183342" x="1295400" y="2500313"/>
          <p14:tracePt t="183366" x="1312863" y="2500313"/>
          <p14:tracePt t="183392" x="1322388" y="2500313"/>
          <p14:tracePt t="183406" x="1330325" y="2500313"/>
          <p14:tracePt t="183418" x="1339850" y="2500313"/>
          <p14:tracePt t="183430" x="1357313" y="2500313"/>
          <p14:tracePt t="183442" x="1374775" y="2500313"/>
          <p14:tracePt t="183455" x="1384300" y="2500313"/>
          <p14:tracePt t="183471" x="1401763" y="2500313"/>
          <p14:tracePt t="183488" x="1411288" y="2500313"/>
          <p14:tracePt t="183504" x="1419225" y="2500313"/>
          <p14:tracePt t="183521" x="1438275" y="2500313"/>
          <p14:tracePt t="183537" x="1446213" y="2500313"/>
          <p14:tracePt t="183555" x="1455738" y="2500313"/>
          <p14:tracePt t="183571" x="1482725" y="2500313"/>
          <p14:tracePt t="183588" x="1490663" y="2500313"/>
          <p14:tracePt t="183606" x="1509713" y="2500313"/>
          <p14:tracePt t="183637" x="1517650" y="2500313"/>
          <p14:tracePt t="183654" x="1527175" y="2500313"/>
          <p14:tracePt t="183671" x="1536700" y="2500313"/>
          <p14:tracePt t="183689" x="1544638" y="2500313"/>
          <p14:tracePt t="183705" x="1554163" y="2500313"/>
          <p14:tracePt t="183721" x="1562100" y="2500313"/>
          <p14:tracePt t="183751" x="1581150" y="2500313"/>
          <p14:tracePt t="183775" x="1589088" y="2500313"/>
          <p14:tracePt t="183812" x="1598613" y="2500313"/>
          <p14:tracePt t="183824" x="1608138" y="2500313"/>
          <p14:tracePt t="183860" x="1616075" y="2500313"/>
          <p14:tracePt t="183873" x="1625600" y="2500313"/>
          <p14:tracePt t="183885" x="1633538" y="2500313"/>
          <p14:tracePt t="183896" x="1652588" y="2500313"/>
          <p14:tracePt t="183922" x="1660525" y="2500313"/>
          <p14:tracePt t="183958" x="1670050" y="2500313"/>
          <p14:tracePt t="183970" x="1679575" y="2500313"/>
          <p14:tracePt t="183989" x="1687513" y="2500313"/>
          <p14:tracePt t="184001" x="1697038" y="2500313"/>
          <p14:tracePt t="184012" x="1704975" y="2500313"/>
          <p14:tracePt t="184024" x="1724025" y="2500313"/>
          <p14:tracePt t="184039" x="1731963" y="2500313"/>
          <p14:tracePt t="184061" x="1741488" y="2500313"/>
          <p14:tracePt t="184074" x="1751013" y="2500313"/>
          <p14:tracePt t="184087" x="1768475" y="2500313"/>
          <p14:tracePt t="184104" x="1795463" y="2500313"/>
          <p14:tracePt t="184122" x="1839913" y="2500313"/>
          <p14:tracePt t="184138" x="1847850" y="2500313"/>
          <p14:tracePt t="184155" x="1857375" y="2500313"/>
          <p14:tracePt t="184171" x="1866900" y="2500313"/>
          <p14:tracePt t="184203" x="1884363" y="2500313"/>
          <p14:tracePt t="184220" x="1893888" y="2500313"/>
          <p14:tracePt t="184237" x="1911350" y="2500313"/>
          <p14:tracePt t="184255" x="1928813" y="2500313"/>
          <p14:tracePt t="184271" x="1946275" y="2500313"/>
          <p14:tracePt t="184291" x="1955800" y="2500313"/>
          <p14:tracePt t="184327" x="1965325" y="2500313"/>
          <p14:tracePt t="184351" x="1973263" y="2500313"/>
          <p14:tracePt t="184377" x="1990725" y="2500313"/>
          <p14:tracePt t="184388" x="2009775" y="2509838"/>
          <p14:tracePt t="184400" x="2017713" y="2509838"/>
          <p14:tracePt t="184424" x="2027238" y="2509838"/>
          <p14:tracePt t="184438" x="2036763" y="2509838"/>
          <p14:tracePt t="184462" x="2044700" y="2509838"/>
          <p14:tracePt t="184474" x="2054225" y="2509838"/>
          <p14:tracePt t="184494" x="2062163" y="2509838"/>
          <p14:tracePt t="184506" x="2071688" y="2517775"/>
          <p14:tracePt t="184518" x="2089150" y="2517775"/>
          <p14:tracePt t="184530" x="2098675" y="2517775"/>
          <p14:tracePt t="184554" x="2108200" y="2517775"/>
          <p14:tracePt t="184566" x="2116138" y="2517775"/>
          <p14:tracePt t="184579" x="2125663" y="2517775"/>
          <p14:tracePt t="184590" x="2133600" y="2517775"/>
          <p14:tracePt t="184614" x="2143125" y="2517775"/>
          <p14:tracePt t="184896" x="2160588" y="2517775"/>
          <p14:tracePt t="185145" x="2170113" y="2517775"/>
          <p14:tracePt t="185157" x="2179638" y="2517775"/>
          <p14:tracePt t="185181" x="2187575" y="2517775"/>
          <p14:tracePt t="185206" x="2197100" y="2517775"/>
          <p14:tracePt t="185230" x="2205038" y="2517775"/>
          <p14:tracePt t="185241" x="2214563" y="2517775"/>
          <p14:tracePt t="185254" x="2232025" y="2517775"/>
          <p14:tracePt t="185278" x="2241550" y="2517775"/>
          <p14:tracePt t="185315" x="2251075" y="2517775"/>
          <p14:tracePt t="185351" x="2259013" y="2517775"/>
          <p14:tracePt t="185423" x="2268538" y="2517775"/>
          <p14:tracePt t="186266" x="2259013" y="2517775"/>
          <p14:tracePt t="186351" x="2251075" y="2517775"/>
          <p14:tracePt t="186388" x="2241550" y="2517775"/>
          <p14:tracePt t="186400" x="2224088" y="2517775"/>
          <p14:tracePt t="186412" x="2214563" y="2517775"/>
          <p14:tracePt t="186436" x="2205038" y="2517775"/>
          <p14:tracePt t="186448" x="2197100" y="2517775"/>
          <p14:tracePt t="186473" x="2170113" y="2517775"/>
          <p14:tracePt t="186483" x="2133600" y="2517775"/>
          <p14:tracePt t="186495" x="2098675" y="2509838"/>
          <p14:tracePt t="186511" x="2054225" y="2492375"/>
          <p14:tracePt t="186523" x="2036763" y="2492375"/>
          <p14:tracePt t="186537" x="2027238" y="2492375"/>
          <p14:tracePt t="186553" x="2000250" y="2492375"/>
          <p14:tracePt t="186570" x="2000250" y="2482850"/>
          <p14:tracePt t="186586" x="1982788" y="2482850"/>
          <p14:tracePt t="186603" x="1973263" y="2482850"/>
          <p14:tracePt t="186621" x="1928813" y="2482850"/>
          <p14:tracePt t="186636" x="1901825" y="2473325"/>
          <p14:tracePt t="186653" x="1884363" y="2473325"/>
          <p14:tracePt t="186670" x="1857375" y="2473325"/>
          <p14:tracePt t="186687" x="1847850" y="2473325"/>
          <p14:tracePt t="186720" x="1822450" y="2455863"/>
          <p14:tracePt t="186736" x="1776413" y="2455863"/>
          <p14:tracePt t="186755" x="1704975" y="2455863"/>
          <p14:tracePt t="186771" x="1660525" y="2455863"/>
          <p14:tracePt t="186788" x="1643063" y="2455863"/>
          <p14:tracePt t="186804" x="1598613" y="2455863"/>
          <p14:tracePt t="186821" x="1589088" y="2455863"/>
          <p14:tracePt t="186839" x="1581150" y="2455863"/>
          <p14:tracePt t="186855" x="1562100" y="2455863"/>
          <p14:tracePt t="186871" x="1544638" y="2455863"/>
          <p14:tracePt t="186888" x="1500188" y="2455863"/>
          <p14:tracePt t="186904" x="1465263" y="2455863"/>
          <p14:tracePt t="186921" x="1419225" y="2455863"/>
          <p14:tracePt t="186938" x="1357313" y="2455863"/>
          <p14:tracePt t="186955" x="1303338" y="2455863"/>
          <p14:tracePt t="186973" x="1258888" y="2455863"/>
          <p14:tracePt t="186988" x="1241425" y="2455863"/>
          <p14:tracePt t="187004" x="1196975" y="2465388"/>
          <p14:tracePt t="187021" x="1179513" y="2465388"/>
          <p14:tracePt t="187040" x="1160463" y="2465388"/>
          <p14:tracePt t="187054" x="1143000" y="2465388"/>
          <p14:tracePt t="187089" x="1133475" y="2465388"/>
          <p14:tracePt t="187556" x="1152525" y="2465388"/>
          <p14:tracePt t="187788" x="1160463" y="2465388"/>
          <p14:tracePt t="188036" x="1169988" y="2465388"/>
          <p14:tracePt t="188108" x="1179513" y="2465388"/>
          <p14:tracePt t="188145" x="1179513" y="2473325"/>
          <p14:tracePt t="188156" x="1187450" y="2473325"/>
          <p14:tracePt t="188220" x="1196975" y="2482850"/>
          <p14:tracePt t="188256" x="1204913" y="2482850"/>
          <p14:tracePt t="188281" x="1223963" y="2492375"/>
          <p14:tracePt t="188304" x="1231900" y="2500313"/>
          <p14:tracePt t="188316" x="1241425" y="2500313"/>
          <p14:tracePt t="188329" x="1250950" y="2500313"/>
          <p14:tracePt t="188341" x="1258888" y="2509838"/>
          <p14:tracePt t="188355" x="1268413" y="2509838"/>
          <p14:tracePt t="188377" x="1276350" y="2509838"/>
          <p14:tracePt t="188402" x="1295400" y="2527300"/>
          <p14:tracePt t="188425" x="1303338" y="2527300"/>
          <p14:tracePt t="188449" x="1312863" y="2527300"/>
          <p14:tracePt t="188474" x="1322388" y="2536825"/>
          <p14:tracePt t="188510" x="1330325" y="2536825"/>
          <p14:tracePt t="188589" x="1339850" y="2536825"/>
          <p14:tracePt t="188650" x="1347788" y="2536825"/>
          <p14:tracePt t="221799" x="1438275" y="2563813"/>
          <p14:tracePt t="221811" x="1670050" y="2625725"/>
          <p14:tracePt t="221823" x="1911350" y="2679700"/>
          <p14:tracePt t="221836" x="2133600" y="2724150"/>
          <p14:tracePt t="221847" x="2374900" y="2778125"/>
          <p14:tracePt t="221861" x="2589213" y="2822575"/>
          <p14:tracePt t="221875" x="2830513" y="2857500"/>
          <p14:tracePt t="221892" x="3017838" y="2874963"/>
          <p14:tracePt t="221909" x="3357563" y="2938463"/>
          <p14:tracePt t="221926" x="3482975" y="2973388"/>
          <p14:tracePt t="221942" x="3562350" y="3009900"/>
          <p14:tracePt t="221959" x="3751263" y="3089275"/>
          <p14:tracePt t="221975" x="3840163" y="3143250"/>
          <p14:tracePt t="221993" x="3973513" y="3214688"/>
          <p14:tracePt t="222009" x="4037013" y="3232150"/>
          <p14:tracePt t="222026" x="4054475" y="3241675"/>
          <p14:tracePt t="222294" x="4187825" y="3241675"/>
          <p14:tracePt t="222306" x="4375150" y="3232150"/>
          <p14:tracePt t="222317" x="4572000" y="3232150"/>
          <p14:tracePt t="222330" x="4803775" y="3268663"/>
          <p14:tracePt t="222343" x="5027613" y="3349625"/>
          <p14:tracePt t="222358" x="5278438" y="3429000"/>
          <p14:tracePt t="222375" x="5492750" y="3509963"/>
          <p14:tracePt t="222391" x="5921375" y="3733800"/>
          <p14:tracePt t="222408" x="6099175" y="3830638"/>
          <p14:tracePt t="222425" x="6251575" y="3902075"/>
          <p14:tracePt t="222441" x="6483350" y="4027488"/>
          <p14:tracePt t="222458" x="6564313" y="4098925"/>
          <p14:tracePt t="222786" x="6643688" y="4135438"/>
          <p14:tracePt t="222798" x="6732588" y="4162425"/>
          <p14:tracePt t="222811" x="6831013" y="4179888"/>
          <p14:tracePt t="222825" x="6929438" y="4197350"/>
          <p14:tracePt t="222842" x="7010400" y="4214813"/>
          <p14:tracePt t="222861" x="7116763" y="4224338"/>
          <p14:tracePt t="222876" x="7188200" y="4259263"/>
          <p14:tracePt t="222892" x="7242175" y="4268788"/>
          <p14:tracePt t="222910" x="7340600" y="4295775"/>
          <p14:tracePt t="222926" x="7375525" y="4313238"/>
          <p14:tracePt t="222942" x="7421563" y="4322763"/>
          <p14:tracePt t="222959" x="7493000" y="4340225"/>
          <p14:tracePt t="222975" x="7518400" y="4349750"/>
          <p14:tracePt t="222992" x="7564438" y="4357688"/>
          <p14:tracePt t="223008" x="7608888" y="4376738"/>
          <p14:tracePt t="223025" x="7626350" y="4376738"/>
          <p14:tracePt t="223043" x="7697788" y="4402138"/>
          <p14:tracePt t="223059" x="7715250" y="4402138"/>
          <p14:tracePt t="223076" x="7751763" y="4411663"/>
          <p14:tracePt t="223092" x="7813675" y="4429125"/>
          <p14:tracePt t="223109" x="7858125" y="4438650"/>
          <p14:tracePt t="223127" x="7921625" y="4448175"/>
          <p14:tracePt t="223142" x="7956550" y="4448175"/>
          <p14:tracePt t="223159" x="7983538" y="4465638"/>
          <p14:tracePt t="223176" x="8010525" y="4465638"/>
          <p14:tracePt t="223192" x="8027988" y="4465638"/>
          <p14:tracePt t="223209" x="8037513" y="4473575"/>
          <p14:tracePt t="223226" x="8054975" y="4473575"/>
          <p14:tracePt t="223243" x="8089900" y="4483100"/>
          <p14:tracePt t="223259" x="8108950" y="4483100"/>
          <p14:tracePt t="223276" x="8116888" y="4483100"/>
          <p14:tracePt t="223292" x="8143875" y="4483100"/>
          <p14:tracePt t="223309" x="8153400" y="4483100"/>
          <p14:tracePt t="223328" x="8153400" y="4492625"/>
          <p14:tracePt t="223342" x="8161338" y="4492625"/>
          <p14:tracePt t="223359" x="8188325" y="4492625"/>
          <p14:tracePt t="223377" x="8215313" y="4519613"/>
          <p14:tracePt t="223391" x="8224838" y="4519613"/>
          <p14:tracePt t="223408" x="8232775" y="4519613"/>
          <p14:tracePt t="223424" x="8259763" y="4527550"/>
          <p14:tracePt t="223460" x="8269288" y="4527550"/>
          <p14:tracePt t="223520" x="8278813" y="4527550"/>
          <p14:tracePt t="223533" x="8286750" y="4537075"/>
          <p14:tracePt t="223545" x="8313738" y="4545013"/>
          <p14:tracePt t="223559" x="8331200" y="4564063"/>
          <p14:tracePt t="223575" x="8358188" y="4572000"/>
          <p14:tracePt t="223594" x="8439150" y="4598988"/>
          <p14:tracePt t="223609" x="8466138" y="4608513"/>
          <p14:tracePt t="223625" x="8474075" y="4608513"/>
          <p14:tracePt t="223642" x="8493125" y="4616450"/>
          <p14:tracePt t="223676" x="8501063" y="4616450"/>
          <p14:tracePt t="223889" x="8493125" y="4616450"/>
          <p14:tracePt t="223902" x="8456613" y="4616450"/>
          <p14:tracePt t="223914" x="8429625" y="4616450"/>
          <p14:tracePt t="223927" x="8421688" y="4616450"/>
          <p14:tracePt t="223941" x="8412163" y="4616450"/>
          <p14:tracePt t="223958" x="8402638" y="4616450"/>
          <p14:tracePt t="223975" x="8394700" y="4616450"/>
          <p14:tracePt t="223991" x="8385175" y="4616450"/>
          <p14:tracePt t="224012" x="8375650" y="4616450"/>
          <p14:tracePt t="224036" x="8367713" y="4616450"/>
          <p14:tracePt t="224072" x="8350250" y="4616450"/>
          <p14:tracePt t="224322" x="8358188" y="4616450"/>
          <p14:tracePt t="224333" x="8367713" y="4616450"/>
          <p14:tracePt t="224346" x="8375650" y="4616450"/>
          <p14:tracePt t="224370" x="8385175" y="4616450"/>
          <p14:tracePt t="224406" x="8394700" y="4616450"/>
          <p14:tracePt t="224526" x="8367713" y="4616450"/>
          <p14:tracePt t="224539" x="8350250" y="4616450"/>
          <p14:tracePt t="224550" x="8323263" y="4616450"/>
          <p14:tracePt t="224562" x="8304213" y="4608513"/>
          <p14:tracePt t="224576" x="8259763" y="4608513"/>
          <p14:tracePt t="224591" x="8242300" y="4591050"/>
          <p14:tracePt t="224608" x="8224838" y="4591050"/>
          <p14:tracePt t="224626" x="8180388" y="4581525"/>
          <p14:tracePt t="224642" x="8161338" y="4581525"/>
          <p14:tracePt t="224662" x="8143875" y="4572000"/>
          <p14:tracePt t="224693" x="8126413" y="4564063"/>
          <p14:tracePt t="224791" x="8135938" y="4554538"/>
          <p14:tracePt t="224803" x="8143875" y="4554538"/>
          <p14:tracePt t="224815" x="8180388" y="4554538"/>
          <p14:tracePt t="224828" x="8197850" y="4554538"/>
          <p14:tracePt t="224842" x="8232775" y="4554538"/>
          <p14:tracePt t="224860" x="8278813" y="4554538"/>
          <p14:tracePt t="224878" x="8304213" y="4554538"/>
          <p14:tracePt t="224892" x="8313738" y="4554538"/>
          <p14:tracePt t="224908" x="8331200" y="4554538"/>
          <p14:tracePt t="225311" x="8323263" y="4554538"/>
          <p14:tracePt t="225323" x="8304213" y="4554538"/>
          <p14:tracePt t="225335" x="8269288" y="4554538"/>
          <p14:tracePt t="225346" x="8224838" y="4537075"/>
          <p14:tracePt t="225359" x="8188325" y="4527550"/>
          <p14:tracePt t="225375" x="8135938" y="4527550"/>
          <p14:tracePt t="225392" x="8099425" y="4510088"/>
          <p14:tracePt t="225409" x="8018463" y="4500563"/>
          <p14:tracePt t="225425" x="8010525" y="4500563"/>
          <p14:tracePt t="225442" x="7983538" y="4500563"/>
          <p14:tracePt t="236734" x="7929563" y="4500563"/>
          <p14:tracePt t="236746" x="7875588" y="4500563"/>
          <p14:tracePt t="236760" x="7751763" y="4500563"/>
          <p14:tracePt t="236771" x="7564438" y="4500563"/>
          <p14:tracePt t="236782" x="7340600" y="4456113"/>
          <p14:tracePt t="236797" x="7108825" y="4421188"/>
          <p14:tracePt t="236810" x="6850063" y="4313238"/>
          <p14:tracePt t="236826" x="6626225" y="4214813"/>
          <p14:tracePt t="236843" x="6367463" y="4064000"/>
          <p14:tracePt t="236859" x="5911850" y="3733800"/>
          <p14:tracePt t="236877" x="5778500" y="3625850"/>
          <p14:tracePt t="236896" x="5589588" y="3482975"/>
          <p14:tracePt t="236910" x="5545138" y="3465513"/>
          <p14:tracePt t="236927" x="5527675" y="3465513"/>
          <p14:tracePt t="237234" x="5411788" y="3455988"/>
          <p14:tracePt t="237245" x="5224463" y="3411538"/>
          <p14:tracePt t="237257" x="5000625" y="3375025"/>
          <p14:tracePt t="237269" x="4741863" y="3357563"/>
          <p14:tracePt t="237281" x="4402138" y="3313113"/>
          <p14:tracePt t="237300" x="4037013" y="3259138"/>
          <p14:tracePt t="237311" x="3660775" y="3187700"/>
          <p14:tracePt t="237326" x="3384550" y="3143250"/>
          <p14:tracePt t="237343" x="3170238" y="3125788"/>
          <p14:tracePt t="237360" x="2840038" y="3116263"/>
          <p14:tracePt t="237377" x="2732088" y="3135313"/>
          <p14:tracePt t="237394" x="2697163" y="3143250"/>
          <p14:tracePt t="237653" x="2608263" y="3143250"/>
          <p14:tracePt t="237665" x="2482850" y="3160713"/>
          <p14:tracePt t="237677" x="2339975" y="3160713"/>
          <p14:tracePt t="237689" x="2197100" y="3179763"/>
          <p14:tracePt t="237701" x="2027238" y="3179763"/>
          <p14:tracePt t="237713" x="1857375" y="3179763"/>
          <p14:tracePt t="237727" x="1697038" y="3179763"/>
          <p14:tracePt t="237743" x="1571625" y="3197225"/>
          <p14:tracePt t="237759" x="1446213" y="3197225"/>
          <p14:tracePt t="237776" x="1339850" y="3197225"/>
          <p14:tracePt t="237793" x="1312863" y="3197225"/>
          <p14:tracePt t="237809" x="1295400" y="3197225"/>
          <p14:tracePt t="237826" x="1285875" y="3197225"/>
          <p14:tracePt t="237843" x="1276350" y="3206750"/>
          <p14:tracePt t="237876" x="1204913" y="3232150"/>
          <p14:tracePt t="237893" x="1160463" y="3259138"/>
          <p14:tracePt t="237910" x="1152525" y="3259138"/>
          <p14:tracePt t="237927" x="1152525" y="3268663"/>
          <p14:tracePt t="237963" x="1152525" y="3278188"/>
          <p14:tracePt t="238013" x="1160463" y="3278188"/>
          <p14:tracePt t="238038" x="1169988" y="3278188"/>
          <p14:tracePt t="238050" x="1187450" y="3278188"/>
          <p14:tracePt t="238063" x="1231900" y="3295650"/>
          <p14:tracePt t="238075" x="1303338" y="3322638"/>
          <p14:tracePt t="238088" x="1384300" y="3340100"/>
          <p14:tracePt t="238100" x="1482725" y="3349625"/>
          <p14:tracePt t="238113" x="1554163" y="3349625"/>
          <p14:tracePt t="238127" x="1633538" y="3367088"/>
          <p14:tracePt t="238144" x="1687513" y="3367088"/>
          <p14:tracePt t="238161" x="1768475" y="3384550"/>
          <p14:tracePt t="238178" x="1803400" y="3384550"/>
          <p14:tracePt t="238195" x="1830388" y="3384550"/>
          <p14:tracePt t="238211" x="1884363" y="3384550"/>
          <p14:tracePt t="238226" x="1911350" y="3384550"/>
          <p14:tracePt t="238243" x="1919288" y="3384550"/>
          <p14:tracePt t="238259" x="1938338" y="3384550"/>
          <p14:tracePt t="238311" x="1946275" y="3384550"/>
          <p14:tracePt t="238323" x="1965325" y="3384550"/>
          <p14:tracePt t="238336" x="1982788" y="3384550"/>
          <p14:tracePt t="238349" x="2009775" y="3394075"/>
          <p14:tracePt t="238362" x="2044700" y="3411538"/>
          <p14:tracePt t="238378" x="2116138" y="3411538"/>
          <p14:tracePt t="238394" x="2170113" y="3421063"/>
          <p14:tracePt t="238411" x="2303463" y="3421063"/>
          <p14:tracePt t="238428" x="2374900" y="3438525"/>
          <p14:tracePt t="238446" x="2571750" y="3455988"/>
          <p14:tracePt t="238461" x="2643188" y="3465513"/>
          <p14:tracePt t="238477" x="2724150" y="3465513"/>
          <p14:tracePt t="238494" x="2786063" y="3465513"/>
          <p14:tracePt t="238511" x="2795588" y="3473450"/>
          <p14:tracePt t="238528" x="2803525" y="3473450"/>
          <p14:tracePt t="238544" x="2813050" y="3473450"/>
          <p14:tracePt t="238579" x="2822575" y="3473450"/>
          <p14:tracePt t="238591" x="2830513" y="3473450"/>
          <p14:tracePt t="238627" x="2840038" y="3473450"/>
          <p14:tracePt t="238864" x="2857500" y="3473450"/>
          <p14:tracePt t="238876" x="2867025" y="3473450"/>
          <p14:tracePt t="238888" x="2874963" y="3473450"/>
          <p14:tracePt t="238900" x="2894013" y="3473450"/>
          <p14:tracePt t="238913" x="2901950" y="3473450"/>
          <p14:tracePt t="238927" x="2928938" y="3473450"/>
          <p14:tracePt t="238944" x="2938463" y="3465513"/>
          <p14:tracePt t="238961" x="2955925" y="3465513"/>
          <p14:tracePt t="238993" x="2965450" y="3465513"/>
          <p14:tracePt t="239011" x="2973388" y="3465513"/>
          <p14:tracePt t="239026" x="2990850" y="3465513"/>
          <p14:tracePt t="239043" x="3000375" y="3465513"/>
          <p14:tracePt t="239060" x="3017838" y="3465513"/>
          <p14:tracePt t="239077" x="3027363" y="3465513"/>
          <p14:tracePt t="239094" x="3044825" y="3465513"/>
          <p14:tracePt t="239110" x="3062288" y="3465513"/>
          <p14:tracePt t="239126" x="3071813" y="3465513"/>
          <p14:tracePt t="239145" x="3098800" y="3465513"/>
          <p14:tracePt t="239161" x="3125788" y="3465513"/>
          <p14:tracePt t="239177" x="3160713" y="3465513"/>
          <p14:tracePt t="239601" x="3170238" y="3455988"/>
          <p14:tracePt t="239613" x="3179763" y="3446463"/>
          <p14:tracePt t="239626" x="3205163" y="3438525"/>
          <p14:tracePt t="239638" x="3214688" y="3429000"/>
          <p14:tracePt t="239650" x="3232150" y="3429000"/>
          <p14:tracePt t="239664" x="3259138" y="3411538"/>
          <p14:tracePt t="239677" x="3286125" y="3402013"/>
          <p14:tracePt t="239694" x="3340100" y="3384550"/>
          <p14:tracePt t="239711" x="3455988" y="3357563"/>
          <p14:tracePt t="239727" x="3490913" y="3349625"/>
          <p14:tracePt t="239744" x="3527425" y="3349625"/>
          <p14:tracePt t="239761" x="3571875" y="3330575"/>
          <p14:tracePt t="239778" x="3589338" y="3330575"/>
          <p14:tracePt t="239794" x="3608388" y="3322638"/>
          <p14:tracePt t="239811" x="3652838" y="3313113"/>
          <p14:tracePt t="239828" x="3679825" y="3295650"/>
          <p14:tracePt t="239845" x="3705225" y="3286125"/>
          <p14:tracePt t="239861" x="3732213" y="3278188"/>
          <p14:tracePt t="239878" x="3751263" y="3259138"/>
          <p14:tracePt t="239894" x="3759200" y="3251200"/>
          <p14:tracePt t="239913" x="3776663" y="3241675"/>
          <p14:tracePt t="239928" x="3803650" y="3232150"/>
          <p14:tracePt t="239945" x="3830638" y="3224213"/>
          <p14:tracePt t="239961" x="3875088" y="3197225"/>
          <p14:tracePt t="239977" x="3911600" y="3179763"/>
          <p14:tracePt t="239993" x="3956050" y="3152775"/>
          <p14:tracePt t="240010" x="4037013" y="3089275"/>
          <p14:tracePt t="240026" x="4062413" y="3044825"/>
          <p14:tracePt t="240045" x="4116388" y="2982913"/>
          <p14:tracePt t="240060" x="4143375" y="2955925"/>
          <p14:tracePt t="240076" x="4160838" y="2928938"/>
          <p14:tracePt t="240094" x="4205288" y="2884488"/>
          <p14:tracePt t="240110" x="4214813" y="2867025"/>
          <p14:tracePt t="240127" x="4224338" y="2849563"/>
          <p14:tracePt t="240143" x="4259263" y="2813050"/>
          <p14:tracePt t="240160" x="4286250" y="2786063"/>
          <p14:tracePt t="240178" x="4303713" y="2768600"/>
          <p14:tracePt t="240193" x="4313238" y="2759075"/>
          <p14:tracePt t="240210" x="4322763" y="2759075"/>
          <p14:tracePt t="240227" x="4330700" y="2751138"/>
          <p14:tracePt t="240790" x="4330700" y="2741613"/>
          <p14:tracePt t="240802" x="4330700" y="2732088"/>
          <p14:tracePt t="240814" x="4330700" y="2706688"/>
          <p14:tracePt t="240832" x="4330700" y="2687638"/>
          <p14:tracePt t="240846" x="4330700" y="2670175"/>
          <p14:tracePt t="240861" x="4330700" y="2660650"/>
          <p14:tracePt t="240877" x="4330700" y="2652713"/>
          <p14:tracePt t="240895" x="4330700" y="2635250"/>
          <p14:tracePt t="240911" x="4340225" y="2625725"/>
          <p14:tracePt t="240928" x="4340225" y="2616200"/>
          <p14:tracePt t="240945" x="4340225" y="2589213"/>
          <p14:tracePt t="240961" x="4357688" y="2581275"/>
          <p14:tracePt t="240978" x="4357688" y="2571750"/>
          <p14:tracePt t="240995" x="4357688" y="2554288"/>
          <p14:tracePt t="241028" x="4367213" y="2527300"/>
          <p14:tracePt t="241044" x="4367213" y="2509838"/>
          <p14:tracePt t="241079" x="4375150" y="2492375"/>
          <p14:tracePt t="241139" x="4375150" y="2482850"/>
          <p14:tracePt t="241200" x="4375150" y="2465388"/>
          <p14:tracePt t="241248" x="4375150" y="2455863"/>
          <p14:tracePt t="241263" x="4384675" y="2446338"/>
          <p14:tracePt t="241285" x="4384675" y="2438400"/>
          <p14:tracePt t="241340" x="4384675" y="2428875"/>
          <p14:tracePt t="241351" x="4394200" y="2420938"/>
          <p14:tracePt t="241377" x="4394200" y="2411413"/>
          <p14:tracePt t="241390" x="4402138" y="2393950"/>
          <p14:tracePt t="241414" x="4402138" y="2384425"/>
          <p14:tracePt t="241451" x="4411663" y="2384425"/>
          <p14:tracePt t="241462" x="4411663" y="2374900"/>
          <p14:tracePt t="241486" x="4411663" y="2366963"/>
          <p14:tracePt t="241498" x="4429125" y="2366963"/>
          <p14:tracePt t="241512" x="4429125" y="2357438"/>
          <p14:tracePt t="241521" x="4438650" y="2357438"/>
          <p14:tracePt t="241534" x="4438650" y="2349500"/>
          <p14:tracePt t="241546" x="4438650" y="2339975"/>
          <p14:tracePt t="241560" x="4446588" y="2339975"/>
          <p14:tracePt t="241583" x="4446588" y="2330450"/>
          <p14:tracePt t="241607" x="4456113" y="2312988"/>
          <p14:tracePt t="241632" x="4456113" y="2303463"/>
          <p14:tracePt t="241656" x="4465638" y="2303463"/>
          <p14:tracePt t="241668" x="4465638" y="2295525"/>
          <p14:tracePt t="241680" x="4473575" y="2295525"/>
          <p14:tracePt t="241694" x="4473575" y="2286000"/>
          <p14:tracePt t="241716" x="4483100" y="2286000"/>
          <p14:tracePt t="241730" x="4483100" y="2278063"/>
          <p14:tracePt t="241745" x="4483100" y="2268538"/>
          <p14:tracePt t="241762" x="4500563" y="2268538"/>
          <p14:tracePt t="241778" x="4510088" y="2259013"/>
          <p14:tracePt t="241811" x="4510088" y="2241550"/>
          <p14:tracePt t="241828" x="4518025" y="2241550"/>
          <p14:tracePt t="241845" x="4527550" y="2232025"/>
          <p14:tracePt t="241868" x="4537075" y="2224088"/>
          <p14:tracePt t="241893" x="4545013" y="2224088"/>
          <p14:tracePt t="241904" x="4554538" y="2214563"/>
          <p14:tracePt t="241916" x="4572000" y="2214563"/>
          <p14:tracePt t="241930" x="4581525" y="2206625"/>
          <p14:tracePt t="241952" x="4589463" y="2206625"/>
          <p14:tracePt t="241964" x="4598988" y="2197100"/>
          <p14:tracePt t="241976" x="4608513" y="2197100"/>
          <p14:tracePt t="242000" x="4616450" y="2197100"/>
          <p14:tracePt t="242024" x="4625975" y="2187575"/>
          <p14:tracePt t="242060" x="4643438" y="2187575"/>
          <p14:tracePt t="242097" x="4652963" y="2170113"/>
          <p14:tracePt t="242121" x="4660900" y="2170113"/>
          <p14:tracePt t="242145" x="4670425" y="2170113"/>
          <p14:tracePt t="242169" x="4679950" y="2170113"/>
          <p14:tracePt t="242193" x="4687888" y="2170113"/>
          <p14:tracePt t="242218" x="4697413" y="2170113"/>
          <p14:tracePt t="242242" x="4705350" y="2170113"/>
          <p14:tracePt t="242278" x="4724400" y="2170113"/>
          <p14:tracePt t="242317" x="4732338" y="2170113"/>
          <p14:tracePt t="242347" x="4741863" y="2170113"/>
          <p14:tracePt t="242371" x="4751388" y="2170113"/>
          <p14:tracePt t="242408" x="4759325" y="2170113"/>
          <p14:tracePt t="242456" x="4768850" y="2170113"/>
          <p14:tracePt t="242492" x="4776788" y="2170113"/>
          <p14:tracePt t="242542" x="4795838" y="2170113"/>
          <p14:tracePt t="242578" x="4803775" y="2170113"/>
          <p14:tracePt t="242615" x="4813300" y="2170113"/>
          <p14:tracePt t="242639" x="4822825" y="2170113"/>
          <p14:tracePt t="242663" x="4830763" y="2170113"/>
          <p14:tracePt t="242675" x="4830763" y="2179638"/>
          <p14:tracePt t="242699" x="4840288" y="2179638"/>
          <p14:tracePt t="242724" x="4848225" y="2179638"/>
          <p14:tracePt t="242749" x="4867275" y="2179638"/>
          <p14:tracePt t="242772" x="4875213" y="2179638"/>
          <p14:tracePt t="242796" x="4884738" y="2179638"/>
          <p14:tracePt t="242809" x="4884738" y="2187575"/>
          <p14:tracePt t="242821" x="4894263" y="2187575"/>
          <p14:tracePt t="242832" x="4902200" y="2187575"/>
          <p14:tracePt t="242851" x="4911725" y="2187575"/>
          <p14:tracePt t="242875" x="4921250" y="2197100"/>
          <p14:tracePt t="242887" x="4938713" y="2197100"/>
          <p14:tracePt t="242912" x="4946650" y="2197100"/>
          <p14:tracePt t="242936" x="4956175" y="2197100"/>
          <p14:tracePt t="242949" x="4956175" y="2206625"/>
          <p14:tracePt t="242960" x="4965700" y="2206625"/>
          <p14:tracePt t="242984" x="4973638" y="2214563"/>
          <p14:tracePt t="243009" x="4983163" y="2214563"/>
          <p14:tracePt t="243021" x="4983163" y="2224088"/>
          <p14:tracePt t="243035" x="4992688" y="2224088"/>
          <p14:tracePt t="243059" x="5000625" y="2232025"/>
          <p14:tracePt t="243083" x="5018088" y="2251075"/>
          <p14:tracePt t="243095" x="5027613" y="2251075"/>
          <p14:tracePt t="243107" x="5027613" y="2259013"/>
          <p14:tracePt t="243119" x="5037138" y="2278063"/>
          <p14:tracePt t="243132" x="5045075" y="2286000"/>
          <p14:tracePt t="243145" x="5054600" y="2295525"/>
          <p14:tracePt t="243161" x="5072063" y="2322513"/>
          <p14:tracePt t="243178" x="5081588" y="2330450"/>
          <p14:tracePt t="243195" x="5099050" y="2366963"/>
          <p14:tracePt t="243229" x="5108575" y="2374900"/>
          <p14:tracePt t="243244" x="5108575" y="2384425"/>
          <p14:tracePt t="243279" x="5108575" y="2401888"/>
          <p14:tracePt t="243294" x="5108575" y="2411413"/>
          <p14:tracePt t="243311" x="5108575" y="2428875"/>
          <p14:tracePt t="243327" x="5108575" y="2455863"/>
          <p14:tracePt t="243344" x="5108575" y="2465388"/>
          <p14:tracePt t="243360" x="5108575" y="2473325"/>
          <p14:tracePt t="243377" x="5108575" y="2500313"/>
          <p14:tracePt t="243394" x="5108575" y="2544763"/>
          <p14:tracePt t="243410" x="5108575" y="2571750"/>
          <p14:tracePt t="243428" x="5108575" y="2616200"/>
          <p14:tracePt t="243444" x="5108575" y="2635250"/>
          <p14:tracePt t="243460" x="5108575" y="2660650"/>
          <p14:tracePt t="243477" x="5089525" y="2697163"/>
          <p14:tracePt t="243494" x="5089525" y="2714625"/>
          <p14:tracePt t="243511" x="5089525" y="2741613"/>
          <p14:tracePt t="243527" x="5081588" y="2786063"/>
          <p14:tracePt t="243544" x="5081588" y="2813050"/>
          <p14:tracePt t="243562" x="5072063" y="2830513"/>
          <p14:tracePt t="243578" x="5072063" y="2867025"/>
          <p14:tracePt t="243595" x="5072063" y="2874963"/>
          <p14:tracePt t="243612" x="5072063" y="2894013"/>
          <p14:tracePt t="243628" x="5072063" y="2911475"/>
          <p14:tracePt t="243645" x="5072063" y="2921000"/>
          <p14:tracePt t="243661" x="5072063" y="2938463"/>
          <p14:tracePt t="243678" x="5054600" y="2965450"/>
          <p14:tracePt t="243696" x="5054600" y="2982913"/>
          <p14:tracePt t="243712" x="5054600" y="2992438"/>
          <p14:tracePt t="243745" x="5045075" y="3009900"/>
          <p14:tracePt t="243760" x="5045075" y="3017838"/>
          <p14:tracePt t="243779" x="5045075" y="3027363"/>
          <p14:tracePt t="243804" x="5045075" y="3044825"/>
          <p14:tracePt t="243828" x="5045075" y="3054350"/>
          <p14:tracePt t="243840" x="5037138" y="3054350"/>
          <p14:tracePt t="243873" x="5037138" y="3063875"/>
          <p14:tracePt t="243896" x="5037138" y="3071813"/>
          <p14:tracePt t="243910" x="5037138" y="3081338"/>
          <p14:tracePt t="243922" x="5037138" y="3089275"/>
          <p14:tracePt t="243936" x="5037138" y="3098800"/>
          <p14:tracePt t="243947" x="5037138" y="3116263"/>
          <p14:tracePt t="243961" x="5037138" y="3125788"/>
          <p14:tracePt t="243984" x="5027613" y="3135313"/>
          <p14:tracePt t="243997" x="5027613" y="3143250"/>
          <p14:tracePt t="244020" x="5027613" y="3152775"/>
          <p14:tracePt t="244045" x="5027613" y="3160713"/>
          <p14:tracePt t="244226" x="5027613" y="3143250"/>
          <p14:tracePt t="244239" x="5027613" y="3116263"/>
          <p14:tracePt t="244251" x="5027613" y="3089275"/>
          <p14:tracePt t="244265" x="5027613" y="3081338"/>
          <p14:tracePt t="244279" x="5045075" y="3063875"/>
          <p14:tracePt t="244295" x="5045075" y="3036888"/>
          <p14:tracePt t="244312" x="5054600" y="3009900"/>
          <p14:tracePt t="244328" x="5054600" y="2982913"/>
          <p14:tracePt t="244345" x="5054600" y="2965450"/>
          <p14:tracePt t="244361" x="5054600" y="2938463"/>
          <p14:tracePt t="244378" x="5054600" y="2901950"/>
          <p14:tracePt t="244395" x="5054600" y="2894013"/>
          <p14:tracePt t="244412" x="5054600" y="2874963"/>
          <p14:tracePt t="244428" x="5054600" y="2813050"/>
          <p14:tracePt t="244445" x="5054600" y="2803525"/>
          <p14:tracePt t="244463" x="5054600" y="2759075"/>
          <p14:tracePt t="244478" x="5054600" y="2751138"/>
          <p14:tracePt t="244495" x="5054600" y="2724150"/>
          <p14:tracePt t="244513" x="5054600" y="2706688"/>
          <p14:tracePt t="244528" x="5054600" y="2697163"/>
          <p14:tracePt t="244545" x="5054600" y="2687638"/>
          <p14:tracePt t="244563" x="5054600" y="2679700"/>
          <p14:tracePt t="244577" x="5054600" y="2670175"/>
          <p14:tracePt t="244594" x="5054600" y="2652713"/>
          <p14:tracePt t="244611" x="5054600" y="2625725"/>
          <p14:tracePt t="244627" x="5054600" y="2598738"/>
          <p14:tracePt t="244644" x="5054600" y="2589213"/>
          <p14:tracePt t="244660" x="5054600" y="2571750"/>
          <p14:tracePt t="244677" x="5054600" y="2563813"/>
          <p14:tracePt t="244710" x="5037138" y="2554288"/>
          <p14:tracePt t="244727" x="5037138" y="2544763"/>
          <p14:tracePt t="244744" x="5037138" y="2527300"/>
          <p14:tracePt t="244760" x="5027613" y="2527300"/>
          <p14:tracePt t="244777" x="5027613" y="2517775"/>
          <p14:tracePt t="244793" x="5018088" y="2500313"/>
          <p14:tracePt t="244810" x="5018088" y="2492375"/>
          <p14:tracePt t="244827" x="5010150" y="2482850"/>
          <p14:tracePt t="244843" x="5000625" y="2455863"/>
          <p14:tracePt t="244860" x="4992688" y="2446338"/>
          <p14:tracePt t="244877" x="4992688" y="2438400"/>
          <p14:tracePt t="244910" x="4983163" y="2428875"/>
          <p14:tracePt t="244927" x="4965700" y="2420938"/>
          <p14:tracePt t="244944" x="4956175" y="2401888"/>
          <p14:tracePt t="244960" x="4956175" y="2384425"/>
          <p14:tracePt t="244977" x="4946650" y="2384425"/>
          <p14:tracePt t="244993" x="4938713" y="2374900"/>
          <p14:tracePt t="245027" x="4929188" y="2374900"/>
          <p14:tracePt t="245054" x="4929188" y="2366963"/>
          <p14:tracePt t="245077" x="4921250" y="2366963"/>
          <p14:tracePt t="245101" x="4911725" y="2357438"/>
          <p14:tracePt t="245114" x="4902200" y="2357438"/>
          <p14:tracePt t="245139" x="4884738" y="2349500"/>
          <p14:tracePt t="245164" x="4875213" y="2349500"/>
          <p14:tracePt t="245188" x="4875213" y="2339975"/>
          <p14:tracePt t="245200" x="4867275" y="2339975"/>
          <p14:tracePt t="245236" x="4857750" y="2339975"/>
          <p14:tracePt t="245248" x="4848225" y="2330450"/>
          <p14:tracePt t="245273" x="4840288" y="2330450"/>
          <p14:tracePt t="245285" x="4830763" y="2322513"/>
          <p14:tracePt t="245309" x="4813300" y="2322513"/>
          <p14:tracePt t="245346" x="4813300" y="2303463"/>
          <p14:tracePt t="245359" x="4803775" y="2303463"/>
          <p14:tracePt t="245389" x="4786313" y="2303463"/>
          <p14:tracePt t="245401" x="4759325" y="2295525"/>
          <p14:tracePt t="245413" x="4741863" y="2295525"/>
          <p14:tracePt t="245428" x="4724400" y="2295525"/>
          <p14:tracePt t="245445" x="4705350" y="2286000"/>
          <p14:tracePt t="245462" x="4697413" y="2286000"/>
          <p14:tracePt t="245478" x="4687888" y="2286000"/>
          <p14:tracePt t="245498" x="4670425" y="2286000"/>
          <p14:tracePt t="245534" x="4660900" y="2286000"/>
          <p14:tracePt t="245607" x="4652963" y="2286000"/>
          <p14:tracePt t="245619" x="4652963" y="2295525"/>
          <p14:tracePt t="245631" x="4643438" y="2322513"/>
          <p14:tracePt t="245645" x="4643438" y="2330450"/>
          <p14:tracePt t="245661" x="4633913" y="2349500"/>
          <p14:tracePt t="245680" x="4616450" y="2384425"/>
          <p14:tracePt t="245695" x="4608513" y="2393950"/>
          <p14:tracePt t="245712" x="4608513" y="2420938"/>
          <p14:tracePt t="245729" x="4598988" y="2446338"/>
          <p14:tracePt t="245744" x="4589463" y="2473325"/>
          <p14:tracePt t="245761" x="4589463" y="2492375"/>
          <p14:tracePt t="245763" x="4589463" y="2509838"/>
          <p14:tracePt t="245777" x="4589463" y="2517775"/>
          <p14:tracePt t="245794" x="4589463" y="2527300"/>
          <p14:tracePt t="245812" x="4589463" y="2544763"/>
          <p14:tracePt t="245827" x="4589463" y="2571750"/>
          <p14:tracePt t="245844" x="4589463" y="2589213"/>
          <p14:tracePt t="245861" x="4589463" y="2635250"/>
          <p14:tracePt t="245879" x="4589463" y="2660650"/>
          <p14:tracePt t="245895" x="4589463" y="2679700"/>
          <p14:tracePt t="245911" x="4589463" y="2706688"/>
          <p14:tracePt t="245928" x="4589463" y="2741613"/>
          <p14:tracePt t="245945" x="4589463" y="2751138"/>
          <p14:tracePt t="245962" x="4589463" y="2768600"/>
          <p14:tracePt t="245978" x="4589463" y="2803525"/>
          <p14:tracePt t="245995" x="4589463" y="2813050"/>
          <p14:tracePt t="246014" x="4589463" y="2849563"/>
          <p14:tracePt t="246028" x="4589463" y="2857500"/>
          <p14:tracePt t="246045" x="4589463" y="2874963"/>
          <p14:tracePt t="246063" x="4589463" y="2894013"/>
          <p14:tracePt t="246078" x="4589463" y="2911475"/>
          <p14:tracePt t="246095" x="4589463" y="2928938"/>
          <p14:tracePt t="246112" x="4589463" y="2955925"/>
          <p14:tracePt t="246129" x="4589463" y="2973388"/>
          <p14:tracePt t="246145" x="4589463" y="2982913"/>
          <p14:tracePt t="246162" x="4589463" y="3009900"/>
          <p14:tracePt t="246178" x="4581525" y="3017838"/>
          <p14:tracePt t="246195" x="4581525" y="3054350"/>
          <p14:tracePt t="246227" x="4581525" y="3063875"/>
          <p14:tracePt t="246244" x="4562475" y="3081338"/>
          <p14:tracePt t="246277" x="4554538" y="3098800"/>
          <p14:tracePt t="246294" x="4554538" y="3108325"/>
          <p14:tracePt t="246310" x="4554538" y="3116263"/>
          <p14:tracePt t="246328" x="4545013" y="3135313"/>
          <p14:tracePt t="246344" x="4545013" y="3143250"/>
          <p14:tracePt t="246360" x="4545013" y="3152775"/>
          <p14:tracePt t="246377" x="4537075" y="3170238"/>
          <p14:tracePt t="246394" x="4537075" y="3179763"/>
          <p14:tracePt t="246410" x="4537075" y="3187700"/>
          <p14:tracePt t="246444" x="4537075" y="3214688"/>
          <p14:tracePt t="246460" x="4537075" y="3232150"/>
          <p14:tracePt t="246477" x="4527550" y="3241675"/>
          <p14:tracePt t="246494" x="4527550" y="3259138"/>
          <p14:tracePt t="246510" x="4527550" y="3268663"/>
          <p14:tracePt t="246530" x="4527550" y="3278188"/>
          <p14:tracePt t="246562" x="4527550" y="3286125"/>
          <p14:tracePt t="246591" x="4527550" y="3295650"/>
          <p14:tracePt t="246605" x="4527550" y="3313113"/>
          <p14:tracePt t="246627" x="4527550" y="3322638"/>
          <p14:tracePt t="246639" x="4527550" y="3330575"/>
          <p14:tracePt t="246651" x="4527550" y="3340100"/>
          <p14:tracePt t="246664" x="4527550" y="3349625"/>
          <p14:tracePt t="246678" x="4527550" y="3357563"/>
          <p14:tracePt t="246695" x="4527550" y="3367088"/>
          <p14:tracePt t="246713" x="4518025" y="3384550"/>
          <p14:tracePt t="246729" x="4518025" y="3394075"/>
          <p14:tracePt t="246744" x="4518025" y="3402013"/>
          <p14:tracePt t="246761" x="4518025" y="3411538"/>
          <p14:tracePt t="246784" x="4518025" y="3421063"/>
          <p14:tracePt t="246808" x="4518025" y="3429000"/>
          <p14:tracePt t="246832" x="4518025" y="3438525"/>
          <p14:tracePt t="246846" x="4518025" y="3455988"/>
          <p14:tracePt t="246869" x="4518025" y="3465513"/>
          <p14:tracePt t="246911" x="4518025" y="3473450"/>
          <p14:tracePt t="246975" x="4518025" y="3482975"/>
          <p14:tracePt t="247012" x="4510088" y="3482975"/>
          <p14:tracePt t="247120" x="4510088" y="3473450"/>
          <p14:tracePt t="247144" x="4510088" y="3465513"/>
          <p14:tracePt t="247169" x="4491038" y="3446463"/>
          <p14:tracePt t="247181" x="4491038" y="3438525"/>
          <p14:tracePt t="247192" x="4491038" y="3421063"/>
          <p14:tracePt t="247204" x="4491038" y="3394075"/>
          <p14:tracePt t="247217" x="4491038" y="3375025"/>
          <p14:tracePt t="247228" x="4491038" y="3349625"/>
          <p14:tracePt t="247244" x="4491038" y="3340100"/>
          <p14:tracePt t="247260" x="4491038" y="3330575"/>
          <p14:tracePt t="247277" x="4491038" y="3313113"/>
          <p14:tracePt t="247294" x="4491038" y="3295650"/>
          <p14:tracePt t="247327" x="4491038" y="3268663"/>
          <p14:tracePt t="247344" x="4491038" y="3259138"/>
          <p14:tracePt t="247362" x="4491038" y="3241675"/>
          <p14:tracePt t="247377" x="4491038" y="3224213"/>
          <p14:tracePt t="247394" x="4491038" y="3214688"/>
          <p14:tracePt t="247411" x="4491038" y="3206750"/>
          <p14:tracePt t="247428" x="4491038" y="3197225"/>
          <p14:tracePt t="247444" x="4491038" y="3187700"/>
          <p14:tracePt t="247461" x="4491038" y="3179763"/>
          <p14:tracePt t="247477" x="4491038" y="3143250"/>
          <p14:tracePt t="247494" x="4491038" y="3135313"/>
          <p14:tracePt t="247511" x="4491038" y="3125788"/>
          <p14:tracePt t="247527" x="4500563" y="3116263"/>
          <p14:tracePt t="247561" x="4500563" y="3108325"/>
          <p14:tracePt t="247586" x="4500563" y="3089275"/>
          <p14:tracePt t="247597" x="4500563" y="3081338"/>
          <p14:tracePt t="247610" x="4510088" y="3081338"/>
          <p14:tracePt t="247627" x="4510088" y="3071813"/>
          <p14:tracePt t="247644" x="4518025" y="3063875"/>
          <p14:tracePt t="247670" x="4518025" y="3054350"/>
          <p14:tracePt t="247708" x="4527550" y="3044825"/>
          <p14:tracePt t="247732" x="4527550" y="3036888"/>
          <p14:tracePt t="247744" x="4537075" y="3017838"/>
          <p14:tracePt t="247756" x="4537075" y="3009900"/>
          <p14:tracePt t="247780" x="4537075" y="3000375"/>
          <p14:tracePt t="247793" x="4545013" y="3000375"/>
          <p14:tracePt t="247820" x="4545013" y="2992438"/>
          <p14:tracePt t="247843" x="4554538" y="2992438"/>
          <p14:tracePt t="247856" x="4554538" y="2982913"/>
          <p14:tracePt t="247867" x="4572000" y="2973388"/>
          <p14:tracePt t="247897" x="4572000" y="2965450"/>
          <p14:tracePt t="247922" x="4581525" y="2965450"/>
          <p14:tracePt t="247934" x="4581525" y="2955925"/>
          <p14:tracePt t="247982" x="4589463" y="2938463"/>
          <p14:tracePt t="247995" x="4598988" y="2928938"/>
          <p14:tracePt t="248006" x="4608513" y="2928938"/>
          <p14:tracePt t="248018" x="4616450" y="2921000"/>
          <p14:tracePt t="248031" x="4625975" y="2911475"/>
          <p14:tracePt t="248044" x="4643438" y="2901950"/>
          <p14:tracePt t="248060" x="4652963" y="2894013"/>
          <p14:tracePt t="248077" x="4660900" y="2894013"/>
          <p14:tracePt t="248094" x="4679950" y="2867025"/>
          <p14:tracePt t="248110" x="4687888" y="2857500"/>
          <p14:tracePt t="248127" x="4697413" y="2849563"/>
          <p14:tracePt t="248145" x="4724400" y="2830513"/>
          <p14:tracePt t="248162" x="4724400" y="2822575"/>
          <p14:tracePt t="248180" x="4741863" y="2813050"/>
          <p14:tracePt t="248195" x="4741863" y="2795588"/>
          <p14:tracePt t="248212" x="4751388" y="2795588"/>
          <p14:tracePt t="248230" x="4751388" y="2786063"/>
          <p14:tracePt t="248245" x="4759325" y="2786063"/>
          <p14:tracePt t="248266" x="4759325" y="2778125"/>
          <p14:tracePt t="248279" x="4768850" y="2778125"/>
          <p14:tracePt t="248302" x="4776788" y="2778125"/>
          <p14:tracePt t="248338" x="4795838" y="2768600"/>
          <p14:tracePt t="248375" x="4803775" y="2768600"/>
          <p14:tracePt t="248417" x="4813300" y="2768600"/>
          <p14:tracePt t="248453" x="4822825" y="2768600"/>
          <p14:tracePt t="248502" x="4830763" y="2768600"/>
          <p14:tracePt t="248537" x="4840288" y="2768600"/>
          <p14:tracePt t="248562" x="4848225" y="2768600"/>
          <p14:tracePt t="248574" x="4867275" y="2768600"/>
          <p14:tracePt t="248586" x="4875213" y="2768600"/>
          <p14:tracePt t="248597" x="4884738" y="2768600"/>
          <p14:tracePt t="248611" x="4894263" y="2778125"/>
          <p14:tracePt t="248627" x="4911725" y="2778125"/>
          <p14:tracePt t="248644" x="4929188" y="2778125"/>
          <p14:tracePt t="248661" x="4938713" y="2786063"/>
          <p14:tracePt t="248677" x="4946650" y="2786063"/>
          <p14:tracePt t="248694" x="4946650" y="2803525"/>
          <p14:tracePt t="248710" x="4956175" y="2803525"/>
          <p14:tracePt t="248727" x="4965700" y="2803525"/>
          <p14:tracePt t="248744" x="4965700" y="2813050"/>
          <p14:tracePt t="248766" x="4973638" y="2813050"/>
          <p14:tracePt t="248779" x="4973638" y="2822575"/>
          <p14:tracePt t="248803" x="4983163" y="2830513"/>
          <p14:tracePt t="248814" x="4983163" y="2840038"/>
          <p14:tracePt t="248828" x="4983163" y="2849563"/>
          <p14:tracePt t="248844" x="5000625" y="2849563"/>
          <p14:tracePt t="248861" x="5000625" y="2857500"/>
          <p14:tracePt t="248877" x="5010150" y="2874963"/>
          <p14:tracePt t="248918" x="5010150" y="2884488"/>
          <p14:tracePt t="248930" x="5018088" y="2884488"/>
          <p14:tracePt t="248954" x="5018088" y="2894013"/>
          <p14:tracePt t="248978" x="5027613" y="2901950"/>
          <p14:tracePt t="248990" x="5027613" y="2921000"/>
          <p14:tracePt t="249003" x="5027613" y="2938463"/>
          <p14:tracePt t="249015" x="5037138" y="2955925"/>
          <p14:tracePt t="249027" x="5037138" y="2965450"/>
          <p14:tracePt t="249044" x="5037138" y="2973388"/>
          <p14:tracePt t="249061" x="5037138" y="2982913"/>
          <p14:tracePt t="249077" x="5037138" y="3009900"/>
          <p14:tracePt t="249094" x="5045075" y="3017838"/>
          <p14:tracePt t="249111" x="5045075" y="3027363"/>
          <p14:tracePt t="249127" x="5045075" y="3044825"/>
          <p14:tracePt t="249161" x="5045075" y="3071813"/>
          <p14:tracePt t="249178" x="5045075" y="3089275"/>
          <p14:tracePt t="249194" x="5045075" y="3098800"/>
          <p14:tracePt t="249211" x="5054600" y="3116263"/>
          <p14:tracePt t="249244" x="5054600" y="3143250"/>
          <p14:tracePt t="249262" x="5054600" y="3160713"/>
          <p14:tracePt t="249283" x="5054600" y="3170238"/>
          <p14:tracePt t="249296" x="5054600" y="3179763"/>
          <p14:tracePt t="249331" x="5054600" y="3187700"/>
          <p14:tracePt t="249380" x="5054600" y="3206750"/>
          <p14:tracePt t="249461" x="5054600" y="3214688"/>
          <p14:tracePt t="249497" x="5054600" y="3224213"/>
          <p14:tracePt t="249533" x="5054600" y="3232150"/>
          <p14:tracePt t="249569" x="5054600" y="3241675"/>
          <p14:tracePt t="249630" x="5054600" y="3251200"/>
          <p14:tracePt t="249872" x="5054600" y="3241675"/>
          <p14:tracePt t="249884" x="5054600" y="3232150"/>
          <p14:tracePt t="249896" x="5054600" y="3224213"/>
          <p14:tracePt t="249915" x="5054600" y="3214688"/>
          <p14:tracePt t="249927" x="5054600" y="3187700"/>
          <p14:tracePt t="249939" x="5054600" y="3179763"/>
          <p14:tracePt t="249951" x="5054600" y="3170238"/>
          <p14:tracePt t="249965" x="5054600" y="3143250"/>
          <p14:tracePt t="249978" x="5054600" y="3135313"/>
          <p14:tracePt t="250002" x="5054600" y="3125788"/>
          <p14:tracePt t="250014" x="5054600" y="3116263"/>
          <p14:tracePt t="250028" x="5054600" y="3098800"/>
          <p14:tracePt t="250045" x="5054600" y="3089275"/>
          <p14:tracePt t="250063" x="5054600" y="3063875"/>
          <p14:tracePt t="250079" x="5054600" y="3054350"/>
          <p14:tracePt t="250095" x="5054600" y="3044825"/>
          <p14:tracePt t="250113" x="5054600" y="3036888"/>
          <p14:tracePt t="250128" x="5054600" y="3027363"/>
          <p14:tracePt t="250144" x="5054600" y="3017838"/>
          <p14:tracePt t="250162" x="5072063" y="2982913"/>
          <p14:tracePt t="250178" x="5072063" y="2973388"/>
          <p14:tracePt t="250195" x="5072063" y="2965450"/>
          <p14:tracePt t="250212" x="5072063" y="2928938"/>
          <p14:tracePt t="250228" x="5072063" y="2921000"/>
          <p14:tracePt t="250245" x="5072063" y="2884488"/>
          <p14:tracePt t="250261" x="5072063" y="2874963"/>
          <p14:tracePt t="250278" x="5072063" y="2867025"/>
          <p14:tracePt t="250294" x="5072063" y="2849563"/>
          <p14:tracePt t="250311" x="5081588" y="2840038"/>
          <p14:tracePt t="250328" x="5081588" y="2830513"/>
          <p14:tracePt t="250344" x="5081588" y="2768600"/>
          <p14:tracePt t="250362" x="5081588" y="2714625"/>
          <p14:tracePt t="250378" x="5089525" y="2625725"/>
          <p14:tracePt t="250394" x="5089525" y="2589213"/>
          <p14:tracePt t="250411" x="5108575" y="2544763"/>
          <p14:tracePt t="250428" x="5116513" y="2517775"/>
          <p14:tracePt t="250445" x="5116513" y="2492375"/>
          <p14:tracePt t="250461" x="5116513" y="2465388"/>
          <p14:tracePt t="250478" x="5126038" y="2455863"/>
          <p14:tracePt t="250494" x="5126038" y="2438400"/>
          <p14:tracePt t="250528" x="5126038" y="2428875"/>
          <p14:tracePt t="250591" x="5126038" y="2420938"/>
          <p14:tracePt t="250604" x="5126038" y="2411413"/>
          <p14:tracePt t="250630" x="5126038" y="2393950"/>
          <p14:tracePt t="250654" x="5126038" y="2384425"/>
          <p14:tracePt t="250703" x="5126038" y="2374900"/>
          <p14:tracePt t="250849" x="5116513" y="2374900"/>
          <p14:tracePt t="250885" x="5108575" y="2374900"/>
          <p14:tracePt t="250926" x="5099050" y="2374900"/>
          <p14:tracePt t="250962" x="5081588" y="2374900"/>
          <p14:tracePt t="250999" x="5072063" y="2366963"/>
          <p14:tracePt t="251036" x="5064125" y="2366963"/>
          <p14:tracePt t="251061" x="5054600" y="2366963"/>
          <p14:tracePt t="251085" x="5045075" y="2366963"/>
          <p14:tracePt t="251123" x="5037138" y="2366963"/>
          <p14:tracePt t="251161" x="5027613" y="2366963"/>
          <p14:tracePt t="251173" x="5010150" y="2366963"/>
          <p14:tracePt t="251186" x="5000625" y="2366963"/>
          <p14:tracePt t="251198" x="4992688" y="2357438"/>
          <p14:tracePt t="251212" x="4983163" y="2357438"/>
          <p14:tracePt t="251229" x="4973638" y="2357438"/>
          <p14:tracePt t="251248" x="4965700" y="2357438"/>
          <p14:tracePt t="251262" x="4956175" y="2357438"/>
          <p14:tracePt t="251280" x="4929188" y="2357438"/>
          <p14:tracePt t="251296" x="4921250" y="2357438"/>
          <p14:tracePt t="251313" x="4911725" y="2349500"/>
          <p14:tracePt t="251332" x="4894263" y="2349500"/>
          <p14:tracePt t="251346" x="4884738" y="2349500"/>
          <p14:tracePt t="251362" x="4867275" y="2349500"/>
          <p14:tracePt t="251380" x="4857750" y="2349500"/>
          <p14:tracePt t="251396" x="4848225" y="2349500"/>
          <p14:tracePt t="251413" x="4840288" y="2349500"/>
          <p14:tracePt t="251445" x="4830763" y="2349500"/>
          <p14:tracePt t="251461" x="4822825" y="2349500"/>
          <p14:tracePt t="251479" x="4813300" y="2349500"/>
          <p14:tracePt t="251494" x="4795838" y="2349500"/>
          <p14:tracePt t="251516" x="4786313" y="2339975"/>
          <p14:tracePt t="251540" x="4776788" y="2339975"/>
          <p14:tracePt t="251552" x="4768850" y="2339975"/>
          <p14:tracePt t="251577" x="4759325" y="2339975"/>
          <p14:tracePt t="251589" x="4751388" y="2339975"/>
          <p14:tracePt t="251601" x="4741863" y="2339975"/>
          <p14:tracePt t="251613" x="4714875" y="2339975"/>
          <p14:tracePt t="251627" x="4705350" y="2339975"/>
          <p14:tracePt t="251644" x="4697413" y="2339975"/>
          <p14:tracePt t="251662" x="4679950" y="2339975"/>
          <p14:tracePt t="251677" x="4670425" y="2339975"/>
          <p14:tracePt t="251694" x="4652963" y="2339975"/>
          <p14:tracePt t="251711" x="4643438" y="2339975"/>
          <p14:tracePt t="251728" x="4633913" y="2339975"/>
          <p14:tracePt t="251761" x="4625975" y="2339975"/>
          <p14:tracePt t="251778" x="4616450" y="2339975"/>
          <p14:tracePt t="251984" x="4625975" y="2339975"/>
          <p14:tracePt t="252020" x="4633913" y="2339975"/>
          <p14:tracePt t="252057" x="4643438" y="2339975"/>
          <p14:tracePt t="252093" x="4660900" y="2339975"/>
          <p14:tracePt t="252129" x="4670425" y="2339975"/>
          <p14:tracePt t="252166" x="4679950" y="2339975"/>
          <p14:tracePt t="252190" x="4687888" y="2339975"/>
          <p14:tracePt t="252202" x="4697413" y="2339975"/>
          <p14:tracePt t="252214" x="4714875" y="2339975"/>
          <p14:tracePt t="252226" x="4732338" y="2339975"/>
          <p14:tracePt t="252239" x="4751388" y="2339975"/>
          <p14:tracePt t="252250" x="4759325" y="2339975"/>
          <p14:tracePt t="252263" x="4768850" y="2339975"/>
          <p14:tracePt t="252278" x="4795838" y="2339975"/>
          <p14:tracePt t="252294" x="4813300" y="2339975"/>
          <p14:tracePt t="252312" x="4840288" y="2339975"/>
          <p14:tracePt t="252328" x="4848225" y="2339975"/>
          <p14:tracePt t="252346" x="4857750" y="2339975"/>
          <p14:tracePt t="252362" x="4867275" y="2339975"/>
          <p14:tracePt t="252380" x="4875213" y="2339975"/>
          <p14:tracePt t="252398" x="4884738" y="2339975"/>
          <p14:tracePt t="252411" x="4894263" y="2339975"/>
          <p14:tracePt t="252428" x="4911725" y="2339975"/>
          <p14:tracePt t="252444" x="4921250" y="2339975"/>
          <p14:tracePt t="252463" x="4929188" y="2339975"/>
          <p14:tracePt t="252478" x="4938713" y="2339975"/>
          <p14:tracePt t="252494" x="4946650" y="2339975"/>
          <p14:tracePt t="252511" x="4956175" y="2339975"/>
          <p14:tracePt t="252528" x="4983163" y="2339975"/>
          <p14:tracePt t="252561" x="5000625" y="2339975"/>
          <p14:tracePt t="252594" x="5010150" y="2339975"/>
          <p14:tracePt t="252611" x="5018088" y="2339975"/>
          <p14:tracePt t="252633" x="5027613" y="2339975"/>
          <p14:tracePt t="252657" x="5037138" y="2339975"/>
          <p14:tracePt t="252707" x="5045075" y="2339975"/>
          <p14:tracePt t="252778" x="5064125" y="2339975"/>
          <p14:tracePt t="252900" x="5054600" y="2339975"/>
          <p14:tracePt t="252924" x="5045075" y="2339975"/>
          <p14:tracePt t="252942" x="5037138" y="2339975"/>
          <p14:tracePt t="252954" x="5027613" y="2339975"/>
          <p14:tracePt t="252966" x="5018088" y="2339975"/>
          <p14:tracePt t="252981" x="5010150" y="2339975"/>
          <p14:tracePt t="252996" x="5000625" y="2339975"/>
          <p14:tracePt t="253014" x="4992688" y="2339975"/>
          <p14:tracePt t="253032" x="4973638" y="2339975"/>
          <p14:tracePt t="253055" x="4965700" y="2339975"/>
          <p14:tracePt t="253080" x="4956175" y="2339975"/>
          <p14:tracePt t="253092" x="4946650" y="2339975"/>
          <p14:tracePt t="253104" x="4921250" y="2330450"/>
          <p14:tracePt t="253116" x="4902200" y="2330450"/>
          <p14:tracePt t="253131" x="4894263" y="2330450"/>
          <p14:tracePt t="253146" x="4867275" y="2330450"/>
          <p14:tracePt t="253162" x="4857750" y="2330450"/>
          <p14:tracePt t="253179" x="4830763" y="2330450"/>
          <p14:tracePt t="253196" x="4822825" y="2330450"/>
          <p14:tracePt t="253214" x="4803775" y="2330450"/>
          <p14:tracePt t="253229" x="4795838" y="2330450"/>
          <p14:tracePt t="253263" x="4786313" y="2330450"/>
          <p14:tracePt t="253280" x="4776788" y="2330450"/>
          <p14:tracePt t="253311" x="4768850" y="2330450"/>
          <p14:tracePt t="253335" x="4759325" y="2330450"/>
          <p14:tracePt t="253407" x="4751388" y="2330450"/>
          <p14:tracePt t="253488" x="4732338" y="2330450"/>
          <p14:tracePt t="253512" x="4724400" y="2339975"/>
          <p14:tracePt t="253538" x="4714875" y="2339975"/>
          <p14:tracePt t="253574" x="4705350" y="2339975"/>
          <p14:tracePt t="253634" x="4697413" y="2339975"/>
          <p14:tracePt t="254898" x="4697413" y="2330450"/>
          <p14:tracePt t="259001" x="4697413" y="2322513"/>
          <p14:tracePt t="260233" x="4705350" y="2322513"/>
          <p14:tracePt t="269246" x="4714875" y="2322513"/>
          <p14:tracePt t="269354" x="4724400" y="2322513"/>
          <p14:tracePt t="346080" x="4741863" y="2322513"/>
          <p14:tracePt t="346092" x="4759325" y="2322513"/>
          <p14:tracePt t="346104" x="4768850" y="2312988"/>
          <p14:tracePt t="346116" x="4776788" y="2312988"/>
          <p14:tracePt t="346128" x="4786313" y="2312988"/>
          <p14:tracePt t="346152" x="4803775" y="2312988"/>
          <p14:tracePt t="346176" x="4803775" y="2303463"/>
          <p14:tracePt t="346188" x="4813300" y="2303463"/>
          <p14:tracePt t="346201" x="4822825" y="2303463"/>
          <p14:tracePt t="346212" x="4830763" y="2303463"/>
          <p14:tracePt t="346225" x="4840288" y="2295525"/>
          <p14:tracePt t="346249" x="4848225" y="2295525"/>
          <p14:tracePt t="346261" x="4857750" y="2286000"/>
          <p14:tracePt t="346274" x="4867275" y="2286000"/>
          <p14:tracePt t="346297" x="4884738" y="2278063"/>
          <p14:tracePt t="346321" x="4894263" y="2268538"/>
          <p14:tracePt t="346333" x="4902200" y="2268538"/>
          <p14:tracePt t="346346" x="4911725" y="2251075"/>
          <p14:tracePt t="346369" x="4921250" y="2251075"/>
          <p14:tracePt t="346381" x="4929188" y="2241550"/>
          <p14:tracePt t="346406" x="4938713" y="2241550"/>
          <p14:tracePt t="346430" x="4956175" y="2241550"/>
          <p14:tracePt t="346443" x="4965700" y="2241550"/>
          <p14:tracePt t="346467" x="4973638" y="2241550"/>
          <p14:tracePt t="346480" x="4983163" y="2241550"/>
          <p14:tracePt t="346493" x="4992688" y="2241550"/>
          <p14:tracePt t="346510" x="5000625" y="2241550"/>
          <p14:tracePt t="346524" x="5010150" y="2241550"/>
          <p14:tracePt t="346541" x="5027613" y="2241550"/>
          <p14:tracePt t="346559" x="5072063" y="2241550"/>
          <p14:tracePt t="346574" x="5089525" y="2241550"/>
          <p14:tracePt t="346591" x="5099050" y="2241550"/>
          <p14:tracePt t="346606" x="5143500" y="2241550"/>
          <p14:tracePt t="346623" x="5170488" y="2251075"/>
          <p14:tracePt t="346640" x="5187950" y="2251075"/>
          <p14:tracePt t="346657" x="5224463" y="2259013"/>
          <p14:tracePt t="346673" x="5251450" y="2259013"/>
          <p14:tracePt t="346689" x="5268913" y="2259013"/>
          <p14:tracePt t="346706" x="5295900" y="2259013"/>
          <p14:tracePt t="346723" x="5313363" y="2268538"/>
          <p14:tracePt t="346740" x="5322888" y="2268538"/>
          <p14:tracePt t="346756" x="5340350" y="2268538"/>
          <p14:tracePt t="346774" x="5367338" y="2268538"/>
          <p14:tracePt t="346792" x="5384800" y="2278063"/>
          <p14:tracePt t="346807" x="5394325" y="2278063"/>
          <p14:tracePt t="346824" x="5421313" y="2286000"/>
          <p14:tracePt t="346841" x="5446713" y="2303463"/>
          <p14:tracePt t="346858" x="5473700" y="2330450"/>
          <p14:tracePt t="346875" x="5500688" y="2339975"/>
          <p14:tracePt t="346891" x="5527675" y="2374900"/>
          <p14:tracePt t="346907" x="5537200" y="2374900"/>
          <p14:tracePt t="346924" x="5545138" y="2393950"/>
          <p14:tracePt t="346940" x="5554663" y="2401888"/>
          <p14:tracePt t="346957" x="5564188" y="2411413"/>
          <p14:tracePt t="346974" x="5572125" y="2465388"/>
          <p14:tracePt t="346991" x="5589588" y="2473325"/>
          <p14:tracePt t="347007" x="5589588" y="2482850"/>
          <p14:tracePt t="347024" x="5599113" y="2492375"/>
          <p14:tracePt t="347041" x="5599113" y="2509838"/>
          <p14:tracePt t="347058" x="5599113" y="2536825"/>
          <p14:tracePt t="347075" x="5599113" y="2544763"/>
          <p14:tracePt t="347091" x="5608638" y="2608263"/>
          <p14:tracePt t="347107" x="5608638" y="2625725"/>
          <p14:tracePt t="347125" x="5608638" y="2670175"/>
          <p14:tracePt t="347141" x="5608638" y="2697163"/>
          <p14:tracePt t="347158" x="5608638" y="2714625"/>
          <p14:tracePt t="347174" x="5608638" y="2778125"/>
          <p14:tracePt t="347190" x="5608638" y="2813050"/>
          <p14:tracePt t="347209" x="5599113" y="2928938"/>
          <p14:tracePt t="347225" x="5599113" y="2982913"/>
          <p14:tracePt t="347241" x="5599113" y="3036888"/>
          <p14:tracePt t="347258" x="5599113" y="3143250"/>
          <p14:tracePt t="347274" x="5599113" y="3197225"/>
          <p14:tracePt t="347291" x="5599113" y="3251200"/>
          <p14:tracePt t="347295" x="5608638" y="3286125"/>
          <p14:tracePt t="347307" x="5616575" y="3330575"/>
          <p14:tracePt t="347324" x="5635625" y="3367088"/>
          <p14:tracePt t="347341" x="5643563" y="3394075"/>
          <p14:tracePt t="347357" x="5643563" y="3438525"/>
          <p14:tracePt t="347374" x="5643563" y="3455988"/>
          <p14:tracePt t="347391" x="5643563" y="3517900"/>
          <p14:tracePt t="347408" x="5643563" y="3544888"/>
          <p14:tracePt t="347424" x="5643563" y="3563938"/>
          <p14:tracePt t="347441" x="5643563" y="3598863"/>
          <p14:tracePt t="347458" x="5643563" y="3616325"/>
          <p14:tracePt t="347473" x="5643563" y="3643313"/>
          <p14:tracePt t="347490" x="5635625" y="3679825"/>
          <p14:tracePt t="347506" x="5635625" y="3687763"/>
          <p14:tracePt t="347523" x="5635625" y="3697288"/>
          <p14:tracePt t="347541" x="5626100" y="3724275"/>
          <p14:tracePt t="347556" x="5626100" y="3741738"/>
          <p14:tracePt t="347573" x="5626100" y="3751263"/>
          <p14:tracePt t="347590" x="5626100" y="3778250"/>
          <p14:tracePt t="347606" x="5608638" y="3786188"/>
          <p14:tracePt t="347623" x="5608638" y="3813175"/>
          <p14:tracePt t="347639" x="5608638" y="3830638"/>
          <p14:tracePt t="347657" x="5608638" y="3840163"/>
          <p14:tracePt t="347674" x="5608638" y="3867150"/>
          <p14:tracePt t="347706" x="5608638" y="3876675"/>
          <p14:tracePt t="347723" x="5608638" y="3884613"/>
          <p14:tracePt t="347740" x="5608638" y="3894138"/>
          <p14:tracePt t="347756" x="5599113" y="3894138"/>
          <p14:tracePt t="347773" x="5589588" y="3911600"/>
          <p14:tracePt t="347790" x="5581650" y="3911600"/>
          <p14:tracePt t="347809" x="5564188" y="3921125"/>
          <p14:tracePt t="347824" x="5527675" y="3938588"/>
          <p14:tracePt t="347840" x="5500688" y="3938588"/>
          <p14:tracePt t="347858" x="5483225" y="3948113"/>
          <p14:tracePt t="347875" x="5465763" y="3948113"/>
          <p14:tracePt t="347890" x="5446713" y="3948113"/>
          <p14:tracePt t="347907" x="5421313" y="3956050"/>
          <p14:tracePt t="347923" x="5411788" y="3956050"/>
          <p14:tracePt t="347940" x="5367338" y="3956050"/>
          <p14:tracePt t="347956" x="5357813" y="3956050"/>
          <p14:tracePt t="347972" x="5330825" y="3965575"/>
          <p14:tracePt t="347989" x="5303838" y="3965575"/>
          <p14:tracePt t="348006" x="5286375" y="3965575"/>
          <p14:tracePt t="348022" x="5278438" y="3965575"/>
          <p14:tracePt t="348408" x="5241925" y="3965575"/>
          <p14:tracePt t="348420" x="5207000" y="3983038"/>
          <p14:tracePt t="348432" x="5170488" y="3983038"/>
          <p14:tracePt t="348444" x="5143500" y="3983038"/>
          <p14:tracePt t="348457" x="5116513" y="3973513"/>
          <p14:tracePt t="348473" x="5108575" y="3956050"/>
          <p14:tracePt t="348491" x="5081588" y="3894138"/>
          <p14:tracePt t="348507" x="5010150" y="3581400"/>
          <p14:tracePt t="348527" x="4965700" y="3384550"/>
          <p14:tracePt t="348541" x="4946650" y="3214688"/>
          <p14:tracePt t="348557" x="4929188" y="3135313"/>
          <p14:tracePt t="348576" x="4921250" y="3044825"/>
          <p14:tracePt t="348590" x="4921250" y="2992438"/>
          <p14:tracePt t="348607" x="4921250" y="2921000"/>
          <p14:tracePt t="348624" x="4921250" y="2840038"/>
          <p14:tracePt t="348641" x="4921250" y="2751138"/>
          <p14:tracePt t="348660" x="4921250" y="2643188"/>
          <p14:tracePt t="348675" x="4921250" y="2616200"/>
          <p14:tracePt t="348691" x="4929188" y="2608263"/>
          <p14:tracePt t="348708" x="4929188" y="2571750"/>
          <p14:tracePt t="348724" x="4956175" y="2473325"/>
          <p14:tracePt t="348741" x="4956175" y="2455863"/>
          <p14:tracePt t="348759" x="4973638" y="2278063"/>
          <p14:tracePt t="348774" x="4973638" y="2241550"/>
          <p14:tracePt t="348790" x="4973638" y="2224088"/>
          <p14:tracePt t="348806" x="4973638" y="2206625"/>
          <p14:tracePt t="348823" x="4956175" y="2179638"/>
          <p14:tracePt t="348840" x="4911725" y="2152650"/>
          <p14:tracePt t="348858" x="4830763" y="2125663"/>
          <p14:tracePt t="348873" x="4776788" y="2125663"/>
          <p14:tracePt t="348890" x="4724400" y="2125663"/>
          <p14:tracePt t="348906" x="4652963" y="2125663"/>
          <p14:tracePt t="348923" x="4625975" y="2125663"/>
          <p14:tracePt t="348940" x="4608513" y="2125663"/>
          <p14:tracePt t="348956" x="4581525" y="2125663"/>
          <p14:tracePt t="348991" x="4572000" y="2125663"/>
          <p14:tracePt t="349086" x="4589463" y="2125663"/>
          <p14:tracePt t="349098" x="4598988" y="2125663"/>
          <p14:tracePt t="349110" x="4608513" y="2135188"/>
          <p14:tracePt t="349124" x="4616450" y="2135188"/>
          <p14:tracePt t="349141" x="4625975" y="2143125"/>
          <p14:tracePt t="349159" x="4633913" y="2152650"/>
          <p14:tracePt t="349174" x="4643438" y="2152650"/>
          <p14:tracePt t="349208" x="4660900" y="2179638"/>
          <p14:tracePt t="349224" x="4670425" y="2179638"/>
          <p14:tracePt t="349240" x="4679950" y="2187575"/>
          <p14:tracePt t="349256" x="4697413" y="2206625"/>
          <p14:tracePt t="349273" x="4705350" y="2206625"/>
          <p14:tracePt t="349289" x="4705350" y="2214563"/>
          <p14:tracePt t="349306" x="4732338" y="2224088"/>
          <p14:tracePt t="349323" x="4741863" y="2224088"/>
          <p14:tracePt t="349340" x="4759325" y="2232025"/>
          <p14:tracePt t="349358" x="4768850" y="2251075"/>
          <p14:tracePt t="349374" x="4786313" y="2251075"/>
          <p14:tracePt t="349391" x="4822825" y="2259013"/>
          <p14:tracePt t="349408" x="4830763" y="2259013"/>
          <p14:tracePt t="349423" x="4840288" y="2259013"/>
          <p14:tracePt t="349440" x="4857750" y="2259013"/>
          <p14:tracePt t="349457" x="4867275" y="2268538"/>
          <p14:tracePt t="349475" x="4875213" y="2268538"/>
          <p14:tracePt t="349498" x="4884738" y="2268538"/>
          <p14:tracePt t="349509" x="4884738" y="2278063"/>
          <p14:tracePt t="349537" x="4894263" y="2278063"/>
          <p14:tracePt t="349574" x="4902200" y="2286000"/>
          <p14:tracePt t="349611" x="4911725" y="2286000"/>
          <p14:tracePt t="349647" x="4921250" y="2295525"/>
          <p14:tracePt t="349682" x="4938713" y="2295525"/>
          <p14:tracePt t="349706" x="4946650" y="2295525"/>
          <p14:tracePt t="349720" x="4956175" y="2295525"/>
          <p14:tracePt t="349744" x="4965700" y="2295525"/>
          <p14:tracePt t="349768" x="4973638" y="2295525"/>
          <p14:tracePt t="349793" x="4983163" y="2295525"/>
          <p14:tracePt t="349829" x="4992688" y="2295525"/>
          <p14:tracePt t="349902" x="5010150" y="2295525"/>
          <p14:tracePt t="349962" x="5000625" y="2295525"/>
          <p14:tracePt t="349976" x="4992688" y="2295525"/>
          <p14:tracePt t="349986" x="4973638" y="2295525"/>
          <p14:tracePt t="349998" x="4965700" y="2295525"/>
          <p14:tracePt t="350010" x="4938713" y="2295525"/>
          <p14:tracePt t="350023" x="4921250" y="2295525"/>
          <p14:tracePt t="350041" x="4867275" y="2295525"/>
          <p14:tracePt t="350056" x="4830763" y="2295525"/>
          <p14:tracePt t="350073" x="4803775" y="2295525"/>
          <p14:tracePt t="350089" x="4741863" y="2295525"/>
          <p14:tracePt t="350106" x="4732338" y="2295525"/>
          <p14:tracePt t="350123" x="4714875" y="2295525"/>
          <p14:tracePt t="350139" x="4687888" y="2295525"/>
          <p14:tracePt t="350156" x="4679950" y="2295525"/>
          <p14:tracePt t="350175" x="4608513" y="2286000"/>
          <p14:tracePt t="350191" x="4572000" y="2286000"/>
          <p14:tracePt t="350207" x="4518025" y="2286000"/>
          <p14:tracePt t="350224" x="4438650" y="2268538"/>
          <p14:tracePt t="350239" x="4411663" y="2268538"/>
          <p14:tracePt t="350257" x="4394200" y="2268538"/>
          <p14:tracePt t="350274" x="4384675" y="2268538"/>
          <p14:tracePt t="350291" x="4384675" y="2259013"/>
          <p14:tracePt t="350466" x="4394200" y="2259013"/>
          <p14:tracePt t="350489" x="4402138" y="2259013"/>
          <p14:tracePt t="350527" x="4411663" y="2259013"/>
          <p14:tracePt t="350568" x="4419600" y="2259013"/>
          <p14:tracePt t="350617" x="4438650" y="2259013"/>
          <p14:tracePt t="350667" x="4446588" y="2259013"/>
          <p14:tracePt t="350691" x="4456113" y="2259013"/>
          <p14:tracePt t="350729" x="4465638" y="2259013"/>
          <p14:tracePt t="350777" x="4473575" y="2259013"/>
          <p14:tracePt t="350802" x="4483100" y="2259013"/>
          <p14:tracePt t="350814" x="4491038" y="2259013"/>
          <p14:tracePt t="350827" x="4518025" y="2259013"/>
          <p14:tracePt t="350839" x="4527550" y="2259013"/>
          <p14:tracePt t="350852" x="4537075" y="2259013"/>
          <p14:tracePt t="350863" x="4545013" y="2259013"/>
          <p14:tracePt t="350877" x="4554538" y="2259013"/>
          <p14:tracePt t="350891" x="4572000" y="2259013"/>
          <p14:tracePt t="350913" x="4581525" y="2259013"/>
          <p14:tracePt t="350949" x="4589463" y="2259013"/>
          <p14:tracePt t="351051" x="4572000" y="2259013"/>
          <p14:tracePt t="351064" x="4554538" y="2259013"/>
          <p14:tracePt t="351076" x="4500563" y="2268538"/>
          <p14:tracePt t="351088" x="4394200" y="2303463"/>
          <p14:tracePt t="351099" x="4241800" y="2357438"/>
          <p14:tracePt t="351111" x="4000500" y="2438400"/>
          <p14:tracePt t="351124" x="3687763" y="2554288"/>
          <p14:tracePt t="351140" x="3429000" y="2670175"/>
          <p14:tracePt t="351156" x="3205163" y="2768600"/>
          <p14:tracePt t="351173" x="2874963" y="3000375"/>
          <p14:tracePt t="351190" x="2714625" y="3116263"/>
          <p14:tracePt t="351206" x="2608263" y="3232150"/>
          <p14:tracePt t="351489" x="2527300" y="3241675"/>
          <p14:tracePt t="351501" x="2411413" y="3259138"/>
          <p14:tracePt t="351513" x="2303463" y="3278188"/>
          <p14:tracePt t="351526" x="2187575" y="3295650"/>
          <p14:tracePt t="351539" x="2062163" y="3313113"/>
          <p14:tracePt t="351556" x="1965325" y="3330575"/>
          <p14:tracePt t="351573" x="1839913" y="3349625"/>
          <p14:tracePt t="351590" x="1731963" y="3384550"/>
          <p14:tracePt t="351606" x="1509713" y="3438525"/>
          <p14:tracePt t="351623" x="1357313" y="3473450"/>
          <p14:tracePt t="351640" x="1258888" y="3492500"/>
          <p14:tracePt t="351656" x="1152525" y="3500438"/>
          <p14:tracePt t="351673" x="1125538" y="3500438"/>
          <p14:tracePt t="351690" x="1098550" y="3500438"/>
          <p14:tracePt t="351706" x="1089025" y="3500438"/>
          <p14:tracePt t="351741" x="1071563" y="3500438"/>
          <p14:tracePt t="351756" x="1062038" y="3500438"/>
          <p14:tracePt t="351776" x="1054100" y="3500438"/>
          <p14:tracePt t="351898" x="1062038" y="3500438"/>
          <p14:tracePt t="351922" x="1071563" y="3500438"/>
          <p14:tracePt t="351934" x="1081088" y="3500438"/>
          <p14:tracePt t="351946" x="1089025" y="3500438"/>
          <p14:tracePt t="351970" x="1098550" y="3500438"/>
          <p14:tracePt t="351995" x="1116013" y="3500438"/>
          <p14:tracePt t="352031" x="1125538" y="3500438"/>
          <p14:tracePt t="352073" x="1133475" y="3500438"/>
          <p14:tracePt t="352170" x="1143000" y="3500438"/>
          <p14:tracePt t="352326" x="1143000" y="3492500"/>
          <p14:tracePt t="352511" x="1143000" y="3482975"/>
          <p14:tracePt t="352535" x="1152525" y="3482975"/>
          <p14:tracePt t="352613" x="1160463" y="3482975"/>
          <p14:tracePt t="352686" x="1169988" y="3473450"/>
          <p14:tracePt t="352710" x="1187450" y="3473450"/>
          <p14:tracePt t="352746" x="1196975" y="3473450"/>
          <p14:tracePt t="352760" x="1204913" y="3473450"/>
          <p14:tracePt t="352771" x="1223963" y="3455988"/>
          <p14:tracePt t="352785" x="1250950" y="3455988"/>
          <p14:tracePt t="352795" x="1268413" y="3455988"/>
          <p14:tracePt t="352808" x="1285875" y="3446463"/>
          <p14:tracePt t="352825" x="1303338" y="3446463"/>
          <p14:tracePt t="352840" x="1312863" y="3446463"/>
          <p14:tracePt t="352857" x="1330325" y="3446463"/>
          <p14:tracePt t="352873" x="1347788" y="3438525"/>
          <p14:tracePt t="352890" x="1357313" y="3438525"/>
          <p14:tracePt t="352907" x="1366838" y="3438525"/>
          <p14:tracePt t="352940" x="1374775" y="3438525"/>
          <p14:tracePt t="352956" x="1384300" y="3438525"/>
          <p14:tracePt t="352975" x="1393825" y="3438525"/>
          <p14:tracePt t="352999" x="1401763" y="3438525"/>
          <p14:tracePt t="353012" x="1419225" y="3438525"/>
          <p14:tracePt t="353024" x="1428750" y="3429000"/>
          <p14:tracePt t="353040" x="1438275" y="3429000"/>
          <p14:tracePt t="353056" x="1455738" y="3429000"/>
          <p14:tracePt t="353073" x="1465263" y="3429000"/>
          <p14:tracePt t="353090" x="1473200" y="3429000"/>
          <p14:tracePt t="353106" x="1500188" y="3421063"/>
          <p14:tracePt t="353123" x="1509713" y="3421063"/>
          <p14:tracePt t="353140" x="1527175" y="3421063"/>
          <p14:tracePt t="353176" x="1544638" y="3421063"/>
          <p14:tracePt t="353212" x="1562100" y="3421063"/>
          <p14:tracePt t="353260" x="1571625" y="3421063"/>
          <p14:tracePt t="353333" x="1581150" y="3421063"/>
          <p14:tracePt t="353394" x="1589088" y="3421063"/>
          <p14:tracePt t="353596" x="1598613" y="3421063"/>
          <p14:tracePt t="353840" x="1608138" y="3421063"/>
          <p14:tracePt t="353938" x="1616075" y="3421063"/>
          <p14:tracePt t="353950" x="1633538" y="3421063"/>
          <p14:tracePt t="353961" x="1652588" y="3421063"/>
          <p14:tracePt t="353976" x="1687513" y="3402013"/>
          <p14:tracePt t="353992" x="1741488" y="3402013"/>
          <p14:tracePt t="354009" x="1795463" y="3394075"/>
          <p14:tracePt t="354025" x="2009775" y="3322638"/>
          <p14:tracePt t="354040" x="2108200" y="3286125"/>
          <p14:tracePt t="354058" x="2401888" y="3232150"/>
          <p14:tracePt t="354090" x="2768600" y="3179763"/>
          <p14:tracePt t="354106" x="2955925" y="3152775"/>
          <p14:tracePt t="354125" x="3125788" y="3135313"/>
          <p14:tracePt t="354143" x="3465513" y="3116263"/>
          <p14:tracePt t="354157" x="3562350" y="3098800"/>
          <p14:tracePt t="354173" x="3633788" y="3098800"/>
          <p14:tracePt t="354190" x="3714750" y="3089275"/>
          <p14:tracePt t="354207" x="3732213" y="3089275"/>
          <p14:tracePt t="354225" x="3759200" y="3089275"/>
          <p14:tracePt t="354532" x="3786188" y="3017838"/>
          <p14:tracePt t="354543" x="3822700" y="2911475"/>
          <p14:tracePt t="354556" x="3894138" y="2803525"/>
          <p14:tracePt t="354567" x="3965575" y="2697163"/>
          <p14:tracePt t="354583" x="4054475" y="2589213"/>
          <p14:tracePt t="354595" x="4143375" y="2473325"/>
          <p14:tracePt t="354608" x="4259263" y="2384425"/>
          <p14:tracePt t="354625" x="4367213" y="2312988"/>
          <p14:tracePt t="354643" x="4572000" y="2232025"/>
          <p14:tracePt t="354659" x="4652963" y="2197100"/>
          <p14:tracePt t="354676" x="4732338" y="2179638"/>
          <p14:tracePt t="354693" x="4830763" y="2135188"/>
          <p14:tracePt t="354707" x="4867275" y="2125663"/>
          <p14:tracePt t="354723" x="4921250" y="2108200"/>
          <p14:tracePt t="354740" x="5027613" y="2108200"/>
          <p14:tracePt t="354757" x="5081588" y="2108200"/>
          <p14:tracePt t="354773" x="5135563" y="2108200"/>
          <p14:tracePt t="354790" x="5214938" y="2108200"/>
          <p14:tracePt t="354807" x="5224463" y="2108200"/>
          <p14:tracePt t="354823" x="5232400" y="2116138"/>
          <p14:tracePt t="354840" x="5232400" y="2135188"/>
          <p14:tracePt t="354857" x="5241925" y="2160588"/>
          <p14:tracePt t="354873" x="5241925" y="2214563"/>
          <p14:tracePt t="354890" x="5241925" y="2322513"/>
          <p14:tracePt t="354907" x="5241925" y="2393950"/>
          <p14:tracePt t="354924" x="5241925" y="2544763"/>
          <p14:tracePt t="354940" x="5224463" y="2625725"/>
          <p14:tracePt t="354957" x="5207000" y="2697163"/>
          <p14:tracePt t="354973" x="5197475" y="2813050"/>
          <p14:tracePt t="354990" x="5180013" y="2884488"/>
          <p14:tracePt t="355007" x="5180013" y="2955925"/>
          <p14:tracePt t="355023" x="5160963" y="3089275"/>
          <p14:tracePt t="355040" x="5153025" y="3160713"/>
          <p14:tracePt t="355058" x="5108575" y="3278188"/>
          <p14:tracePt t="355073" x="5089525" y="3330575"/>
          <p14:tracePt t="355090" x="5064125" y="3394075"/>
          <p14:tracePt t="355107" x="5054600" y="3429000"/>
          <p14:tracePt t="355123" x="5010150" y="3500438"/>
          <p14:tracePt t="355140" x="5000625" y="3509963"/>
          <p14:tracePt t="355161" x="4956175" y="3544888"/>
          <p14:tracePt t="355174" x="4929188" y="3554413"/>
          <p14:tracePt t="355190" x="4911725" y="3554413"/>
          <p14:tracePt t="355208" x="4795838" y="3563938"/>
          <p14:tracePt t="355223" x="4732338" y="3563938"/>
          <p14:tracePt t="355240" x="4652963" y="3563938"/>
          <p14:tracePt t="355257" x="4572000" y="3544888"/>
          <p14:tracePt t="355273" x="4554538" y="3544888"/>
          <p14:tracePt t="355290" x="4527550" y="3536950"/>
          <p14:tracePt t="355292" x="4483100" y="3527425"/>
          <p14:tracePt t="355307" x="4429125" y="3492500"/>
          <p14:tracePt t="355323" x="4367213" y="3429000"/>
          <p14:tracePt t="355341" x="4232275" y="3278188"/>
          <p14:tracePt t="355357" x="4179888" y="3197225"/>
          <p14:tracePt t="355373" x="4143375" y="3116263"/>
          <p14:tracePt t="355392" x="4071938" y="2840038"/>
          <p14:tracePt t="355409" x="4071938" y="2697163"/>
          <p14:tracePt t="355424" x="4071938" y="2554288"/>
          <p14:tracePt t="355440" x="4081463" y="2465388"/>
          <p14:tracePt t="355457" x="4089400" y="2438400"/>
          <p14:tracePt t="355474" x="4098925" y="2411413"/>
          <p14:tracePt t="355491" x="4143375" y="2384425"/>
          <p14:tracePt t="355507" x="4170363" y="2349500"/>
          <p14:tracePt t="355524" x="4268788" y="2278063"/>
          <p14:tracePt t="355541" x="4348163" y="2241550"/>
          <p14:tracePt t="355559" x="4491038" y="2179638"/>
          <p14:tracePt t="355573" x="4527550" y="2170113"/>
          <p14:tracePt t="355590" x="4562475" y="2152650"/>
          <p14:tracePt t="355607" x="4608513" y="2152650"/>
          <p14:tracePt t="355623" x="4643438" y="2143125"/>
          <p14:tracePt t="355640" x="4732338" y="2143125"/>
          <p14:tracePt t="355657" x="4786313" y="2143125"/>
          <p14:tracePt t="355674" x="4848225" y="2143125"/>
          <p14:tracePt t="355690" x="4875213" y="2152650"/>
          <p14:tracePt t="355707" x="4884738" y="2170113"/>
          <p14:tracePt t="355723" x="4921250" y="2214563"/>
          <p14:tracePt t="355740" x="4929188" y="2251075"/>
          <p14:tracePt t="355757" x="4956175" y="2295525"/>
          <p14:tracePt t="355773" x="4956175" y="2384425"/>
          <p14:tracePt t="355790" x="4956175" y="2438400"/>
          <p14:tracePt t="355807" x="4956175" y="2492375"/>
          <p14:tracePt t="355823" x="4894263" y="2635250"/>
          <p14:tracePt t="355840" x="4840288" y="2697163"/>
          <p14:tracePt t="355858" x="4732338" y="2822575"/>
          <p14:tracePt t="355875" x="4670425" y="2867025"/>
          <p14:tracePt t="355892" x="4589463" y="2921000"/>
          <p14:tracePt t="355907" x="4491038" y="2946400"/>
          <p14:tracePt t="355924" x="4456113" y="2946400"/>
          <p14:tracePt t="355940" x="4411663" y="2946400"/>
          <p14:tracePt t="355957" x="4286250" y="2911475"/>
          <p14:tracePt t="355974" x="4197350" y="2822575"/>
          <p14:tracePt t="355991" x="4017963" y="2625725"/>
          <p14:tracePt t="356007" x="3990975" y="2563813"/>
          <p14:tracePt t="356024" x="3956050" y="2509838"/>
          <p14:tracePt t="356040" x="3946525" y="2428875"/>
          <p14:tracePt t="356057" x="3946525" y="2401888"/>
          <p14:tracePt t="356076" x="3946525" y="2357438"/>
          <p14:tracePt t="356108" x="3990975" y="2295525"/>
          <p14:tracePt t="356125" x="4027488" y="2251075"/>
          <p14:tracePt t="356142" x="4170363" y="2170113"/>
          <p14:tracePt t="356158" x="4295775" y="2135188"/>
          <p14:tracePt t="356174" x="4419600" y="2116138"/>
          <p14:tracePt t="356191" x="4572000" y="2108200"/>
          <p14:tracePt t="356207" x="4625975" y="2108200"/>
          <p14:tracePt t="356224" x="4660900" y="2108200"/>
          <p14:tracePt t="356240" x="4732338" y="2125663"/>
          <p14:tracePt t="356257" x="4751388" y="2135188"/>
          <p14:tracePt t="356275" x="4803775" y="2214563"/>
          <p14:tracePt t="356290" x="4830763" y="2251075"/>
          <p14:tracePt t="356307" x="4857750" y="2312988"/>
          <p14:tracePt t="356325" x="4857750" y="2401888"/>
          <p14:tracePt t="356340" x="4857750" y="2455863"/>
          <p14:tracePt t="356357" x="4857750" y="2509838"/>
          <p14:tracePt t="356374" x="4776788" y="2652713"/>
          <p14:tracePt t="356390" x="4714875" y="2714625"/>
          <p14:tracePt t="356407" x="4652963" y="2768600"/>
          <p14:tracePt t="356424" x="4510088" y="2840038"/>
          <p14:tracePt t="356440" x="4473575" y="2840038"/>
          <p14:tracePt t="356459" x="4394200" y="2857500"/>
          <p14:tracePt t="356474" x="4384675" y="2857500"/>
          <p14:tracePt t="356491" x="4375150" y="2857500"/>
          <p14:tracePt t="356507" x="4322763" y="2741613"/>
          <p14:tracePt t="356525" x="4295775" y="2706688"/>
          <p14:tracePt t="356544" x="4276725" y="2517775"/>
          <p14:tracePt t="356557" x="4276725" y="2438400"/>
          <p14:tracePt t="356574" x="4276725" y="2384425"/>
          <p14:tracePt t="356591" x="4276725" y="2349500"/>
          <p14:tracePt t="356607" x="4295775" y="2312988"/>
          <p14:tracePt t="356624" x="4375150" y="2241550"/>
          <p14:tracePt t="356641" x="4429125" y="2214563"/>
          <p14:tracePt t="356659" x="4527550" y="2197100"/>
          <p14:tracePt t="356674" x="4562475" y="2197100"/>
          <p14:tracePt t="356691" x="4589463" y="2197100"/>
          <p14:tracePt t="356709" x="4697413" y="2206625"/>
          <p14:tracePt t="356724" x="4786313" y="2259013"/>
          <p14:tracePt t="356741" x="4840288" y="2303463"/>
          <p14:tracePt t="356757" x="4911725" y="2357438"/>
          <p14:tracePt t="356775" x="4921250" y="2366963"/>
          <p14:tracePt t="356792" x="4921250" y="2374900"/>
          <p14:tracePt t="356809" x="4921250" y="2411413"/>
          <p14:tracePt t="356824" x="4921250" y="2482850"/>
          <p14:tracePt t="356840" x="4875213" y="2563813"/>
          <p14:tracePt t="356857" x="4751388" y="2778125"/>
          <p14:tracePt t="356874" x="4687888" y="2867025"/>
          <p14:tracePt t="356893" x="4562475" y="2973388"/>
          <p14:tracePt t="356908" x="4518025" y="2982913"/>
          <p14:tracePt t="356925" x="4483100" y="3000375"/>
          <p14:tracePt t="356942" x="4419600" y="3009900"/>
          <p14:tracePt t="356957" x="4384675" y="2992438"/>
          <p14:tracePt t="356974" x="4322763" y="2946400"/>
          <p14:tracePt t="356990" x="4214813" y="2822575"/>
          <p14:tracePt t="357007" x="4187825" y="2759075"/>
          <p14:tracePt t="357024" x="4170363" y="2687638"/>
          <p14:tracePt t="357041" x="4170363" y="2554288"/>
          <p14:tracePt t="357057" x="4187825" y="2517775"/>
          <p14:tracePt t="357074" x="4241800" y="2438400"/>
          <p14:tracePt t="357090" x="4276725" y="2420938"/>
          <p14:tracePt t="357107" x="4303713" y="2401888"/>
          <p14:tracePt t="357123" x="4357688" y="2384425"/>
          <p14:tracePt t="357140" x="4465638" y="2366963"/>
          <p14:tracePt t="357158" x="4518025" y="2366963"/>
          <p14:tracePt t="357174" x="4572000" y="2374900"/>
          <p14:tracePt t="357190" x="4687888" y="2420938"/>
          <p14:tracePt t="357207" x="4732338" y="2455863"/>
          <p14:tracePt t="357227" x="4786313" y="2544763"/>
          <p14:tracePt t="357242" x="4795838" y="2598738"/>
          <p14:tracePt t="357258" x="4795838" y="2652713"/>
          <p14:tracePt t="357274" x="4795838" y="2724150"/>
          <p14:tracePt t="357809" x="4795838" y="2679700"/>
          <p14:tracePt t="357822" x="4813300" y="2581275"/>
          <p14:tracePt t="357834" x="4830763" y="2482850"/>
          <p14:tracePt t="357846" x="4848225" y="2357438"/>
          <p14:tracePt t="357858" x="4884738" y="2214563"/>
          <p14:tracePt t="357874" x="4921250" y="2135188"/>
          <p14:tracePt t="357891" x="4929188" y="2071688"/>
          <p14:tracePt t="357908" x="4946650" y="2027238"/>
          <p14:tracePt t="357943" x="4946650" y="2017713"/>
          <p14:tracePt t="358115" x="4946650" y="2027238"/>
          <p14:tracePt t="358127" x="4946650" y="2036763"/>
          <p14:tracePt t="358139" x="4946650" y="2054225"/>
          <p14:tracePt t="358151" x="4938713" y="2071688"/>
          <p14:tracePt t="358163" x="4938713" y="2125663"/>
          <p14:tracePt t="358176" x="4929188" y="2179638"/>
          <p14:tracePt t="358191" x="4929188" y="2232025"/>
          <p14:tracePt t="358207" x="4929188" y="2268538"/>
          <p14:tracePt t="358224" x="4911725" y="2366963"/>
          <p14:tracePt t="358242" x="4902200" y="2438400"/>
          <p14:tracePt t="358260" x="4884738" y="2589213"/>
          <p14:tracePt t="358276" x="4884738" y="2643188"/>
          <p14:tracePt t="358292" x="4884738" y="2714625"/>
          <p14:tracePt t="358309" x="4884738" y="2884488"/>
          <p14:tracePt t="358325" x="4884738" y="3009900"/>
          <p14:tracePt t="358342" x="4867275" y="3125788"/>
          <p14:tracePt t="358359" x="4848225" y="3421063"/>
          <p14:tracePt t="358375" x="4830763" y="3536950"/>
          <p14:tracePt t="358392" x="4813300" y="3687763"/>
          <p14:tracePt t="358409" x="4776788" y="3956050"/>
          <p14:tracePt t="358426" x="4776788" y="4054475"/>
          <p14:tracePt t="358442" x="4759325" y="4179888"/>
          <p14:tracePt t="358459" x="4759325" y="4214813"/>
          <p14:tracePt t="358475" x="4759325" y="4241800"/>
          <p14:tracePt t="358492" x="4759325" y="4268788"/>
          <p14:tracePt t="360104" x="4759325" y="4278313"/>
          <p14:tracePt t="360129" x="4759325" y="4295775"/>
          <p14:tracePt t="360142" x="4759325" y="4305300"/>
          <p14:tracePt t="360154" x="4759325" y="4313238"/>
          <p14:tracePt t="360165" x="4759325" y="4330700"/>
          <p14:tracePt t="360177" x="4759325" y="4340225"/>
          <p14:tracePt t="360191" x="4759325" y="4349750"/>
          <p14:tracePt t="360208" x="4759325" y="4357688"/>
          <p14:tracePt t="360227" x="4759325" y="4367213"/>
          <p14:tracePt t="360243" x="4759325" y="4384675"/>
          <p14:tracePt t="360259" x="4759325" y="4402138"/>
          <p14:tracePt t="360275" x="4759325" y="4411663"/>
          <p14:tracePt t="360291" x="4759325" y="4421188"/>
          <p14:tracePt t="360308" x="4759325" y="4429125"/>
          <p14:tracePt t="360324" x="4759325" y="4438650"/>
          <p14:tracePt t="360341" x="4759325" y="4448175"/>
          <p14:tracePt t="360359" x="4759325" y="4473575"/>
          <p14:tracePt t="360374" x="4759325" y="4483100"/>
          <p14:tracePt t="360408" x="4751388" y="4492625"/>
          <p14:tracePt t="360424" x="4751388" y="4500563"/>
          <p14:tracePt t="360590" x="4751388" y="4473575"/>
          <p14:tracePt t="360602" x="4759325" y="4438650"/>
          <p14:tracePt t="360614" x="4759325" y="4384675"/>
          <p14:tracePt t="360632" x="4776788" y="4295775"/>
          <p14:tracePt t="360643" x="4776788" y="4197350"/>
          <p14:tracePt t="360658" x="4776788" y="4125913"/>
          <p14:tracePt t="360674" x="4776788" y="4027488"/>
          <p14:tracePt t="360692" x="4776788" y="3884613"/>
          <p14:tracePt t="360708" x="4776788" y="3786188"/>
          <p14:tracePt t="360725" x="4776788" y="3687763"/>
          <p14:tracePt t="360743" x="4776788" y="3581400"/>
          <p14:tracePt t="360758" x="4776788" y="3544888"/>
          <p14:tracePt t="360774" x="4776788" y="3492500"/>
          <p14:tracePt t="360791" x="4776788" y="3429000"/>
          <p14:tracePt t="360807" x="4776788" y="3421063"/>
          <p14:tracePt t="360824" x="4776788" y="3384550"/>
          <p14:tracePt t="360841" x="4776788" y="3303588"/>
          <p14:tracePt t="360859" x="4776788" y="3286125"/>
          <p14:tracePt t="360876" x="4776788" y="3278188"/>
          <p14:tracePt t="360892" x="4776788" y="3268663"/>
          <p14:tracePt t="360912" x="4776788" y="3251200"/>
          <p14:tracePt t="361009" x="4776788" y="3259138"/>
          <p14:tracePt t="361033" x="4776788" y="3268663"/>
          <p14:tracePt t="361045" x="4776788" y="3278188"/>
          <p14:tracePt t="361057" x="4776788" y="3286125"/>
          <p14:tracePt t="361069" x="4776788" y="3295650"/>
          <p14:tracePt t="361081" x="4776788" y="3322638"/>
          <p14:tracePt t="361094" x="4776788" y="3357563"/>
          <p14:tracePt t="361109" x="4776788" y="3429000"/>
          <p14:tracePt t="361126" x="4776788" y="3527425"/>
          <p14:tracePt t="361142" x="4776788" y="3643313"/>
          <p14:tracePt t="361162" x="4768850" y="3911600"/>
          <p14:tracePt t="361176" x="4768850" y="4010025"/>
          <p14:tracePt t="361193" x="4751388" y="4064000"/>
          <p14:tracePt t="361209" x="4751388" y="4187825"/>
          <p14:tracePt t="361226" x="4751388" y="4214813"/>
          <p14:tracePt t="361244" x="4751388" y="4224338"/>
          <p14:tracePt t="361259" x="4751388" y="4233863"/>
          <p14:tracePt t="362124" x="4751388" y="4197350"/>
          <p14:tracePt t="362142" x="4768850" y="4071938"/>
          <p14:tracePt t="362154" x="4803775" y="3921125"/>
          <p14:tracePt t="362166" x="4830763" y="3751263"/>
          <p14:tracePt t="362178" x="4867275" y="3608388"/>
          <p14:tracePt t="362191" x="4867275" y="3421063"/>
          <p14:tracePt t="362209" x="4884738" y="3224213"/>
          <p14:tracePt t="362227" x="4902200" y="2867025"/>
          <p14:tracePt t="362243" x="4921250" y="2697163"/>
          <p14:tracePt t="362258" x="4921250" y="2598738"/>
          <p14:tracePt t="362276" x="4921250" y="2446338"/>
          <p14:tracePt t="362291" x="4921250" y="2428875"/>
          <p14:tracePt t="362308" x="4921250" y="2420938"/>
          <p14:tracePt t="362326" x="4921250" y="2411413"/>
          <p14:tracePt t="362343" x="4921250" y="2393950"/>
          <p14:tracePt t="362409" x="4921250" y="2384425"/>
          <p14:tracePt t="362471" x="4921250" y="2366963"/>
          <p14:tracePt t="362483" x="4938713" y="2312988"/>
          <p14:tracePt t="362495" x="4938713" y="2259013"/>
          <p14:tracePt t="362508" x="4946650" y="2232025"/>
          <p14:tracePt t="362525" x="4946650" y="2206625"/>
          <p14:tracePt t="362542" x="4965700" y="2152650"/>
          <p14:tracePt t="362559" x="4973638" y="2108200"/>
          <p14:tracePt t="362576" x="4973638" y="2098675"/>
          <p14:tracePt t="362592" x="4973638" y="2089150"/>
          <p14:tracePt t="362793" x="4973638" y="2098675"/>
          <p14:tracePt t="362830" x="4973638" y="2108200"/>
          <p14:tracePt t="362890" x="4973638" y="2116138"/>
          <p14:tracePt t="363132" x="4973638" y="2125663"/>
          <p14:tracePt t="363868" x="4973638" y="2135188"/>
          <p14:tracePt t="363915" x="4973638" y="2152650"/>
          <p14:tracePt t="363927" x="4973638" y="2160588"/>
          <p14:tracePt t="363939" x="4973638" y="2170113"/>
          <p14:tracePt t="363951" x="4973638" y="2179638"/>
          <p14:tracePt t="363963" x="4973638" y="2197100"/>
          <p14:tracePt t="363976" x="4973638" y="2214563"/>
          <p14:tracePt t="364000" x="4973638" y="2232025"/>
          <p14:tracePt t="364012" x="4973638" y="2241550"/>
          <p14:tracePt t="364037" x="4973638" y="2268538"/>
          <p14:tracePt t="364048" x="4973638" y="2278063"/>
          <p14:tracePt t="364060" x="4973638" y="2286000"/>
          <p14:tracePt t="364074" x="4965700" y="2303463"/>
          <p14:tracePt t="364091" x="4965700" y="2312988"/>
          <p14:tracePt t="364108" x="4965700" y="2330450"/>
          <p14:tracePt t="364124" x="4965700" y="2349500"/>
          <p14:tracePt t="364141" x="4965700" y="2357438"/>
          <p14:tracePt t="364175" x="4965700" y="2366963"/>
          <p14:tracePt t="364191" x="4965700" y="2374900"/>
          <p14:tracePt t="364249" x="4965700" y="2384425"/>
          <p14:tracePt t="364298" x="4965700" y="2401888"/>
          <p14:tracePt t="364335" x="4965700" y="2411413"/>
          <p14:tracePt t="364395" x="4965700" y="2420938"/>
          <p14:tracePt t="364780" x="4956175" y="2420938"/>
          <p14:tracePt t="364985" x="4946650" y="2420938"/>
          <p14:tracePt t="365662" x="4938713" y="2420938"/>
          <p14:tracePt t="367350" x="4929188" y="2420938"/>
          <p14:tracePt t="367423" x="4921250" y="2420938"/>
          <p14:tracePt t="367520" x="4921250" y="2411413"/>
          <p14:tracePt t="367544" x="4921250" y="2393950"/>
          <p14:tracePt t="367579" x="4921250" y="2384425"/>
          <p14:tracePt t="367615" x="4921250" y="2374900"/>
          <p14:tracePt t="367665" x="4921250" y="2366963"/>
          <p14:tracePt t="367856" x="4929188" y="2366963"/>
          <p14:tracePt t="370307" x="4938713" y="2366963"/>
          <p14:tracePt t="370330" x="4938713" y="2374900"/>
          <p14:tracePt t="370379" x="4946650" y="2374900"/>
          <p14:tracePt t="370443" x="4956175" y="2374900"/>
          <p14:tracePt t="370478" x="4973638" y="2374900"/>
          <p14:tracePt t="370503" x="4983163" y="2374900"/>
          <p14:tracePt t="370527" x="4992688" y="2374900"/>
          <p14:tracePt t="370551" x="5000625" y="2374900"/>
          <p14:tracePt t="370564" x="5010150" y="2374900"/>
          <p14:tracePt t="370575" x="5018088" y="2374900"/>
          <p14:tracePt t="370587" x="5027613" y="2374900"/>
          <p14:tracePt t="370600" x="5045075" y="2374900"/>
          <p14:tracePt t="370613" x="5054600" y="2374900"/>
          <p14:tracePt t="370627" x="5064125" y="2374900"/>
          <p14:tracePt t="370643" x="5072063" y="2374900"/>
          <p14:tracePt t="370661" x="5099050" y="2374900"/>
          <p14:tracePt t="370677" x="5116513" y="2384425"/>
          <p14:tracePt t="370694" x="5135563" y="2384425"/>
          <p14:tracePt t="370710" x="5180013" y="2384425"/>
          <p14:tracePt t="370727" x="5187950" y="2384425"/>
          <p14:tracePt t="370744" x="5214938" y="2384425"/>
          <p14:tracePt t="370759" x="5224463" y="2384425"/>
          <p14:tracePt t="370776" x="5232400" y="2384425"/>
          <p14:tracePt t="370792" x="5251450" y="2384425"/>
          <p14:tracePt t="370809" x="5268913" y="2384425"/>
          <p14:tracePt t="370827" x="5295900" y="2411413"/>
          <p14:tracePt t="370842" x="5322888" y="2411413"/>
          <p14:tracePt t="370859" x="5330825" y="2411413"/>
          <p14:tracePt t="370876" x="5349875" y="2420938"/>
          <p14:tracePt t="370911" x="5357813" y="2420938"/>
          <p14:tracePt t="370927" x="5367338" y="2428875"/>
          <p14:tracePt t="370944" x="5375275" y="2428875"/>
          <p14:tracePt t="370960" x="5394325" y="2438400"/>
          <p14:tracePt t="370977" x="5402263" y="2446338"/>
          <p14:tracePt t="370994" x="5411788" y="2446338"/>
          <p14:tracePt t="371010" x="5421313" y="2446338"/>
          <p14:tracePt t="371027" x="5429250" y="2455863"/>
          <p14:tracePt t="371045" x="5446713" y="2455863"/>
          <p14:tracePt t="371060" x="5446713" y="2473325"/>
          <p14:tracePt t="371077" x="5465763" y="2473325"/>
          <p14:tracePt t="371094" x="5473700" y="2473325"/>
          <p14:tracePt t="371142" x="5483225" y="2473325"/>
          <p14:tracePt t="376432" x="5446713" y="2473325"/>
          <p14:tracePt t="376444" x="5367338" y="2482850"/>
          <p14:tracePt t="376456" x="5251450" y="2482850"/>
          <p14:tracePt t="376469" x="5170488" y="2500313"/>
          <p14:tracePt t="376481" x="5089525" y="2517775"/>
          <p14:tracePt t="376494" x="5018088" y="2527300"/>
          <p14:tracePt t="376511" x="4938713" y="2544763"/>
          <p14:tracePt t="376528" x="4857750" y="2563813"/>
          <p14:tracePt t="376544" x="4732338" y="2581275"/>
          <p14:tracePt t="376561" x="4660900" y="2589213"/>
          <p14:tracePt t="376578" x="4545013" y="2608263"/>
          <p14:tracePt t="376594" x="4510088" y="2616200"/>
          <p14:tracePt t="376611" x="4500563" y="2616200"/>
          <p14:tracePt t="376628" x="4483100" y="2616200"/>
          <p14:tracePt t="376664" x="4465638" y="2616200"/>
          <p14:tracePt t="376735" x="4473575" y="2616200"/>
          <p14:tracePt t="376762" x="4483100" y="2616200"/>
          <p14:tracePt t="376774" x="4491038" y="2616200"/>
          <p14:tracePt t="376786" x="4500563" y="2616200"/>
          <p14:tracePt t="376811" x="4510088" y="2616200"/>
          <p14:tracePt t="376834" x="4518025" y="2616200"/>
          <p14:tracePt t="376857" x="4545013" y="2616200"/>
          <p14:tracePt t="376869" x="4554538" y="2616200"/>
          <p14:tracePt t="376881" x="4589463" y="2616200"/>
          <p14:tracePt t="376894" x="4608513" y="2616200"/>
          <p14:tracePt t="376909" x="4633913" y="2616200"/>
          <p14:tracePt t="376926" x="4643438" y="2616200"/>
          <p14:tracePt t="376946" x="4687888" y="2616200"/>
          <p14:tracePt t="376961" x="4697413" y="2616200"/>
          <p14:tracePt t="376977" x="4714875" y="2616200"/>
          <p14:tracePt t="376994" x="4741863" y="2608263"/>
          <p14:tracePt t="377011" x="4751388" y="2608263"/>
          <p14:tracePt t="377044" x="4768850" y="2608263"/>
          <p14:tracePt t="377080" x="4776788" y="2608263"/>
          <p14:tracePt t="377102" x="4786313" y="2608263"/>
          <p14:tracePt t="377115" x="4803775" y="2608263"/>
          <p14:tracePt t="377128" x="4813300" y="2608263"/>
          <p14:tracePt t="377151" x="4822825" y="2608263"/>
          <p14:tracePt t="377187" x="4830763" y="2616200"/>
          <p14:tracePt t="377211" x="4830763" y="2625725"/>
          <p14:tracePt t="377224" x="4830763" y="2652713"/>
          <p14:tracePt t="377236" x="4776788" y="2697163"/>
          <p14:tracePt t="377248" x="4670425" y="2786063"/>
          <p14:tracePt t="377266" x="4518025" y="2901950"/>
          <p14:tracePt t="377280" x="4313238" y="3044825"/>
          <p14:tracePt t="377293" x="4054475" y="3197225"/>
          <p14:tracePt t="377310" x="3768725" y="3367088"/>
          <p14:tracePt t="377327" x="3116263" y="3714750"/>
          <p14:tracePt t="377343" x="2840038" y="3849688"/>
          <p14:tracePt t="377360" x="2660650" y="3929063"/>
          <p14:tracePt t="377376" x="2411413" y="4037013"/>
          <p14:tracePt t="377393" x="2374900" y="4054475"/>
          <p14:tracePt t="377411" x="2339975" y="4064000"/>
          <p14:tracePt t="377690" x="2276475" y="4064000"/>
          <p14:tracePt t="377702" x="2152650" y="4081463"/>
          <p14:tracePt t="377715" x="2027238" y="4098925"/>
          <p14:tracePt t="377729" x="1884363" y="4098925"/>
          <p14:tracePt t="377744" x="1714500" y="4116388"/>
          <p14:tracePt t="377760" x="1571625" y="4116388"/>
          <p14:tracePt t="377777" x="1428750" y="4135438"/>
          <p14:tracePt t="377793" x="1214438" y="4135438"/>
          <p14:tracePt t="377811" x="1160463" y="4135438"/>
          <p14:tracePt t="377828" x="1108075" y="4135438"/>
          <p14:tracePt t="377844" x="1071563" y="4135438"/>
          <p14:tracePt t="377861" x="1062038" y="4135438"/>
          <p14:tracePt t="377939" x="1071563" y="4135438"/>
          <p14:tracePt t="377951" x="1081088" y="4135438"/>
          <p14:tracePt t="377976" x="1089025" y="4135438"/>
          <p14:tracePt t="377999" x="1098550" y="4135438"/>
          <p14:tracePt t="378023" x="1116013" y="4135438"/>
          <p14:tracePt t="378048" x="1125538" y="4135438"/>
          <p14:tracePt t="378060" x="1133475" y="4135438"/>
          <p14:tracePt t="378072" x="1143000" y="4135438"/>
          <p14:tracePt t="378084" x="1152525" y="4135438"/>
          <p14:tracePt t="378097" x="1160463" y="4135438"/>
          <p14:tracePt t="378111" x="1187450" y="4135438"/>
          <p14:tracePt t="378128" x="1196975" y="4135438"/>
          <p14:tracePt t="378145" x="1214438" y="4135438"/>
          <p14:tracePt t="378160" x="1241425" y="4135438"/>
          <p14:tracePt t="378177" x="1250950" y="4135438"/>
          <p14:tracePt t="378193" x="1276350" y="4135438"/>
          <p14:tracePt t="378210" x="1285875" y="4125913"/>
          <p14:tracePt t="378227" x="1295400" y="4125913"/>
          <p14:tracePt t="378243" x="1322388" y="4125913"/>
          <p14:tracePt t="378260" x="1357313" y="4125913"/>
          <p14:tracePt t="378277" x="1393825" y="4125913"/>
          <p14:tracePt t="378293" x="1419225" y="4108450"/>
          <p14:tracePt t="378310" x="1473200" y="4108450"/>
          <p14:tracePt t="378327" x="1490663" y="4108450"/>
          <p14:tracePt t="378344" x="1500188" y="4108450"/>
          <p14:tracePt t="378360" x="1509713" y="4108450"/>
          <p14:tracePt t="378838" x="1509713" y="4116388"/>
          <p14:tracePt t="378851" x="1517650" y="4135438"/>
          <p14:tracePt t="378865" x="1517650" y="4143375"/>
          <p14:tracePt t="378878" x="1527175" y="4152900"/>
          <p14:tracePt t="378895" x="1536700" y="4152900"/>
          <p14:tracePt t="378912" x="1536700" y="4162425"/>
          <p14:tracePt t="378928" x="1544638" y="4162425"/>
          <p14:tracePt t="378944" x="1544638" y="4170363"/>
          <p14:tracePt t="379022" x="1544638" y="4179888"/>
          <p14:tracePt t="379035" x="1536700" y="4179888"/>
          <p14:tracePt t="379047" x="1527175" y="4179888"/>
          <p14:tracePt t="379061" x="1517650" y="4179888"/>
          <p14:tracePt t="379078" x="1482725" y="4179888"/>
          <p14:tracePt t="379095" x="1393825" y="4197350"/>
          <p14:tracePt t="379111" x="1339850" y="4206875"/>
          <p14:tracePt t="379127" x="1258888" y="4224338"/>
          <p14:tracePt t="379143" x="1179513" y="4241800"/>
          <p14:tracePt t="379160" x="1160463" y="4241800"/>
          <p14:tracePt t="379176" x="1133475" y="4241800"/>
          <p14:tracePt t="379193" x="1116013" y="4241800"/>
          <p14:tracePt t="379210" x="1108075" y="4241800"/>
          <p14:tracePt t="379227" x="1089025" y="4241800"/>
          <p14:tracePt t="379244" x="1081088" y="4241800"/>
          <p14:tracePt t="379261" x="1071563" y="4241800"/>
          <p14:tracePt t="379295" x="1062038" y="4241800"/>
          <p14:tracePt t="379320" x="1054100" y="4241800"/>
          <p14:tracePt t="379513" x="1062038" y="4241800"/>
          <p14:tracePt t="379526" x="1071563" y="4241800"/>
          <p14:tracePt t="379550" x="1081088" y="4241800"/>
          <p14:tracePt t="379573" x="1098550" y="4241800"/>
          <p14:tracePt t="379587" x="1108075" y="4233863"/>
          <p14:tracePt t="379599" x="1125538" y="4224338"/>
          <p14:tracePt t="379612" x="1152525" y="4214813"/>
          <p14:tracePt t="379627" x="1196975" y="4170363"/>
          <p14:tracePt t="379644" x="1204913" y="4143375"/>
          <p14:tracePt t="379662" x="1223963" y="4116388"/>
          <p14:tracePt t="379678" x="1223963" y="4090988"/>
          <p14:tracePt t="379694" x="1241425" y="4037013"/>
          <p14:tracePt t="379711" x="1258888" y="3894138"/>
          <p14:tracePt t="379727" x="1258888" y="3795713"/>
          <p14:tracePt t="379743" x="1258888" y="3741738"/>
          <p14:tracePt t="379760" x="1258888" y="3679825"/>
          <p14:tracePt t="379776" x="1258888" y="3670300"/>
          <p14:tracePt t="379795" x="1250950" y="3662363"/>
          <p14:tracePt t="379811" x="1231900" y="3652838"/>
          <p14:tracePt t="379827" x="1214438" y="3635375"/>
          <p14:tracePt t="379843" x="1169988" y="3625850"/>
          <p14:tracePt t="379860" x="1081088" y="3598863"/>
          <p14:tracePt t="379876" x="1044575" y="3598863"/>
          <p14:tracePt t="379893" x="1000125" y="3598863"/>
          <p14:tracePt t="379910" x="973138" y="3598863"/>
          <p14:tracePt t="379926" x="955675" y="3598863"/>
          <p14:tracePt t="379943" x="946150" y="3598863"/>
          <p14:tracePt t="379981" x="946150" y="3589338"/>
          <p14:tracePt t="380041" x="965200" y="3589338"/>
          <p14:tracePt t="380066" x="973138" y="3589338"/>
          <p14:tracePt t="380078" x="982663" y="3589338"/>
          <p14:tracePt t="380090" x="990600" y="3589338"/>
          <p14:tracePt t="380102" x="1000125" y="3589338"/>
          <p14:tracePt t="380114" x="1009650" y="3589338"/>
          <p14:tracePt t="380139" x="1036638" y="3589338"/>
          <p14:tracePt t="380150" x="1044575" y="3589338"/>
          <p14:tracePt t="380163" x="1081088" y="3589338"/>
          <p14:tracePt t="380176" x="1116013" y="3589338"/>
          <p14:tracePt t="380193" x="1169988" y="3571875"/>
          <p14:tracePt t="380210" x="1223963" y="3563938"/>
          <p14:tracePt t="380226" x="1357313" y="3527425"/>
          <p14:tracePt t="380243" x="1411288" y="3517900"/>
          <p14:tracePt t="380260" x="1490663" y="3517900"/>
          <p14:tracePt t="380276" x="1509713" y="3517900"/>
          <p14:tracePt t="380293" x="1536700" y="3509963"/>
          <p14:tracePt t="380310" x="1562100" y="3509963"/>
          <p14:tracePt t="380328" x="1581150" y="3509963"/>
          <p14:tracePt t="380343" x="1589088" y="3509963"/>
          <p14:tracePt t="380360" x="1598613" y="3509963"/>
          <p14:tracePt t="380376" x="1616075" y="3509963"/>
          <p14:tracePt t="380395" x="1633538" y="3509963"/>
          <p14:tracePt t="380413" x="1643063" y="3509963"/>
          <p14:tracePt t="380428" x="1652588" y="3509963"/>
          <p14:tracePt t="380461" x="1660525" y="3509963"/>
          <p14:tracePt t="380478" x="1670050" y="3509963"/>
          <p14:tracePt t="380498" x="1679575" y="3509963"/>
          <p14:tracePt t="380511" x="1687513" y="3509963"/>
          <p14:tracePt t="380528" x="1704975" y="3509963"/>
          <p14:tracePt t="380546" x="1751013" y="3509963"/>
          <p14:tracePt t="380562" x="1758950" y="3509963"/>
          <p14:tracePt t="380578" x="1776413" y="3509963"/>
          <p14:tracePt t="380595" x="1785938" y="3509963"/>
          <p14:tracePt t="380630" x="1795463" y="3509963"/>
          <p14:tracePt t="380765" x="1812925" y="3509963"/>
          <p14:tracePt t="380794" x="1822450" y="3509963"/>
          <p14:tracePt t="380830" x="1830388" y="3509963"/>
          <p14:tracePt t="380866" x="1839913" y="3509963"/>
          <p14:tracePt t="380927" x="1847850" y="3509963"/>
          <p14:tracePt t="381062" x="1812925" y="3509963"/>
          <p14:tracePt t="381075" x="1776413" y="3536950"/>
          <p14:tracePt t="381087" x="1679575" y="3563938"/>
          <p14:tracePt t="381099" x="1571625" y="3635375"/>
          <p14:tracePt t="381112" x="1419225" y="3697288"/>
          <p14:tracePt t="381128" x="1268413" y="3768725"/>
          <p14:tracePt t="381145" x="1143000" y="3822700"/>
          <p14:tracePt t="381161" x="1044575" y="3876675"/>
          <p14:tracePt t="381178" x="1017588" y="3894138"/>
          <p14:tracePt t="381196" x="1009650" y="3902075"/>
          <p14:tracePt t="381228" x="1009650" y="3911600"/>
          <p14:tracePt t="381245" x="1009650" y="3921125"/>
          <p14:tracePt t="381261" x="1009650" y="3929063"/>
          <p14:tracePt t="381311" x="1009650" y="3948113"/>
          <p14:tracePt t="381335" x="1017588" y="3956050"/>
          <p14:tracePt t="381347" x="1017588" y="3965575"/>
          <p14:tracePt t="381359" x="1036638" y="3983038"/>
          <p14:tracePt t="381371" x="1044575" y="3992563"/>
          <p14:tracePt t="381383" x="1044575" y="4010025"/>
          <p14:tracePt t="381397" x="1054100" y="4010025"/>
          <p14:tracePt t="381413" x="1054100" y="4019550"/>
          <p14:tracePt t="381443" x="1062038" y="4019550"/>
          <p14:tracePt t="381503" x="1071563" y="4019550"/>
          <p14:tracePt t="381590" x="1081088" y="4019550"/>
          <p14:tracePt t="381626" x="1081088" y="4027488"/>
          <p14:tracePt t="381665" x="1089025" y="4027488"/>
          <p14:tracePt t="381737" x="1098550" y="4027488"/>
          <p14:tracePt t="381775" x="1116013" y="4037013"/>
          <p14:tracePt t="381789" x="1125538" y="4037013"/>
          <p14:tracePt t="381805" x="1125538" y="4044950"/>
          <p14:tracePt t="381817" x="1143000" y="4054475"/>
          <p14:tracePt t="381830" x="1152525" y="4054475"/>
          <p14:tracePt t="381845" x="1169988" y="4071938"/>
          <p14:tracePt t="381861" x="1179513" y="4071938"/>
          <p14:tracePt t="381877" x="1179513" y="4081463"/>
          <p14:tracePt t="381893" x="1196975" y="4090988"/>
          <p14:tracePt t="381927" x="1214438" y="4090988"/>
          <p14:tracePt t="381943" x="1241425" y="4098925"/>
          <p14:tracePt t="381960" x="1250950" y="4098925"/>
          <p14:tracePt t="381977" x="1258888" y="4098925"/>
          <p14:tracePt t="381993" x="1268413" y="4098925"/>
          <p14:tracePt t="382027" x="1285875" y="4108450"/>
          <p14:tracePt t="382044" x="1295400" y="4108450"/>
          <p14:tracePt t="382061" x="1312863" y="4108450"/>
          <p14:tracePt t="382077" x="1330325" y="4108450"/>
          <p14:tracePt t="382094" x="1339850" y="4108450"/>
          <p14:tracePt t="382127" x="1357313" y="4108450"/>
          <p14:tracePt t="382144" x="1366838" y="4108450"/>
          <p14:tracePt t="382160" x="1384300" y="4108450"/>
          <p14:tracePt t="382177" x="1393825" y="4108450"/>
          <p14:tracePt t="382210" x="1411288" y="4108450"/>
          <p14:tracePt t="382244" x="1419225" y="4108450"/>
          <p14:tracePt t="382261" x="1428750" y="4108450"/>
          <p14:tracePt t="382283" x="1438275" y="4108450"/>
          <p14:tracePt t="382311" x="1455738" y="4108450"/>
          <p14:tracePt t="382336" x="1465263" y="4108450"/>
          <p14:tracePt t="382347" x="1473200" y="4108450"/>
          <p14:tracePt t="382360" x="1482725" y="4108450"/>
          <p14:tracePt t="382372" x="1490663" y="4108450"/>
          <p14:tracePt t="382384" x="1500188" y="4108450"/>
          <p14:tracePt t="382395" x="1509713" y="4108450"/>
          <p14:tracePt t="382420" x="1536700" y="4108450"/>
          <p14:tracePt t="382431" x="1544638" y="4108450"/>
          <p14:tracePt t="382444" x="1554163" y="4108450"/>
          <p14:tracePt t="382460" x="1562100" y="4108450"/>
          <p14:tracePt t="382477" x="1571625" y="4108450"/>
          <p14:tracePt t="382494" x="1598613" y="4108450"/>
          <p14:tracePt t="382510" x="1608138" y="4108450"/>
          <p14:tracePt t="382528" x="1652588" y="4108450"/>
          <p14:tracePt t="382544" x="1670050" y="4108450"/>
          <p14:tracePt t="382560" x="1697038" y="4108450"/>
          <p14:tracePt t="382577" x="1741488" y="4108450"/>
          <p14:tracePt t="382594" x="1768475" y="4108450"/>
          <p14:tracePt t="382611" x="1776413" y="4108450"/>
          <p14:tracePt t="382627" x="1803400" y="4108450"/>
          <p14:tracePt t="382644" x="1830388" y="4108450"/>
          <p14:tracePt t="382664" x="1839913" y="4108450"/>
          <p14:tracePt t="382678" x="1847850" y="4108450"/>
          <p14:tracePt t="382712" x="1866900" y="4108450"/>
          <p14:tracePt t="382728" x="1874838" y="4108450"/>
          <p14:tracePt t="382745" x="1901825" y="4108450"/>
          <p14:tracePt t="382762" x="1928813" y="4108450"/>
          <p14:tracePt t="382778" x="1938338" y="4108450"/>
          <p14:tracePt t="382795" x="1965325" y="4108450"/>
          <p14:tracePt t="382798" x="1973263" y="4108450"/>
          <p14:tracePt t="382816" x="1990725" y="4108450"/>
          <p14:tracePt t="382829" x="2017713" y="4108450"/>
          <p14:tracePt t="382845" x="2027238" y="4108450"/>
          <p14:tracePt t="382861" x="2036763" y="4108450"/>
          <p14:tracePt t="382878" x="2044700" y="4108450"/>
          <p14:tracePt t="382894" x="2062163" y="4108450"/>
          <p14:tracePt t="383402" x="2071688" y="4108450"/>
          <p14:tracePt t="383414" x="2089150" y="4108450"/>
          <p14:tracePt t="383426" x="2098675" y="4108450"/>
          <p14:tracePt t="383450" x="2108200" y="4108450"/>
          <p14:tracePt t="383474" x="2133600" y="4108450"/>
          <p14:tracePt t="383487" x="2152650" y="4108450"/>
          <p14:tracePt t="383499" x="2179638" y="4108450"/>
          <p14:tracePt t="383512" x="2197100" y="4108450"/>
          <p14:tracePt t="383527" x="2241550" y="4108450"/>
          <p14:tracePt t="383545" x="2259013" y="4108450"/>
          <p14:tracePt t="383561" x="2303463" y="4108450"/>
          <p14:tracePt t="383578" x="2330450" y="4098925"/>
          <p14:tracePt t="383596" x="2374900" y="4098925"/>
          <p14:tracePt t="383611" x="2401888" y="4098925"/>
          <p14:tracePt t="383628" x="2438400" y="4098925"/>
          <p14:tracePt t="383646" x="2482850" y="4081463"/>
          <p14:tracePt t="383662" x="2509838" y="4081463"/>
          <p14:tracePt t="383679" x="2517775" y="4081463"/>
          <p14:tracePt t="383695" x="2527300" y="4081463"/>
          <p14:tracePt t="383729" x="2536825" y="4081463"/>
          <p14:tracePt t="383744" x="2544763" y="4081463"/>
          <p14:tracePt t="383761" x="2562225" y="4081463"/>
          <p14:tracePt t="383777" x="2581275" y="4081463"/>
          <p14:tracePt t="383793" x="2589213" y="4081463"/>
          <p14:tracePt t="383811" x="2598738" y="4081463"/>
          <p14:tracePt t="383844" x="2608263" y="4081463"/>
          <p14:tracePt t="383872" x="2616200" y="4081463"/>
          <p14:tracePt t="383898" x="2616200" y="4071938"/>
          <p14:tracePt t="383909" x="2633663" y="4071938"/>
          <p14:tracePt t="384031" x="2616200" y="4071938"/>
          <p14:tracePt t="384043" x="2598738" y="4071938"/>
          <p14:tracePt t="384055" x="2536825" y="4081463"/>
          <p14:tracePt t="384068" x="2465388" y="4081463"/>
          <p14:tracePt t="384080" x="2393950" y="4090988"/>
          <p14:tracePt t="384095" x="2268538" y="4108450"/>
          <p14:tracePt t="384112" x="2125663" y="4108450"/>
          <p14:tracePt t="384129" x="1901825" y="4143375"/>
          <p14:tracePt t="384145" x="1803400" y="4143375"/>
          <p14:tracePt t="384164" x="1751013" y="4162425"/>
          <p14:tracePt t="384178" x="1616075" y="4162425"/>
          <p14:tracePt t="384195" x="1562100" y="4162425"/>
          <p14:tracePt t="384214" x="1517650" y="4162425"/>
          <p14:tracePt t="384229" x="1509713" y="4162425"/>
          <p14:tracePt t="384245" x="1500188" y="4162425"/>
          <p14:tracePt t="384328" x="1509713" y="4162425"/>
          <p14:tracePt t="384342" x="1517650" y="4162425"/>
          <p14:tracePt t="384354" x="1527175" y="4162425"/>
          <p14:tracePt t="384366" x="1562100" y="4162425"/>
          <p14:tracePt t="384380" x="1598613" y="4162425"/>
          <p14:tracePt t="384395" x="1697038" y="4162425"/>
          <p14:tracePt t="384413" x="1768475" y="4162425"/>
          <p14:tracePt t="384428" x="1893888" y="4162425"/>
          <p14:tracePt t="384445" x="1946275" y="4162425"/>
          <p14:tracePt t="384464" x="2036763" y="4162425"/>
          <p14:tracePt t="384479" x="2089150" y="4162425"/>
          <p14:tracePt t="384495" x="2125663" y="4162425"/>
          <p14:tracePt t="384512" x="2224088" y="4162425"/>
          <p14:tracePt t="384528" x="2259013" y="4162425"/>
          <p14:tracePt t="384545" x="2295525" y="4162425"/>
          <p14:tracePt t="384562" x="2374900" y="4162425"/>
          <p14:tracePt t="384579" x="2384425" y="4162425"/>
          <p14:tracePt t="384595" x="2401888" y="4162425"/>
          <p14:tracePt t="384611" x="2438400" y="4162425"/>
          <p14:tracePt t="384629" x="2446338" y="4162425"/>
          <p14:tracePt t="384647" x="2490788" y="4162425"/>
          <p14:tracePt t="384662" x="2509838" y="4162425"/>
          <p14:tracePt t="384679" x="2536825" y="4162425"/>
          <p14:tracePt t="384696" x="2554288" y="4162425"/>
          <p14:tracePt t="384727" x="2562225" y="4162425"/>
          <p14:tracePt t="384794" x="2562225" y="4170363"/>
          <p14:tracePt t="384846" x="2554288" y="4170363"/>
          <p14:tracePt t="384857" x="2527300" y="4170363"/>
          <p14:tracePt t="384870" x="2490788" y="4170363"/>
          <p14:tracePt t="384881" x="2438400" y="4170363"/>
          <p14:tracePt t="384894" x="2330450" y="4170363"/>
          <p14:tracePt t="384911" x="2187575" y="4162425"/>
          <p14:tracePt t="384928" x="2044700" y="4162425"/>
          <p14:tracePt t="384944" x="1731963" y="4162425"/>
          <p14:tracePt t="384961" x="1608138" y="4162425"/>
          <p14:tracePt t="384979" x="1536700" y="4162425"/>
          <p14:tracePt t="384994" x="1509713" y="4162425"/>
          <p14:tracePt t="385030" x="1509713" y="4152900"/>
          <p14:tracePt t="385079" x="1527175" y="4152900"/>
          <p14:tracePt t="385090" x="1536700" y="4152900"/>
          <p14:tracePt t="385102" x="1544638" y="4152900"/>
          <p14:tracePt t="385126" x="1562100" y="4152900"/>
          <p14:tracePt t="385139" x="1571625" y="4152900"/>
          <p14:tracePt t="385151" x="1608138" y="4152900"/>
          <p14:tracePt t="385163" x="1660525" y="4152900"/>
          <p14:tracePt t="385178" x="1714500" y="4152900"/>
          <p14:tracePt t="385194" x="1785938" y="4152900"/>
          <p14:tracePt t="385211" x="1874838" y="4152900"/>
          <p14:tracePt t="385227" x="1938338" y="4135438"/>
          <p14:tracePt t="385244" x="1955800" y="4135438"/>
          <p14:tracePt t="385260" x="2000250" y="4135438"/>
          <p14:tracePt t="385277" x="2027238" y="4135438"/>
          <p14:tracePt t="385294" x="2044700" y="4135438"/>
          <p14:tracePt t="385296" x="2062163" y="4135438"/>
          <p14:tracePt t="385310" x="2081213" y="4135438"/>
          <p14:tracePt t="385327" x="2108200" y="4135438"/>
          <p14:tracePt t="385345" x="2125663" y="4135438"/>
          <p14:tracePt t="385362" x="2143125" y="4135438"/>
          <p14:tracePt t="385379" x="2160588" y="4135438"/>
          <p14:tracePt t="385395" x="2170113" y="4135438"/>
          <p14:tracePt t="385412" x="2179638" y="4135438"/>
          <p14:tracePt t="385429" x="2197100" y="4135438"/>
          <p14:tracePt t="385447" x="2224088" y="4135438"/>
          <p14:tracePt t="385462" x="2232025" y="4135438"/>
          <p14:tracePt t="385479" x="2241550" y="4135438"/>
          <p14:tracePt t="385496" x="2251075" y="4135438"/>
          <p14:tracePt t="385529" x="2259013" y="4135438"/>
          <p14:tracePt t="385690" x="2241550" y="4135438"/>
          <p14:tracePt t="385702" x="2224088" y="4135438"/>
          <p14:tracePt t="385715" x="2205038" y="4135438"/>
          <p14:tracePt t="385727" x="2170113" y="4135438"/>
          <p14:tracePt t="385744" x="2098675" y="4135438"/>
          <p14:tracePt t="385764" x="1919288" y="4125913"/>
          <p14:tracePt t="385778" x="1866900" y="4116388"/>
          <p14:tracePt t="385795" x="1839913" y="4108450"/>
          <p14:tracePt t="385799" x="1822450" y="4108450"/>
          <p14:tracePt t="385812" x="1812925" y="4108450"/>
          <p14:tracePt t="385829" x="1812925" y="4090988"/>
          <p14:tracePt t="385854" x="1812925" y="4081463"/>
          <p14:tracePt t="385866" x="1857375" y="4064000"/>
          <p14:tracePt t="385880" x="1946275" y="4010025"/>
          <p14:tracePt t="385895" x="2089150" y="3956050"/>
          <p14:tracePt t="385914" x="2527300" y="3813175"/>
          <p14:tracePt t="385928" x="2751138" y="3751263"/>
          <p14:tracePt t="385946" x="2946400" y="3697288"/>
          <p14:tracePt t="385963" x="3286125" y="3598863"/>
          <p14:tracePt t="385979" x="3455988" y="3563938"/>
          <p14:tracePt t="385995" x="3581400" y="3544888"/>
          <p14:tracePt t="386012" x="3660775" y="3527425"/>
          <p14:tracePt t="386230" x="3705225" y="3446463"/>
          <p14:tracePt t="386243" x="3776663" y="3357563"/>
          <p14:tracePt t="386255" x="3848100" y="3278188"/>
          <p14:tracePt t="386267" x="3938588" y="3160713"/>
          <p14:tracePt t="386279" x="4027488" y="3054350"/>
          <p14:tracePt t="386294" x="4143375" y="2946400"/>
          <p14:tracePt t="386310" x="4224338" y="2857500"/>
          <p14:tracePt t="386327" x="4295775" y="2795588"/>
          <p14:tracePt t="386344" x="4322763" y="2751138"/>
          <p14:tracePt t="386360" x="4357688" y="2714625"/>
          <p14:tracePt t="386377" x="4367213" y="2706688"/>
          <p14:tracePt t="386395" x="4402138" y="2660650"/>
          <p14:tracePt t="386410" x="4483100" y="2563813"/>
          <p14:tracePt t="386427" x="4598988" y="2465388"/>
          <p14:tracePt t="386444" x="4741863" y="2330450"/>
          <p14:tracePt t="386460" x="4830763" y="2286000"/>
          <p14:tracePt t="386477" x="4884738" y="2259013"/>
          <p14:tracePt t="386494" x="4938713" y="2214563"/>
          <p14:tracePt t="386511" x="4946650" y="2214563"/>
          <p14:tracePt t="386527" x="4956175" y="2214563"/>
          <p14:tracePt t="386638" x="4956175" y="2224088"/>
          <p14:tracePt t="386674" x="4946650" y="2224088"/>
          <p14:tracePt t="386686" x="4938713" y="2224088"/>
          <p14:tracePt t="386699" x="4929188" y="2224088"/>
          <p14:tracePt t="386712" x="4921250" y="2224088"/>
          <p14:tracePt t="386729" x="4894263" y="2232025"/>
          <p14:tracePt t="386747" x="4768850" y="2259013"/>
          <p14:tracePt t="386763" x="4705350" y="2286000"/>
          <p14:tracePt t="386779" x="4652963" y="2303463"/>
          <p14:tracePt t="386796" x="4527550" y="2312988"/>
          <p14:tracePt t="386811" x="4473575" y="2312988"/>
          <p14:tracePt t="386828" x="4429125" y="2312988"/>
          <p14:tracePt t="386844" x="4419600" y="2312988"/>
          <p14:tracePt t="386861" x="4402138" y="2312988"/>
          <p14:tracePt t="386985" x="4411663" y="2312988"/>
          <p14:tracePt t="387021" x="4419600" y="2312988"/>
          <p14:tracePt t="387059" x="4438650" y="2312988"/>
          <p14:tracePt t="387120" x="4446588" y="2312988"/>
          <p14:tracePt t="387168" x="4456113" y="2312988"/>
          <p14:tracePt t="387205" x="4465638" y="2312988"/>
          <p14:tracePt t="387277" x="4473575" y="2312988"/>
          <p14:tracePt t="387356" x="4483100" y="2312988"/>
          <p14:tracePt t="387383" x="4491038" y="2312988"/>
          <p14:tracePt t="387430" x="4510088" y="2312988"/>
          <p14:tracePt t="387503" x="4518025" y="2312988"/>
          <p14:tracePt t="389373" x="4527550" y="2312988"/>
          <p14:tracePt t="389676" x="4527550" y="2303463"/>
          <p14:tracePt t="391767" x="4527550" y="2295525"/>
          <p14:tracePt t="399351" x="4527550" y="2330450"/>
          <p14:tracePt t="399364" x="4537075" y="2366963"/>
          <p14:tracePt t="399375" x="4554538" y="2465388"/>
          <p14:tracePt t="399387" x="4589463" y="2589213"/>
          <p14:tracePt t="399399" x="4608513" y="2732088"/>
          <p14:tracePt t="399412" x="4643438" y="2857500"/>
          <p14:tracePt t="399429" x="4660900" y="2982913"/>
          <p14:tracePt t="399446" x="4697413" y="3089275"/>
          <p14:tracePt t="399462" x="4714875" y="3160713"/>
          <p14:tracePt t="399479" x="4741863" y="3259138"/>
          <p14:tracePt t="399496" x="4751388" y="3295650"/>
          <p14:tracePt t="399512" x="4759325" y="3322638"/>
          <p14:tracePt t="399529" x="4786313" y="3367088"/>
          <p14:tracePt t="399546" x="4786313" y="3394075"/>
          <p14:tracePt t="399563" x="4795838" y="3421063"/>
          <p14:tracePt t="399579" x="4795838" y="3446463"/>
          <p14:tracePt t="399596" x="4813300" y="3482975"/>
          <p14:tracePt t="399612" x="4840288" y="3536950"/>
          <p14:tracePt t="399629" x="4848225" y="3563938"/>
          <p14:tracePt t="399647" x="4902200" y="3652838"/>
          <p14:tracePt t="399663" x="4929188" y="3714750"/>
          <p14:tracePt t="399679" x="4965700" y="3822700"/>
          <p14:tracePt t="399696" x="5018088" y="4019550"/>
          <p14:tracePt t="399714" x="5037138" y="4098925"/>
          <p14:tracePt t="399731" x="5045075" y="4152900"/>
          <p14:tracePt t="399747" x="5064125" y="4233863"/>
          <p14:tracePt t="399764" x="5089525" y="4268788"/>
          <p14:tracePt t="399781" x="5116513" y="4313238"/>
          <p14:tracePt t="400078" x="5126038" y="4322763"/>
          <p14:tracePt t="400103" x="5135563" y="4330700"/>
          <p14:tracePt t="400139" x="5143500" y="4340225"/>
          <p14:tracePt t="400152" x="5153025" y="4340225"/>
          <p14:tracePt t="400166" x="5160963" y="4349750"/>
          <p14:tracePt t="400177" x="5170488" y="4367213"/>
          <p14:tracePt t="400189" x="5187950" y="4367213"/>
          <p14:tracePt t="400201" x="5207000" y="4376738"/>
          <p14:tracePt t="400213" x="5214938" y="4384675"/>
          <p14:tracePt t="400249" x="5224463" y="4384675"/>
          <p14:tracePt t="400286" x="5232400" y="4384675"/>
          <p14:tracePt t="400740" x="5251450" y="4384675"/>
          <p14:tracePt t="400765" x="5259388" y="4384675"/>
          <p14:tracePt t="400777" x="5259388" y="4394200"/>
          <p14:tracePt t="400801" x="5268913" y="4394200"/>
          <p14:tracePt t="400813" x="5268913" y="4402138"/>
          <p14:tracePt t="400874" x="5278438" y="4402138"/>
          <p14:tracePt t="401136" x="5278438" y="4394200"/>
          <p14:tracePt t="401148" x="5278438" y="4384675"/>
          <p14:tracePt t="401161" x="5278438" y="4376738"/>
          <p14:tracePt t="401173" x="5278438" y="4349750"/>
          <p14:tracePt t="401185" x="5278438" y="4330700"/>
          <p14:tracePt t="401198" x="5259388" y="4286250"/>
          <p14:tracePt t="401213" x="5251450" y="4233863"/>
          <p14:tracePt t="401231" x="5207000" y="4081463"/>
          <p14:tracePt t="401247" x="5135563" y="3768725"/>
          <p14:tracePt t="401264" x="5116513" y="3598863"/>
          <p14:tracePt t="401280" x="5116513" y="3455988"/>
          <p14:tracePt t="401297" x="5099050" y="3278188"/>
          <p14:tracePt t="401314" x="5089525" y="3224213"/>
          <p14:tracePt t="401332" x="5089525" y="3098800"/>
          <p14:tracePt t="401347" x="5072063" y="3000375"/>
          <p14:tracePt t="401364" x="5072063" y="2884488"/>
          <p14:tracePt t="401381" x="5072063" y="2616200"/>
          <p14:tracePt t="401396" x="5054600" y="2536825"/>
          <p14:tracePt t="401413" x="5054600" y="2465388"/>
          <p14:tracePt t="401429" x="5027613" y="2374900"/>
          <p14:tracePt t="401446" x="5018088" y="2330450"/>
          <p14:tracePt t="401464" x="4992688" y="2312988"/>
          <p14:tracePt t="401496" x="4992688" y="2303463"/>
          <p14:tracePt t="401512" x="4983163" y="2303463"/>
          <p14:tracePt t="401532" x="4973638" y="2303463"/>
          <p14:tracePt t="405253" x="4983163" y="2303463"/>
          <p14:tracePt t="405265" x="4992688" y="2303463"/>
          <p14:tracePt t="405277" x="5010150" y="2303463"/>
          <p14:tracePt t="405289" x="5018088" y="2303463"/>
          <p14:tracePt t="405312" x="5027613" y="2303463"/>
          <p14:tracePt t="405411" x="5037138" y="2303463"/>
          <p14:tracePt t="405471" x="5045075" y="2303463"/>
          <p14:tracePt t="405495" x="5054600" y="2303463"/>
          <p14:tracePt t="405511" x="5064125" y="2303463"/>
          <p14:tracePt t="405534" x="5072063" y="2303463"/>
          <p14:tracePt t="405559" x="5089525" y="2303463"/>
          <p14:tracePt t="405680" x="5089525" y="2312988"/>
          <p14:tracePt t="405705" x="5099050" y="2322513"/>
          <p14:tracePt t="405729" x="5108575" y="2330450"/>
          <p14:tracePt t="405741" x="5108575" y="2339975"/>
          <p14:tracePt t="405764" x="5108575" y="2357438"/>
          <p14:tracePt t="405776" x="5116513" y="2357438"/>
          <p14:tracePt t="405813" x="5116513" y="2366963"/>
          <p14:tracePt t="405886" x="5116513" y="2374900"/>
          <p14:tracePt t="406012" x="5116513" y="2384425"/>
          <p14:tracePt t="406085" x="5126038" y="2384425"/>
          <p14:tracePt t="406098" x="5126038" y="2393950"/>
          <p14:tracePt t="406158" x="5135563" y="2393950"/>
          <p14:tracePt t="406196" x="5143500" y="2401888"/>
          <p14:tracePt t="406208" x="5160963" y="2401888"/>
          <p14:tracePt t="406233" x="5170488" y="2401888"/>
          <p14:tracePt t="406256" x="5180013" y="2401888"/>
          <p14:tracePt t="406281" x="5187950" y="2401888"/>
          <p14:tracePt t="406295" x="5197475" y="2401888"/>
          <p14:tracePt t="406317" x="5207000" y="2401888"/>
          <p14:tracePt t="406329" x="5232400" y="2401888"/>
          <p14:tracePt t="406341" x="5251450" y="2401888"/>
          <p14:tracePt t="406353" x="5259388" y="2401888"/>
          <p14:tracePt t="406366" x="5278438" y="2401888"/>
          <p14:tracePt t="406381" x="5286375" y="2401888"/>
          <p14:tracePt t="406398" x="5295900" y="2401888"/>
          <p14:tracePt t="406415" x="5313363" y="2401888"/>
          <p14:tracePt t="406450" x="5349875" y="2401888"/>
          <p14:tracePt t="406464" x="5357813" y="2401888"/>
          <p14:tracePt t="406481" x="5367338" y="2401888"/>
          <p14:tracePt t="406498" x="5384800" y="2401888"/>
          <p14:tracePt t="406531" x="5394325" y="2401888"/>
          <p14:tracePt t="406565" x="5402263" y="2411413"/>
          <p14:tracePt t="406576" x="5421313" y="2411413"/>
          <p14:tracePt t="406589" x="5438775" y="2411413"/>
          <p14:tracePt t="406601" x="5446713" y="2411413"/>
          <p14:tracePt t="406613" x="5456238" y="2411413"/>
          <p14:tracePt t="406636" x="5465763" y="2411413"/>
          <p14:tracePt t="406661" x="5483225" y="2411413"/>
          <p14:tracePt t="406697" x="5492750" y="2411413"/>
          <p14:tracePt t="406734" x="5500688" y="2411413"/>
          <p14:tracePt t="406758" x="5510213" y="2411413"/>
          <p14:tracePt t="406783" x="5510213" y="2420938"/>
          <p14:tracePt t="406794" x="5518150" y="2420938"/>
          <p14:tracePt t="406818" x="5527675" y="2420938"/>
          <p14:tracePt t="406843" x="5537200" y="2420938"/>
          <p14:tracePt t="406879" x="5554663" y="2420938"/>
          <p14:tracePt t="406904" x="5564188" y="2420938"/>
          <p14:tracePt t="406928" x="5572125" y="2420938"/>
          <p14:tracePt t="406952" x="5581650" y="2420938"/>
          <p14:tracePt t="406965" x="5589588" y="2420938"/>
          <p14:tracePt t="406988" x="5599113" y="2420938"/>
          <p14:tracePt t="407031" x="5608638" y="2420938"/>
          <p14:tracePt t="407081" x="5616575" y="2438400"/>
          <p14:tracePt t="407157" x="5635625" y="2438400"/>
          <p14:tracePt t="407181" x="5635625" y="2446338"/>
          <p14:tracePt t="407193" x="5643563" y="2446338"/>
          <p14:tracePt t="407219" x="5653088" y="2446338"/>
          <p14:tracePt t="407244" x="5653088" y="2455863"/>
          <p14:tracePt t="407256" x="5661025" y="2455863"/>
          <p14:tracePt t="407268" x="5670550" y="2465388"/>
          <p14:tracePt t="407293" x="5680075" y="2473325"/>
          <p14:tracePt t="407316" x="5680075" y="2482850"/>
          <p14:tracePt t="407329" x="5688013" y="2492375"/>
          <p14:tracePt t="407340" x="5707063" y="2492375"/>
          <p14:tracePt t="407352" x="5707063" y="2509838"/>
          <p14:tracePt t="407377" x="5707063" y="2517775"/>
          <p14:tracePt t="407389" x="5715000" y="2517775"/>
          <p14:tracePt t="407412" x="5715000" y="2527300"/>
          <p14:tracePt t="407437" x="5715000" y="2536825"/>
          <p14:tracePt t="407461" x="5724525" y="2544763"/>
          <p14:tracePt t="407484" x="5724525" y="2554288"/>
          <p14:tracePt t="407510" x="5724525" y="2563813"/>
          <p14:tracePt t="407539" x="5724525" y="2581275"/>
          <p14:tracePt t="407563" x="5724525" y="2589213"/>
          <p14:tracePt t="407587" x="5724525" y="2598738"/>
          <p14:tracePt t="407611" x="5724525" y="2608263"/>
          <p14:tracePt t="407624" x="5724525" y="2616200"/>
          <p14:tracePt t="407637" x="5724525" y="2643188"/>
          <p14:tracePt t="407649" x="5724525" y="2652713"/>
          <p14:tracePt t="407664" x="5724525" y="2660650"/>
          <p14:tracePt t="407681" x="5724525" y="2670175"/>
          <p14:tracePt t="407700" x="5724525" y="2687638"/>
          <p14:tracePt t="407732" x="5724525" y="2697163"/>
          <p14:tracePt t="407749" x="5724525" y="2724150"/>
          <p14:tracePt t="407764" x="5724525" y="2732088"/>
          <p14:tracePt t="407797" x="5724525" y="2741613"/>
          <p14:tracePt t="407814" x="5724525" y="2751138"/>
          <p14:tracePt t="407845" x="5724525" y="2759075"/>
          <p14:tracePt t="407881" x="5732463" y="2759075"/>
          <p14:tracePt t="407916" x="5732463" y="2768600"/>
          <p14:tracePt t="407941" x="5741988" y="2768600"/>
          <p14:tracePt t="407990" x="5741988" y="2778125"/>
          <p14:tracePt t="408002" x="5751513" y="2778125"/>
          <p14:tracePt t="408032" x="5759450" y="2795588"/>
          <p14:tracePt t="408045" x="5778500" y="2795588"/>
          <p14:tracePt t="408056" x="5786438" y="2795588"/>
          <p14:tracePt t="408068" x="5795963" y="2795588"/>
          <p14:tracePt t="408080" x="5803900" y="2803525"/>
          <p14:tracePt t="408097" x="5813425" y="2803525"/>
          <p14:tracePt t="408113" x="5822950" y="2803525"/>
          <p14:tracePt t="408130" x="5857875" y="2803525"/>
          <p14:tracePt t="408146" x="5867400" y="2803525"/>
          <p14:tracePt t="408164" x="5884863" y="2803525"/>
          <p14:tracePt t="408196" x="5894388" y="2803525"/>
          <p14:tracePt t="408213" x="5921375" y="2803525"/>
          <p14:tracePt t="408230" x="5929313" y="2803525"/>
          <p14:tracePt t="408246" x="5938838" y="2803525"/>
          <p14:tracePt t="408263" x="5946775" y="2803525"/>
          <p14:tracePt t="408280" x="5956300" y="2803525"/>
          <p14:tracePt t="408297" x="5992813" y="2803525"/>
          <p14:tracePt t="408313" x="6010275" y="2803525"/>
          <p14:tracePt t="408330" x="6027738" y="2803525"/>
          <p14:tracePt t="408346" x="6054725" y="2803525"/>
          <p14:tracePt t="408380" x="6064250" y="2803525"/>
          <p14:tracePt t="408396" x="6089650" y="2803525"/>
          <p14:tracePt t="408414" x="6099175" y="2803525"/>
          <p14:tracePt t="408431" x="6116638" y="2803525"/>
          <p14:tracePt t="408446" x="6135688" y="2803525"/>
          <p14:tracePt t="408463" x="6143625" y="2803525"/>
          <p14:tracePt t="408480" x="6170613" y="2803525"/>
          <p14:tracePt t="408496" x="6180138" y="2803525"/>
          <p14:tracePt t="408530" x="6188075" y="2803525"/>
          <p14:tracePt t="408548" x="6197600" y="2803525"/>
          <p14:tracePt t="408571" x="6207125" y="2803525"/>
          <p14:tracePt t="408583" x="6215063" y="2803525"/>
          <p14:tracePt t="408597" x="6232525" y="2803525"/>
          <p14:tracePt t="408614" x="6242050" y="2786063"/>
          <p14:tracePt t="408632" x="6251575" y="2786063"/>
          <p14:tracePt t="408656" x="6259513" y="2786063"/>
          <p14:tracePt t="408680" x="6269038" y="2786063"/>
          <p14:tracePt t="408717" x="6278563" y="2786063"/>
          <p14:tracePt t="408764" x="6286500" y="2786063"/>
          <p14:tracePt t="408801" x="6286500" y="2795588"/>
          <p14:tracePt t="408814" x="6303963" y="2795588"/>
          <p14:tracePt t="408837" x="6313488" y="2803525"/>
          <p14:tracePt t="408861" x="6313488" y="2813050"/>
          <p14:tracePt t="408874" x="6323013" y="2813050"/>
          <p14:tracePt t="408897" x="6323013" y="2822575"/>
          <p14:tracePt t="408909" x="6330950" y="2830513"/>
          <p14:tracePt t="408921" x="6330950" y="2840038"/>
          <p14:tracePt t="408934" x="6340475" y="2849563"/>
          <p14:tracePt t="408946" x="6350000" y="2874963"/>
          <p14:tracePt t="408963" x="6367463" y="2901950"/>
          <p14:tracePt t="408984" x="6375400" y="2928938"/>
          <p14:tracePt t="408998" x="6375400" y="2938463"/>
          <p14:tracePt t="409015" x="6375400" y="2955925"/>
          <p14:tracePt t="409032" x="6375400" y="2973388"/>
          <p14:tracePt t="409050" x="6375400" y="3009900"/>
          <p14:tracePt t="409064" x="6375400" y="3027363"/>
          <p14:tracePt t="409080" x="6384925" y="3054350"/>
          <p14:tracePt t="409100" x="6384925" y="3116263"/>
          <p14:tracePt t="409114" x="6384925" y="3152775"/>
          <p14:tracePt t="409131" x="6384925" y="3187700"/>
          <p14:tracePt t="409148" x="6367463" y="3251200"/>
          <p14:tracePt t="409165" x="6367463" y="3295650"/>
          <p14:tracePt t="409181" x="6357938" y="3330575"/>
          <p14:tracePt t="409198" x="6330950" y="3411538"/>
          <p14:tracePt t="409215" x="6323013" y="3446463"/>
          <p14:tracePt t="409235" x="6303963" y="3492500"/>
          <p14:tracePt t="409248" x="6303963" y="3517900"/>
          <p14:tracePt t="409264" x="6303963" y="3527425"/>
          <p14:tracePt t="409282" x="6296025" y="3544888"/>
          <p14:tracePt t="409314" x="6296025" y="3563938"/>
          <p14:tracePt t="409342" x="6286500" y="3571875"/>
          <p14:tracePt t="409379" x="6286500" y="3581400"/>
          <p14:tracePt t="409403" x="6286500" y="3589338"/>
          <p14:tracePt t="409414" x="6278563" y="3598863"/>
          <p14:tracePt t="409439" x="6278563" y="3608388"/>
          <p14:tracePt t="409463" x="6278563" y="3616325"/>
          <p14:tracePt t="409475" x="6278563" y="3635375"/>
          <p14:tracePt t="409487" x="6278563" y="3643313"/>
          <p14:tracePt t="409511" x="6278563" y="3652838"/>
          <p14:tracePt t="409523" x="6278563" y="3662363"/>
          <p14:tracePt t="409554" x="6278563" y="3670300"/>
          <p14:tracePt t="409578" x="6278563" y="3679825"/>
          <p14:tracePt t="409602" x="6278563" y="3687763"/>
          <p14:tracePt t="409615" x="6278563" y="3697288"/>
          <p14:tracePt t="409639" x="6278563" y="3714750"/>
          <p14:tracePt t="409651" x="6278563" y="3724275"/>
          <p14:tracePt t="409663" x="6278563" y="3733800"/>
          <p14:tracePt t="409674" x="6278563" y="3741738"/>
          <p14:tracePt t="409686" x="6278563" y="3751263"/>
          <p14:tracePt t="409699" x="6278563" y="3759200"/>
          <p14:tracePt t="409714" x="6278563" y="3786188"/>
          <p14:tracePt t="409730" x="6278563" y="3795713"/>
          <p14:tracePt t="409748" x="6278563" y="3813175"/>
          <p14:tracePt t="409763" x="6278563" y="3822700"/>
          <p14:tracePt t="409796" x="6278563" y="3830638"/>
          <p14:tracePt t="409968" x="6286500" y="3830638"/>
          <p14:tracePt t="410028" x="6296025" y="3830638"/>
          <p14:tracePt t="410047" x="6323013" y="3830638"/>
          <p14:tracePt t="410060" x="6340475" y="3830638"/>
          <p14:tracePt t="410071" x="6367463" y="3830638"/>
          <p14:tracePt t="410083" x="6375400" y="3830638"/>
          <p14:tracePt t="410099" x="6394450" y="3830638"/>
          <p14:tracePt t="410115" x="6402388" y="3830638"/>
          <p14:tracePt t="410132" x="6421438" y="3830638"/>
          <p14:tracePt t="410147" x="6446838" y="3830638"/>
          <p14:tracePt t="410164" x="6473825" y="3830638"/>
          <p14:tracePt t="410180" x="6492875" y="3830638"/>
          <p14:tracePt t="410197" x="6545263" y="3822700"/>
          <p14:tracePt t="410213" x="6554788" y="3822700"/>
          <p14:tracePt t="410230" x="6564313" y="3822700"/>
          <p14:tracePt t="410247" x="6589713" y="3822700"/>
          <p14:tracePt t="410263" x="6616700" y="3822700"/>
          <p14:tracePt t="410280" x="6626225" y="3822700"/>
          <p14:tracePt t="410296" x="6661150" y="3822700"/>
          <p14:tracePt t="410313" x="6670675" y="3822700"/>
          <p14:tracePt t="410330" x="6688138" y="3822700"/>
          <p14:tracePt t="410347" x="6697663" y="3822700"/>
          <p14:tracePt t="410363" x="6707188" y="3822700"/>
          <p14:tracePt t="410380" x="6742113" y="3822700"/>
          <p14:tracePt t="410397" x="6751638" y="3822700"/>
          <p14:tracePt t="410413" x="6759575" y="3822700"/>
          <p14:tracePt t="410430" x="6778625" y="3822700"/>
          <p14:tracePt t="410447" x="6786563" y="3813175"/>
          <p14:tracePt t="410463" x="6813550" y="3813175"/>
          <p14:tracePt t="410496" x="6823075" y="3813175"/>
          <p14:tracePt t="410525" x="6831013" y="3813175"/>
          <p14:tracePt t="410591" x="6840538" y="3813175"/>
          <p14:tracePt t="410638" x="6850063" y="3813175"/>
          <p14:tracePt t="410662" x="6875463" y="3813175"/>
          <p14:tracePt t="410675" x="6884988" y="3813175"/>
          <p14:tracePt t="410686" x="6894513" y="3813175"/>
          <p14:tracePt t="410699" x="6902450" y="3813175"/>
          <p14:tracePt t="410713" x="6911975" y="3813175"/>
          <p14:tracePt t="410730" x="6911975" y="3822700"/>
          <p14:tracePt t="410747" x="6921500" y="3822700"/>
          <p14:tracePt t="410771" x="6938963" y="3822700"/>
          <p14:tracePt t="410784" x="6938963" y="3830638"/>
          <p14:tracePt t="410798" x="6938963" y="3840163"/>
          <p14:tracePt t="410815" x="6946900" y="3849688"/>
          <p14:tracePt t="410833" x="6956425" y="3876675"/>
          <p14:tracePt t="410847" x="6956425" y="3894138"/>
          <p14:tracePt t="410864" x="6965950" y="3894138"/>
          <p14:tracePt t="410880" x="6965950" y="3911600"/>
          <p14:tracePt t="410919" x="6965950" y="3921125"/>
          <p14:tracePt t="410932" x="6973888" y="3921125"/>
          <p14:tracePt t="410966" x="6973888" y="3938588"/>
          <p14:tracePt t="410990" x="6973888" y="3948113"/>
          <p14:tracePt t="411014" x="6973888" y="3956050"/>
          <p14:tracePt t="411068" x="6973888" y="3965575"/>
          <p14:tracePt t="411141" x="6973888" y="3973513"/>
          <p14:tracePt t="411190" x="6973888" y="3983038"/>
          <p14:tracePt t="411202" x="6973888" y="3992563"/>
          <p14:tracePt t="411226" x="6973888" y="4010025"/>
          <p14:tracePt t="411252" x="6973888" y="4019550"/>
          <p14:tracePt t="411277" x="6973888" y="4027488"/>
          <p14:tracePt t="411302" x="6973888" y="4037013"/>
          <p14:tracePt t="411374" x="6973888" y="4044950"/>
          <p14:tracePt t="411459" x="6973888" y="4054475"/>
          <p14:tracePt t="411495" x="6973888" y="4064000"/>
          <p14:tracePt t="411937" x="6983413" y="4064000"/>
          <p14:tracePt t="411949" x="7010400" y="4064000"/>
          <p14:tracePt t="411961" x="7045325" y="4064000"/>
          <p14:tracePt t="411973" x="7072313" y="4064000"/>
          <p14:tracePt t="411985" x="7089775" y="4064000"/>
          <p14:tracePt t="411998" x="7126288" y="4081463"/>
          <p14:tracePt t="412014" x="7170738" y="4090988"/>
          <p14:tracePt t="412031" x="7188200" y="4090988"/>
          <p14:tracePt t="412049" x="7242175" y="4108450"/>
          <p14:tracePt t="412082" x="7251700" y="4108450"/>
          <p14:tracePt t="412100" x="7269163" y="4108450"/>
          <p14:tracePt t="412116" x="7278688" y="4108450"/>
          <p14:tracePt t="412131" x="7296150" y="4108450"/>
          <p14:tracePt t="412147" x="7313613" y="4108450"/>
          <p14:tracePt t="412164" x="7331075" y="4108450"/>
          <p14:tracePt t="412197" x="7340600" y="4108450"/>
          <p14:tracePt t="412214" x="7358063" y="4090988"/>
          <p14:tracePt t="412231" x="7367588" y="4090988"/>
          <p14:tracePt t="412274" x="7375525" y="4090988"/>
          <p14:tracePt t="412323" x="7385050" y="4090988"/>
          <p14:tracePt t="412335" x="7394575" y="4090988"/>
          <p14:tracePt t="412359" x="7402513" y="4090988"/>
          <p14:tracePt t="412371" x="7412038" y="4081463"/>
          <p14:tracePt t="412396" x="7421563" y="4081463"/>
          <p14:tracePt t="412408" x="7439025" y="4081463"/>
          <p14:tracePt t="412432" x="7446963" y="4081463"/>
          <p14:tracePt t="412444" x="7446963" y="4071938"/>
          <p14:tracePt t="412456" x="7456488" y="4071938"/>
          <p14:tracePt t="412505" x="7466013" y="4071938"/>
          <p14:tracePt t="412554" x="7473950" y="4071938"/>
          <p14:tracePt t="412572" x="7483475" y="4071938"/>
          <p14:tracePt t="412583" x="7493000" y="4071938"/>
          <p14:tracePt t="412609" x="7510463" y="4071938"/>
          <p14:tracePt t="412621" x="7518400" y="4071938"/>
          <p14:tracePt t="412634" x="7527925" y="4081463"/>
          <p14:tracePt t="412647" x="7537450" y="4098925"/>
          <p14:tracePt t="412659" x="7537450" y="4108450"/>
          <p14:tracePt t="412671" x="7545388" y="4108450"/>
          <p14:tracePt t="412684" x="7545388" y="4116388"/>
          <p14:tracePt t="412698" x="7545388" y="4125913"/>
          <p14:tracePt t="412715" x="7554913" y="4135438"/>
          <p14:tracePt t="412733" x="7554913" y="4143375"/>
          <p14:tracePt t="412749" x="7554913" y="4152900"/>
          <p14:tracePt t="412769" x="7554913" y="4162425"/>
          <p14:tracePt t="412782" x="7554913" y="4179888"/>
          <p14:tracePt t="412805" x="7554913" y="4187825"/>
          <p14:tracePt t="412818" x="7554913" y="4197350"/>
          <p14:tracePt t="412842" x="7554913" y="4206875"/>
          <p14:tracePt t="412854" x="7554913" y="4214813"/>
          <p14:tracePt t="412878" x="7554913" y="4224338"/>
          <p14:tracePt t="412890" x="7554913" y="4233863"/>
          <p14:tracePt t="412914" x="7554913" y="4251325"/>
          <p14:tracePt t="412926" x="7554913" y="4259263"/>
          <p14:tracePt t="412938" x="7554913" y="4268788"/>
          <p14:tracePt t="412951" x="7554913" y="4278313"/>
          <p14:tracePt t="412974" x="7554913" y="4286250"/>
          <p14:tracePt t="413000" x="7554913" y="4295775"/>
          <p14:tracePt t="413011" x="7554913" y="4305300"/>
          <p14:tracePt t="413035" x="7554913" y="4322763"/>
          <p14:tracePt t="413046" x="7554913" y="4330700"/>
          <p14:tracePt t="413058" x="7554913" y="4340225"/>
          <p14:tracePt t="413077" x="7554913" y="4349750"/>
          <p14:tracePt t="413091" x="7554913" y="4357688"/>
          <p14:tracePt t="413102" x="7554913" y="4367213"/>
          <p14:tracePt t="413126" x="7554913" y="4376738"/>
          <p14:tracePt t="413163" x="7554913" y="4394200"/>
          <p14:tracePt t="413235" x="7554913" y="4402138"/>
          <p14:tracePt t="413370" x="7554913" y="4376738"/>
          <p14:tracePt t="413383" x="7554913" y="4367213"/>
          <p14:tracePt t="413394" x="7554913" y="4330700"/>
          <p14:tracePt t="413406" x="7554913" y="4313238"/>
          <p14:tracePt t="413418" x="7554913" y="4286250"/>
          <p14:tracePt t="413431" x="7554913" y="4278313"/>
          <p14:tracePt t="413448" x="7554913" y="4251325"/>
          <p14:tracePt t="413464" x="7554913" y="4241800"/>
          <p14:tracePt t="413480" x="7554913" y="4224338"/>
          <p14:tracePt t="413497" x="7545388" y="4224338"/>
          <p14:tracePt t="413514" x="7545388" y="4214813"/>
          <p14:tracePt t="413530" x="7537450" y="4206875"/>
          <p14:tracePt t="413547" x="7537450" y="4197350"/>
          <p14:tracePt t="413564" x="7518400" y="4170363"/>
          <p14:tracePt t="413597" x="7500938" y="4162425"/>
          <p14:tracePt t="413619" x="7493000" y="4152900"/>
          <p14:tracePt t="413681" x="7483475" y="4143375"/>
          <p14:tracePt t="413693" x="7473950" y="4143375"/>
          <p14:tracePt t="413706" x="7466013" y="4143375"/>
          <p14:tracePt t="413718" x="7456488" y="4143375"/>
          <p14:tracePt t="413732" x="7446963" y="4135438"/>
          <p14:tracePt t="413748" x="7429500" y="4135438"/>
          <p14:tracePt t="413767" x="7412038" y="4135438"/>
          <p14:tracePt t="413782" x="7402513" y="4135438"/>
          <p14:tracePt t="413799" x="7394575" y="4135438"/>
          <p14:tracePt t="413802" x="7367588" y="4135438"/>
          <p14:tracePt t="413815" x="7358063" y="4135438"/>
          <p14:tracePt t="413831" x="7340600" y="4135438"/>
          <p14:tracePt t="413849" x="7331075" y="4135438"/>
          <p14:tracePt t="413866" x="7296150" y="4135438"/>
          <p14:tracePt t="413882" x="7278688" y="4135438"/>
          <p14:tracePt t="413898" x="7269163" y="4135438"/>
          <p14:tracePt t="413915" x="7207250" y="4135438"/>
          <p14:tracePt t="413931" x="7197725" y="4135438"/>
          <p14:tracePt t="413950" x="7170738" y="4135438"/>
          <p14:tracePt t="413982" x="7153275" y="4135438"/>
          <p14:tracePt t="413998" x="7135813" y="4135438"/>
          <p14:tracePt t="414014" x="7126288" y="4135438"/>
          <p14:tracePt t="414030" x="7116763" y="4135438"/>
          <p14:tracePt t="414047" x="7081838" y="4135438"/>
          <p14:tracePt t="414064" x="7072313" y="4135438"/>
          <p14:tracePt t="414080" x="7054850" y="4135438"/>
          <p14:tracePt t="414098" x="7045325" y="4135438"/>
          <p14:tracePt t="414114" x="7037388" y="4135438"/>
          <p14:tracePt t="414130" x="7018338" y="4135438"/>
          <p14:tracePt t="414148" x="6992938" y="4135438"/>
          <p14:tracePt t="414165" x="6956425" y="4135438"/>
          <p14:tracePt t="414181" x="6929438" y="4116388"/>
          <p14:tracePt t="414198" x="6867525" y="4108450"/>
          <p14:tracePt t="414215" x="6858000" y="4098925"/>
          <p14:tracePt t="414233" x="6804025" y="4064000"/>
          <p14:tracePt t="414248" x="6796088" y="4037013"/>
          <p14:tracePt t="414265" x="6769100" y="4027488"/>
          <p14:tracePt t="414282" x="6759575" y="4000500"/>
          <p14:tracePt t="414298" x="6759575" y="3992563"/>
          <p14:tracePt t="414315" x="6751638" y="3992563"/>
          <p14:tracePt t="414332" x="6751638" y="3973513"/>
          <p14:tracePt t="414348" x="6751638" y="3965575"/>
          <p14:tracePt t="414366" x="6751638" y="3948113"/>
          <p14:tracePt t="414381" x="6751638" y="3929063"/>
          <p14:tracePt t="414416" x="6751638" y="3921125"/>
          <p14:tracePt t="414438" x="6751638" y="3911600"/>
          <p14:tracePt t="414498" x="6751638" y="3902075"/>
          <p14:tracePt t="414536" x="6751638" y="3894138"/>
          <p14:tracePt t="414560" x="6742113" y="3894138"/>
          <p14:tracePt t="414602" x="6732588" y="3884613"/>
          <p14:tracePt t="414614" x="6724650" y="3884613"/>
          <p14:tracePt t="414626" x="6707188" y="3884613"/>
          <p14:tracePt t="414639" x="6697663" y="3884613"/>
          <p14:tracePt t="414651" x="6688138" y="3884613"/>
          <p14:tracePt t="414665" x="6680200" y="3884613"/>
          <p14:tracePt t="414682" x="6670675" y="3884613"/>
          <p14:tracePt t="414700" x="6626225" y="3884613"/>
          <p14:tracePt t="414715" x="6599238" y="3894138"/>
          <p14:tracePt t="414732" x="6581775" y="3894138"/>
          <p14:tracePt t="414750" x="6527800" y="3911600"/>
          <p14:tracePt t="414765" x="6510338" y="3911600"/>
          <p14:tracePt t="414782" x="6500813" y="3911600"/>
          <p14:tracePt t="414798" x="6473825" y="3911600"/>
          <p14:tracePt t="414815" x="6465888" y="3911600"/>
          <p14:tracePt t="414834" x="6456363" y="3911600"/>
          <p14:tracePt t="414858" x="6446838" y="3911600"/>
          <p14:tracePt t="414917" x="6438900" y="3911600"/>
          <p14:tracePt t="414954" x="6438900" y="3894138"/>
          <p14:tracePt t="414966" x="6438900" y="3884613"/>
          <p14:tracePt t="414978" x="6438900" y="3876675"/>
          <p14:tracePt t="414990" x="6429375" y="3867150"/>
          <p14:tracePt t="415002" x="6429375" y="3849688"/>
          <p14:tracePt t="415017" x="6429375" y="3830638"/>
          <p14:tracePt t="415032" x="6411913" y="3822700"/>
          <p14:tracePt t="415048" x="6411913" y="3813175"/>
          <p14:tracePt t="415065" x="6402388" y="3786188"/>
          <p14:tracePt t="415082" x="6402388" y="3759200"/>
          <p14:tracePt t="415098" x="6402388" y="3741738"/>
          <p14:tracePt t="415115" x="6394450" y="3697288"/>
          <p14:tracePt t="415133" x="6375400" y="3625850"/>
          <p14:tracePt t="415148" x="6367463" y="3598863"/>
          <p14:tracePt t="415165" x="6350000" y="3527425"/>
          <p14:tracePt t="415182" x="6340475" y="3394075"/>
          <p14:tracePt t="415198" x="6323013" y="3340100"/>
          <p14:tracePt t="415217" x="6323013" y="3295650"/>
          <p14:tracePt t="415232" x="6323013" y="3268663"/>
          <p14:tracePt t="415267" x="6323013" y="3259138"/>
          <p14:tracePt t="415292" x="6313488" y="3251200"/>
          <p14:tracePt t="415304" x="6313488" y="3232150"/>
          <p14:tracePt t="415317" x="6313488" y="3206750"/>
          <p14:tracePt t="415332" x="6303963" y="3179763"/>
          <p14:tracePt t="415349" x="6303963" y="3160713"/>
          <p14:tracePt t="415366" x="6303963" y="3143250"/>
          <p14:tracePt t="415383" x="6296025" y="3116263"/>
          <p14:tracePt t="415398" x="6296025" y="3081338"/>
          <p14:tracePt t="415415" x="6278563" y="3027363"/>
          <p14:tracePt t="415431" x="6278563" y="2992438"/>
          <p14:tracePt t="415447" x="6269038" y="2938463"/>
          <p14:tracePt t="415464" x="6251575" y="2857500"/>
          <p14:tracePt t="415481" x="6251575" y="2840038"/>
          <p14:tracePt t="415498" x="6251575" y="2813050"/>
          <p14:tracePt t="415515" x="6251575" y="2803525"/>
          <p14:tracePt t="415548" x="6251575" y="2795588"/>
          <p14:tracePt t="415772" x="6242050" y="2795588"/>
          <p14:tracePt t="415796" x="6224588" y="2795588"/>
          <p14:tracePt t="415808" x="6197600" y="2795588"/>
          <p14:tracePt t="415820" x="6161088" y="2795588"/>
          <p14:tracePt t="415833" x="6126163" y="2795588"/>
          <p14:tracePt t="415848" x="6072188" y="2795588"/>
          <p14:tracePt t="415865" x="6027738" y="2795588"/>
          <p14:tracePt t="415882" x="5983288" y="2795588"/>
          <p14:tracePt t="415898" x="5973763" y="2795588"/>
          <p14:tracePt t="415914" x="5956300" y="2795588"/>
          <p14:tracePt t="415931" x="5929313" y="2795588"/>
          <p14:tracePt t="415965" x="5911850" y="2795588"/>
          <p14:tracePt t="415981" x="5894388" y="2795588"/>
          <p14:tracePt t="415998" x="5875338" y="2795588"/>
          <p14:tracePt t="416015" x="5849938" y="2795588"/>
          <p14:tracePt t="416031" x="5840413" y="2795588"/>
          <p14:tracePt t="416047" x="5830888" y="2795588"/>
          <p14:tracePt t="416065" x="5813425" y="2795588"/>
          <p14:tracePt t="416081" x="5803900" y="2795588"/>
          <p14:tracePt t="416105" x="5795963" y="2786063"/>
          <p14:tracePt t="416178" x="5795963" y="2778125"/>
          <p14:tracePt t="416214" x="5786438" y="2778125"/>
          <p14:tracePt t="416250" x="5786438" y="2768600"/>
          <p14:tracePt t="416275" x="5778500" y="2768600"/>
          <p14:tracePt t="416288" x="5768975" y="2751138"/>
          <p14:tracePt t="416300" x="5759450" y="2741613"/>
          <p14:tracePt t="416315" x="5732463" y="2732088"/>
          <p14:tracePt t="416326" x="5724525" y="2732088"/>
          <p14:tracePt t="416339" x="5697538" y="2724150"/>
          <p14:tracePt t="416351" x="5697538" y="2714625"/>
          <p14:tracePt t="416366" x="5688013" y="2714625"/>
          <p14:tracePt t="416382" x="5688013" y="2706688"/>
          <p14:tracePt t="416399" x="5680075" y="2687638"/>
          <p14:tracePt t="416416" x="5680075" y="2679700"/>
          <p14:tracePt t="416431" x="5680075" y="2670175"/>
          <p14:tracePt t="416448" x="5680075" y="2660650"/>
          <p14:tracePt t="416465" x="5680075" y="2652713"/>
          <p14:tracePt t="416481" x="5680075" y="2643188"/>
          <p14:tracePt t="416497" x="5680075" y="2635250"/>
          <p14:tracePt t="416514" x="5680075" y="2616200"/>
          <p14:tracePt t="416532" x="5680075" y="2608263"/>
          <p14:tracePt t="416556" x="5680075" y="2598738"/>
          <p14:tracePt t="416579" x="5680075" y="2589213"/>
          <p14:tracePt t="416592" x="5688013" y="2589213"/>
          <p14:tracePt t="416609" x="5688013" y="2581275"/>
          <p14:tracePt t="416621" x="5707063" y="2554288"/>
          <p14:tracePt t="416634" x="5707063" y="2544763"/>
          <p14:tracePt t="416647" x="5715000" y="2527300"/>
          <p14:tracePt t="416664" x="5715000" y="2517775"/>
          <p14:tracePt t="416682" x="5724525" y="2482850"/>
          <p14:tracePt t="416714" x="5724525" y="2473325"/>
          <p14:tracePt t="416731" x="5724525" y="2465388"/>
          <p14:tracePt t="416840" x="5715000" y="2465388"/>
          <p14:tracePt t="416852" x="5707063" y="2465388"/>
          <p14:tracePt t="416864" x="5697538" y="2465388"/>
          <p14:tracePt t="416888" x="5680075" y="2465388"/>
          <p14:tracePt t="416901" x="5670550" y="2465388"/>
          <p14:tracePt t="416925" x="5661025" y="2465388"/>
          <p14:tracePt t="416937" x="5661025" y="2473325"/>
          <p14:tracePt t="416949" x="5653088" y="2473325"/>
          <p14:tracePt t="416961" x="5643563" y="2473325"/>
          <p14:tracePt t="416973" x="5635625" y="2482850"/>
          <p14:tracePt t="416985" x="5626100" y="2482850"/>
          <p14:tracePt t="416999" x="5608638" y="2492375"/>
          <p14:tracePt t="417020" x="5599113" y="2492375"/>
          <p14:tracePt t="417033" x="5589588" y="2492375"/>
          <p14:tracePt t="417057" x="5581650" y="2492375"/>
          <p14:tracePt t="417082" x="5572125" y="2492375"/>
          <p14:tracePt t="417124" x="5564188" y="2492375"/>
          <p14:tracePt t="417160" x="5554663" y="2492375"/>
          <p14:tracePt t="417184" x="5527675" y="2492375"/>
          <p14:tracePt t="417197" x="5510213" y="2492375"/>
          <p14:tracePt t="417209" x="5483225" y="2492375"/>
          <p14:tracePt t="417221" x="5446713" y="2492375"/>
          <p14:tracePt t="417234" x="5394325" y="2492375"/>
          <p14:tracePt t="417248" x="5349875" y="2473325"/>
          <p14:tracePt t="417265" x="5330825" y="2473325"/>
          <p14:tracePt t="417282" x="5295900" y="2473325"/>
          <p14:tracePt t="417298" x="5286375" y="2473325"/>
          <p14:tracePt t="417315" x="5278438" y="2473325"/>
          <p14:tracePt t="417333" x="5259388" y="2465388"/>
          <p14:tracePt t="417348" x="5241925" y="2465388"/>
          <p14:tracePt t="417365" x="5241925" y="2455863"/>
          <p14:tracePt t="417382" x="5224463" y="2455863"/>
          <p14:tracePt t="417398" x="5214938" y="2446338"/>
          <p14:tracePt t="417416" x="5197475" y="2446338"/>
          <p14:tracePt t="417431" x="5126038" y="2420938"/>
          <p14:tracePt t="417448" x="5108575" y="2411413"/>
          <p14:tracePt t="417466" x="5072063" y="2401888"/>
          <p14:tracePt t="417481" x="5045075" y="2374900"/>
          <p14:tracePt t="417499" x="5037138" y="2366963"/>
          <p14:tracePt t="417516" x="5018088" y="2330450"/>
          <p14:tracePt t="417532" x="5010150" y="2322513"/>
          <p14:tracePt t="417551" x="5000625" y="2303463"/>
          <p14:tracePt t="417565" x="5000625" y="2295525"/>
          <p14:tracePt t="417582" x="5000625" y="2286000"/>
          <p14:tracePt t="417599" x="5000625" y="2268538"/>
          <p14:tracePt t="417631" x="5000625" y="2259013"/>
          <p14:tracePt t="417653" x="5000625" y="2251075"/>
          <p14:tracePt t="417737" x="4983163" y="2251075"/>
          <p14:tracePt t="417761" x="4973638" y="2251075"/>
          <p14:tracePt t="417773" x="4956175" y="2251075"/>
          <p14:tracePt t="417785" x="4929188" y="2251075"/>
          <p14:tracePt t="417799" x="4911725" y="2259013"/>
          <p14:tracePt t="417814" x="4867275" y="2268538"/>
          <p14:tracePt t="417831" x="4848225" y="2278063"/>
          <p14:tracePt t="417848" x="4795838" y="2295525"/>
          <p14:tracePt t="417864" x="4786313" y="2303463"/>
          <p14:tracePt t="417881" x="4776788" y="2312988"/>
          <p14:tracePt t="417898" x="4768850" y="2312988"/>
          <p14:tracePt t="417914" x="4759325" y="2322513"/>
          <p14:tracePt t="417932" x="4732338" y="2330450"/>
          <p14:tracePt t="417948" x="4724400" y="2330450"/>
          <p14:tracePt t="417965" x="4705350" y="2349500"/>
          <p14:tracePt t="417982" x="4670425" y="2366963"/>
          <p14:tracePt t="417998" x="4660900" y="2366963"/>
          <p14:tracePt t="418015" x="4652963" y="2366963"/>
          <p14:tracePt t="418031" x="4633913" y="2366963"/>
          <p14:tracePt t="418089" x="4633913" y="2374900"/>
          <p14:tracePt t="418119" x="4643438" y="2374900"/>
          <p14:tracePt t="418143" x="4652963" y="2374900"/>
          <p14:tracePt t="418155" x="4652963" y="2384425"/>
          <p14:tracePt t="418182" x="4660900" y="2384425"/>
          <p14:tracePt t="418234" x="4670425" y="2384425"/>
          <p14:tracePt t="418270" x="4679950" y="2384425"/>
          <p14:tracePt t="418330" x="4687888" y="2374900"/>
          <p14:tracePt t="441084" x="4679950" y="2374900"/>
          <p14:tracePt t="441095" x="4643438" y="2374900"/>
          <p14:tracePt t="441107" x="4562475" y="2384425"/>
          <p14:tracePt t="441122" x="4491038" y="2393950"/>
          <p14:tracePt t="441135" x="4411663" y="2411413"/>
          <p14:tracePt t="441151" x="4330700" y="2428875"/>
          <p14:tracePt t="441168" x="4152900" y="2465388"/>
          <p14:tracePt t="441184" x="4037013" y="2473325"/>
          <p14:tracePt t="441201" x="3911600" y="2509838"/>
          <p14:tracePt t="441217" x="3633788" y="2608263"/>
          <p14:tracePt t="441234" x="3500438" y="2660650"/>
          <p14:tracePt t="441251" x="3375025" y="2714625"/>
          <p14:tracePt t="441269" x="2973388" y="2874963"/>
          <p14:tracePt t="441285" x="2803525" y="2938463"/>
          <p14:tracePt t="441301" x="2652713" y="2992438"/>
          <p14:tracePt t="441318" x="2544763" y="3027363"/>
          <p14:tracePt t="441334" x="2357438" y="3108325"/>
          <p14:tracePt t="441351" x="2276475" y="3143250"/>
          <p14:tracePt t="441367" x="2197100" y="3170238"/>
          <p14:tracePt t="441384" x="2081213" y="3251200"/>
          <p14:tracePt t="441401" x="2036763" y="3259138"/>
          <p14:tracePt t="441418" x="2000250" y="3286125"/>
          <p14:tracePt t="441434" x="1874838" y="3384550"/>
          <p14:tracePt t="441451" x="1795463" y="3446463"/>
          <p14:tracePt t="441468" x="1704975" y="3536950"/>
          <p14:tracePt t="441787" x="1679575" y="3563938"/>
          <p14:tracePt t="441805" x="1643063" y="3589338"/>
          <p14:tracePt t="441817" x="1598613" y="3635375"/>
          <p14:tracePt t="441830" x="1536700" y="3679825"/>
          <p14:tracePt t="441841" x="1473200" y="3724275"/>
          <p14:tracePt t="441854" x="1411288" y="3768725"/>
          <p14:tracePt t="441869" x="1347788" y="3813175"/>
          <p14:tracePt t="441885" x="1312863" y="3857625"/>
          <p14:tracePt t="441904" x="1223963" y="3938588"/>
          <p14:tracePt t="441919" x="1196975" y="3983038"/>
          <p14:tracePt t="441935" x="1169988" y="4037013"/>
          <p14:tracePt t="441952" x="1081088" y="4143375"/>
          <p14:tracePt t="441968" x="1054100" y="4179888"/>
          <p14:tracePt t="441986" x="1044575" y="4224338"/>
          <p14:tracePt t="442002" x="1017588" y="4268788"/>
          <p14:tracePt t="442019" x="1017588" y="4305300"/>
          <p14:tracePt t="442037" x="1017588" y="4349750"/>
          <p14:tracePt t="442052" x="1017588" y="4376738"/>
          <p14:tracePt t="442069" x="1017588" y="4411663"/>
          <p14:tracePt t="442085" x="1036638" y="4473575"/>
          <p14:tracePt t="442102" x="1062038" y="4500563"/>
          <p14:tracePt t="442120" x="1089025" y="4554538"/>
          <p14:tracePt t="442136" x="1098550" y="4591050"/>
          <p14:tracePt t="442152" x="1125538" y="4616450"/>
          <p14:tracePt t="442168" x="1133475" y="4679950"/>
          <p14:tracePt t="442184" x="1152525" y="4706938"/>
          <p14:tracePt t="442201" x="1152525" y="4741863"/>
          <p14:tracePt t="442217" x="1152525" y="4805363"/>
          <p14:tracePt t="442234" x="1152525" y="4822825"/>
          <p14:tracePt t="442252" x="1152525" y="4849813"/>
          <p14:tracePt t="442270" x="1152525" y="4884738"/>
          <p14:tracePt t="442286" x="1152525" y="4894263"/>
          <p14:tracePt t="442303" x="1152525" y="4921250"/>
          <p14:tracePt t="442318" x="1152525" y="4965700"/>
          <p14:tracePt t="442334" x="1160463" y="5019675"/>
          <p14:tracePt t="442351" x="1214438" y="5116513"/>
          <p14:tracePt t="442367" x="1241425" y="5153025"/>
          <p14:tracePt t="442386" x="1285875" y="5197475"/>
          <p14:tracePt t="442402" x="1322388" y="5224463"/>
          <p14:tracePt t="442945" x="1285875" y="5224463"/>
          <p14:tracePt t="442957" x="1268413" y="5224463"/>
          <p14:tracePt t="442971" x="1214438" y="5224463"/>
          <p14:tracePt t="442986" x="1143000" y="5233988"/>
          <p14:tracePt t="443002" x="1062038" y="5233988"/>
          <p14:tracePt t="443019" x="911225" y="5268913"/>
          <p14:tracePt t="443036" x="857250" y="5278438"/>
          <p14:tracePt t="443054" x="750888" y="5305425"/>
          <p14:tracePt t="443069" x="704850" y="5305425"/>
          <p14:tracePt t="443086" x="669925" y="5322888"/>
          <p14:tracePt t="443102" x="652463" y="5322888"/>
          <p14:tracePt t="443118" x="633413" y="5322888"/>
          <p14:tracePt t="443174" x="633413" y="5330825"/>
          <p14:tracePt t="443283" x="642938" y="5330825"/>
          <p14:tracePt t="443372" x="642938" y="5340350"/>
          <p14:tracePt t="443420" x="652463" y="5349875"/>
          <p14:tracePt t="443432" x="652463" y="5357813"/>
          <p14:tracePt t="443444" x="660400" y="5376863"/>
          <p14:tracePt t="443456" x="669925" y="5384800"/>
          <p14:tracePt t="443469" x="679450" y="5394325"/>
          <p14:tracePt t="443485" x="679450" y="5402263"/>
          <p14:tracePt t="443502" x="687388" y="5411788"/>
          <p14:tracePt t="443519" x="696913" y="5429250"/>
          <p14:tracePt t="443535" x="696913" y="5448300"/>
          <p14:tracePt t="443551" x="714375" y="5448300"/>
          <p14:tracePt t="443567" x="723900" y="5465763"/>
          <p14:tracePt t="443584" x="731838" y="5465763"/>
          <p14:tracePt t="443601" x="758825" y="5483225"/>
          <p14:tracePt t="443617" x="785813" y="5500688"/>
          <p14:tracePt t="443634" x="795338" y="5510213"/>
          <p14:tracePt t="443651" x="839788" y="5519738"/>
          <p14:tracePt t="443669" x="857250" y="5519738"/>
          <p14:tracePt t="443687" x="884238" y="5527675"/>
          <p14:tracePt t="443702" x="911225" y="5527675"/>
          <p14:tracePt t="443718" x="919163" y="5527675"/>
          <p14:tracePt t="443736" x="973138" y="5527675"/>
          <p14:tracePt t="443752" x="982663" y="5527675"/>
          <p14:tracePt t="443769" x="1009650" y="5527675"/>
          <p14:tracePt t="443785" x="1036638" y="5527675"/>
          <p14:tracePt t="443802" x="1044575" y="5527675"/>
          <p14:tracePt t="443818" x="1071563" y="5527675"/>
          <p14:tracePt t="443835" x="1089025" y="5527675"/>
          <p14:tracePt t="443852" x="1143000" y="5527675"/>
          <p14:tracePt t="443869" x="1179513" y="5527675"/>
          <p14:tracePt t="443887" x="1268413" y="5510213"/>
          <p14:tracePt t="443902" x="1312863" y="5500688"/>
          <p14:tracePt t="443919" x="1347788" y="5500688"/>
          <p14:tracePt t="443936" x="1438275" y="5483225"/>
          <p14:tracePt t="443952" x="1490663" y="5473700"/>
          <p14:tracePt t="443969" x="1554163" y="5456238"/>
          <p14:tracePt t="443986" x="1731963" y="5429250"/>
          <p14:tracePt t="444002" x="1822450" y="5429250"/>
          <p14:tracePt t="444020" x="2044700" y="5411788"/>
          <p14:tracePt t="444035" x="2143125" y="5394325"/>
          <p14:tracePt t="444052" x="2224088" y="5357813"/>
          <p14:tracePt t="444070" x="2357438" y="5330825"/>
          <p14:tracePt t="444085" x="2401888" y="5322888"/>
          <p14:tracePt t="444102" x="2438400" y="5305425"/>
          <p14:tracePt t="444119" x="2517775" y="5305425"/>
          <p14:tracePt t="444135" x="2536825" y="5305425"/>
          <p14:tracePt t="444152" x="2571750" y="5313363"/>
          <p14:tracePt t="444169" x="2643188" y="5330825"/>
          <p14:tracePt t="444185" x="2660650" y="5330825"/>
          <p14:tracePt t="444202" x="2714625" y="5357813"/>
          <p14:tracePt t="444219" x="2724150" y="5357813"/>
          <p14:tracePt t="444236" x="2732088" y="5357813"/>
          <p14:tracePt t="444252" x="2741613" y="5367338"/>
          <p14:tracePt t="444275" x="2751138" y="5367338"/>
          <p14:tracePt t="444301" x="2759075" y="5367338"/>
          <p14:tracePt t="444311" x="2768600" y="5367338"/>
          <p14:tracePt t="444329" x="2786063" y="5367338"/>
          <p14:tracePt t="444342" x="2795588" y="5367338"/>
          <p14:tracePt t="444354" x="2795588" y="5376863"/>
          <p14:tracePt t="444369" x="2803525" y="5376863"/>
          <p14:tracePt t="444428" x="2813050" y="5376863"/>
          <p14:tracePt t="444870" x="2813050" y="5367338"/>
          <p14:tracePt t="444882" x="2813050" y="5357813"/>
          <p14:tracePt t="444894" x="2803525" y="5349875"/>
          <p14:tracePt t="444919" x="2803525" y="5340350"/>
          <p14:tracePt t="444931" x="2795588" y="5340350"/>
          <p14:tracePt t="444943" x="2795588" y="5330825"/>
          <p14:tracePt t="444992" x="2795588" y="5322888"/>
          <p14:tracePt t="445004" x="2776538" y="5322888"/>
          <p14:tracePt t="445016" x="2776538" y="5305425"/>
          <p14:tracePt t="445028" x="2776538" y="5295900"/>
          <p14:tracePt t="445041" x="2776538" y="5286375"/>
          <p14:tracePt t="445054" x="2768600" y="5278438"/>
          <p14:tracePt t="445078" x="2768600" y="5268913"/>
          <p14:tracePt t="445090" x="2768600" y="5259388"/>
          <p14:tracePt t="445103" x="2768600" y="5251450"/>
          <p14:tracePt t="445119" x="2768600" y="5224463"/>
          <p14:tracePt t="445135" x="2768600" y="5207000"/>
          <p14:tracePt t="445152" x="2776538" y="5143500"/>
          <p14:tracePt t="445169" x="2776538" y="5091113"/>
          <p14:tracePt t="445185" x="2786063" y="5027613"/>
          <p14:tracePt t="445202" x="2840038" y="4876800"/>
          <p14:tracePt t="445219" x="2847975" y="4822825"/>
          <p14:tracePt t="445237" x="2894013" y="4741863"/>
          <p14:tracePt t="445251" x="2901950" y="4697413"/>
          <p14:tracePt t="445268" x="2911475" y="4679950"/>
          <p14:tracePt t="445285" x="2928938" y="4616450"/>
          <p14:tracePt t="445301" x="2938463" y="4591050"/>
          <p14:tracePt t="445319" x="2955925" y="4554538"/>
          <p14:tracePt t="445336" x="2965450" y="4527550"/>
          <p14:tracePt t="445352" x="2965450" y="4500563"/>
          <p14:tracePt t="461444" x="3009900" y="4492625"/>
          <p14:tracePt t="461455" x="3062288" y="4448175"/>
          <p14:tracePt t="461467" x="3152775" y="4376738"/>
          <p14:tracePt t="461480" x="3259138" y="4286250"/>
          <p14:tracePt t="461492" x="3411538" y="4170363"/>
          <p14:tracePt t="461505" x="3589338" y="4027488"/>
          <p14:tracePt t="461528" x="4017963" y="3662363"/>
          <p14:tracePt t="461541" x="4170363" y="3527425"/>
          <p14:tracePt t="461554" x="4286250" y="3394075"/>
          <p14:tracePt t="461572" x="4419600" y="3259138"/>
          <p14:tracePt t="461589" x="4643438" y="3036888"/>
          <p14:tracePt t="461604" x="4732338" y="2946400"/>
          <p14:tracePt t="461620" x="4795838" y="2874963"/>
          <p14:tracePt t="461636" x="4884738" y="2822575"/>
          <p14:tracePt t="461653" x="4894263" y="2822575"/>
          <p14:tracePt t="461669" x="4902200" y="2813050"/>
          <p14:tracePt t="461916" x="4983163" y="2768600"/>
          <p14:tracePt t="461934" x="5089525" y="2697163"/>
          <p14:tracePt t="461946" x="5224463" y="2625725"/>
          <p14:tracePt t="461958" x="5330825" y="2554288"/>
          <p14:tracePt t="461971" x="5438775" y="2500313"/>
          <p14:tracePt t="461988" x="5518150" y="2446338"/>
          <p14:tracePt t="462006" x="5635625" y="2420938"/>
          <p14:tracePt t="462022" x="5661025" y="2401888"/>
          <p14:tracePt t="462038" x="5688013" y="2401888"/>
          <p14:tracePt t="462055" x="5707063" y="2401888"/>
          <p14:tracePt t="462071" x="5724525" y="2401888"/>
          <p14:tracePt t="462086" x="5741988" y="2401888"/>
          <p14:tracePt t="462103" x="5778500" y="2401888"/>
          <p14:tracePt t="462119" x="5803900" y="2411413"/>
          <p14:tracePt t="462136" x="5813425" y="2411413"/>
          <p14:tracePt t="462153" x="5840413" y="2411413"/>
          <p14:tracePt t="462186" x="5849938" y="2411413"/>
          <p14:tracePt t="462203" x="5875338" y="2411413"/>
          <p14:tracePt t="462236" x="5884863" y="2411413"/>
          <p14:tracePt t="462285" x="5902325" y="2420938"/>
          <p14:tracePt t="462335" x="5902325" y="2428875"/>
          <p14:tracePt t="462347" x="5902325" y="2438400"/>
          <p14:tracePt t="462358" x="5902325" y="2446338"/>
          <p14:tracePt t="462372" x="5894388" y="2455863"/>
          <p14:tracePt t="462395" x="5884863" y="2465388"/>
          <p14:tracePt t="462419" x="5875338" y="2482850"/>
          <p14:tracePt t="462437" x="5857875" y="2482850"/>
          <p14:tracePt t="462450" x="5813425" y="2509838"/>
          <p14:tracePt t="462851" x="5813425" y="2517775"/>
          <p14:tracePt t="462899" x="5813425" y="2527300"/>
          <p14:tracePt t="462923" x="5813425" y="2536825"/>
          <p14:tracePt t="462954" x="5803900" y="2544763"/>
          <p14:tracePt t="462967" x="5803900" y="2554288"/>
          <p14:tracePt t="462979" x="5803900" y="2563813"/>
          <p14:tracePt t="462992" x="5803900" y="2581275"/>
          <p14:tracePt t="463006" x="5803900" y="2589213"/>
          <p14:tracePt t="463028" x="5795963" y="2598738"/>
          <p14:tracePt t="463040" x="5795963" y="2608263"/>
          <p14:tracePt t="463054" x="5795963" y="2625725"/>
          <p14:tracePt t="463071" x="5795963" y="2652713"/>
          <p14:tracePt t="463090" x="5786438" y="2732088"/>
          <p14:tracePt t="463105" x="5768975" y="2751138"/>
          <p14:tracePt t="463121" x="5768975" y="2778125"/>
          <p14:tracePt t="463138" x="5759450" y="2786063"/>
          <p14:tracePt t="463154" x="5759450" y="2795588"/>
          <p14:tracePt t="463197" x="5759450" y="2803525"/>
          <p14:tracePt t="463354" x="5759450" y="2813050"/>
          <p14:tracePt t="463378" x="5759450" y="2830513"/>
          <p14:tracePt t="463390" x="5768975" y="2830513"/>
          <p14:tracePt t="463402" x="5778500" y="2840038"/>
          <p14:tracePt t="463428" x="5803900" y="2849563"/>
          <p14:tracePt t="463446" x="5813425" y="2849563"/>
          <p14:tracePt t="463458" x="5822950" y="2857500"/>
          <p14:tracePt t="463469" x="5849938" y="2857500"/>
          <p14:tracePt t="463482" x="5867400" y="2857500"/>
          <p14:tracePt t="463497" x="5875338" y="2857500"/>
          <p14:tracePt t="463509" x="5902325" y="2857500"/>
          <p14:tracePt t="463522" x="5911850" y="2857500"/>
          <p14:tracePt t="463538" x="5921375" y="2857500"/>
          <p14:tracePt t="463555" x="5929313" y="2857500"/>
          <p14:tracePt t="463572" x="5946775" y="2857500"/>
          <p14:tracePt t="463588" x="5965825" y="2857500"/>
          <p14:tracePt t="463606" x="5992813" y="2857500"/>
          <p14:tracePt t="463621" x="6000750" y="2857500"/>
          <p14:tracePt t="463638" x="6027738" y="2857500"/>
          <p14:tracePt t="463657" x="6054725" y="2857500"/>
          <p14:tracePt t="463671" x="6064250" y="2857500"/>
          <p14:tracePt t="463688" x="6089650" y="2857500"/>
          <p14:tracePt t="463705" x="6116638" y="2857500"/>
          <p14:tracePt t="463721" x="6135688" y="2857500"/>
          <p14:tracePt t="463738" x="6153150" y="2857500"/>
          <p14:tracePt t="463756" x="6170613" y="2857500"/>
          <p14:tracePt t="463771" x="6180138" y="2857500"/>
          <p14:tracePt t="463787" x="6188075" y="2857500"/>
          <p14:tracePt t="463803" x="6215063" y="2857500"/>
          <p14:tracePt t="463820" x="6232525" y="2849563"/>
          <p14:tracePt t="463837" x="6278563" y="2849563"/>
          <p14:tracePt t="463854" x="6296025" y="2840038"/>
          <p14:tracePt t="463871" x="6303963" y="2840038"/>
          <p14:tracePt t="463888" x="6313488" y="2840038"/>
          <p14:tracePt t="463904" x="6323013" y="2840038"/>
          <p14:tracePt t="463934" x="6330950" y="2840038"/>
          <p14:tracePt t="464062" x="6330950" y="2849563"/>
          <p14:tracePt t="464073" x="6330950" y="2867025"/>
          <p14:tracePt t="464086" x="6330950" y="2894013"/>
          <p14:tracePt t="464098" x="6330950" y="2911475"/>
          <p14:tracePt t="464110" x="6330950" y="2928938"/>
          <p14:tracePt t="464123" x="6330950" y="2946400"/>
          <p14:tracePt t="464138" x="6330950" y="2973388"/>
          <p14:tracePt t="464155" x="6330950" y="2982913"/>
          <p14:tracePt t="464172" x="6330950" y="3009900"/>
          <p14:tracePt t="464188" x="6330950" y="3036888"/>
          <p14:tracePt t="464207" x="6330950" y="3081338"/>
          <p14:tracePt t="464220" x="6330950" y="3098800"/>
          <p14:tracePt t="464237" x="6330950" y="3125788"/>
          <p14:tracePt t="464254" x="6330950" y="3143250"/>
          <p14:tracePt t="464270" x="6330950" y="3170238"/>
          <p14:tracePt t="464288" x="6330950" y="3179763"/>
          <p14:tracePt t="464306" x="6330950" y="3224213"/>
          <p14:tracePt t="464321" x="6330950" y="3251200"/>
          <p14:tracePt t="464339" x="6330950" y="3268663"/>
          <p14:tracePt t="464354" x="6330950" y="3313113"/>
          <p14:tracePt t="464371" x="6330950" y="3357563"/>
          <p14:tracePt t="464388" x="6313488" y="3402013"/>
          <p14:tracePt t="464403" x="6313488" y="3421063"/>
          <p14:tracePt t="464420" x="6313488" y="3446463"/>
          <p14:tracePt t="464437" x="6313488" y="3455988"/>
          <p14:tracePt t="464869" x="6313488" y="3465513"/>
          <p14:tracePt t="464882" x="6313488" y="3473450"/>
          <p14:tracePt t="464894" x="6313488" y="3482975"/>
          <p14:tracePt t="464907" x="6313488" y="3500438"/>
          <p14:tracePt t="464921" x="6313488" y="3517900"/>
          <p14:tracePt t="464938" x="6313488" y="3544888"/>
          <p14:tracePt t="464954" x="6313488" y="3563938"/>
          <p14:tracePt t="464973" x="6313488" y="3598863"/>
          <p14:tracePt t="464988" x="6313488" y="3608388"/>
          <p14:tracePt t="465005" x="6313488" y="3616325"/>
          <p14:tracePt t="465023" x="6313488" y="3635375"/>
          <p14:tracePt t="465039" x="6313488" y="3643313"/>
          <p14:tracePt t="465055" x="6313488" y="3662363"/>
          <p14:tracePt t="465072" x="6313488" y="3679825"/>
          <p14:tracePt t="465106" x="6313488" y="3687763"/>
          <p14:tracePt t="465130" x="6313488" y="3706813"/>
          <p14:tracePt t="465141" x="6313488" y="3724275"/>
          <p14:tracePt t="465166" x="6313488" y="3733800"/>
          <p14:tracePt t="465179" x="6313488" y="3741738"/>
          <p14:tracePt t="465204" x="6313488" y="3751263"/>
          <p14:tracePt t="465228" x="6313488" y="3759200"/>
          <p14:tracePt t="465240" x="6313488" y="3768725"/>
          <p14:tracePt t="465264" x="6313488" y="3778250"/>
          <p14:tracePt t="465276" x="6313488" y="3786188"/>
          <p14:tracePt t="465300" x="6313488" y="3805238"/>
          <p14:tracePt t="465349" x="6313488" y="3813175"/>
          <p14:tracePt t="465464" x="6330950" y="3813175"/>
          <p14:tracePt t="465491" x="6340475" y="3822700"/>
          <p14:tracePt t="465502" x="6350000" y="3822700"/>
          <p14:tracePt t="465514" x="6357938" y="3822700"/>
          <p14:tracePt t="465526" x="6367463" y="3822700"/>
          <p14:tracePt t="465539" x="6402388" y="3822700"/>
          <p14:tracePt t="465555" x="6429375" y="3830638"/>
          <p14:tracePt t="465570" x="6465888" y="3830638"/>
          <p14:tracePt t="465587" x="6527800" y="3830638"/>
          <p14:tracePt t="465603" x="6564313" y="3830638"/>
          <p14:tracePt t="465620" x="6599238" y="3830638"/>
          <p14:tracePt t="465637" x="6643688" y="3830638"/>
          <p14:tracePt t="465653" x="6661150" y="3830638"/>
          <p14:tracePt t="465671" x="6680200" y="3830638"/>
          <p14:tracePt t="465687" x="6697663" y="3830638"/>
          <p14:tracePt t="465704" x="6724650" y="3830638"/>
          <p14:tracePt t="465722" x="6769100" y="3830638"/>
          <p14:tracePt t="465737" x="6796088" y="3830638"/>
          <p14:tracePt t="465754" x="6831013" y="3813175"/>
          <p14:tracePt t="465771" x="6875463" y="3813175"/>
          <p14:tracePt t="465787" x="6884988" y="3813175"/>
          <p14:tracePt t="465804" x="6894513" y="3813175"/>
          <p14:tracePt t="465807" x="6911975" y="3813175"/>
          <p14:tracePt t="465830" x="6921500" y="3813175"/>
          <p14:tracePt t="465855" x="6929438" y="3813175"/>
          <p14:tracePt t="465879" x="6938963" y="3813175"/>
          <p14:tracePt t="465915" x="6946900" y="3822700"/>
          <p14:tracePt t="465928" x="6946900" y="3830638"/>
          <p14:tracePt t="465940" x="6956425" y="3849688"/>
          <p14:tracePt t="465951" x="6956425" y="3876675"/>
          <p14:tracePt t="465969" x="6973888" y="3902075"/>
          <p14:tracePt t="465982" x="6973888" y="3921125"/>
          <p14:tracePt t="465994" x="6973888" y="3948113"/>
          <p14:tracePt t="466006" x="6983413" y="3983038"/>
          <p14:tracePt t="466021" x="6983413" y="4010025"/>
          <p14:tracePt t="466037" x="6983413" y="4044950"/>
          <p14:tracePt t="466054" x="6983413" y="4064000"/>
          <p14:tracePt t="466071" x="6983413" y="4098925"/>
          <p14:tracePt t="466087" x="6983413" y="4125913"/>
          <p14:tracePt t="466104" x="6983413" y="4152900"/>
          <p14:tracePt t="466120" x="6983413" y="4162425"/>
          <p14:tracePt t="466137" x="6983413" y="4170363"/>
          <p14:tracePt t="466153" x="6992938" y="4179888"/>
          <p14:tracePt t="466170" x="6992938" y="4197350"/>
          <p14:tracePt t="466203" x="6992938" y="4206875"/>
          <p14:tracePt t="466262" x="7000875" y="4206875"/>
          <p14:tracePt t="466275" x="7018338" y="4206875"/>
          <p14:tracePt t="466286" x="7027863" y="4206875"/>
          <p14:tracePt t="466298" x="7045325" y="4206875"/>
          <p14:tracePt t="466310" x="7081838" y="4206875"/>
          <p14:tracePt t="466322" x="7126288" y="4206875"/>
          <p14:tracePt t="466337" x="7180263" y="4206875"/>
          <p14:tracePt t="466353" x="7215188" y="4206875"/>
          <p14:tracePt t="466370" x="7232650" y="4206875"/>
          <p14:tracePt t="466387" x="7313613" y="4206875"/>
          <p14:tracePt t="466404" x="7340600" y="4197350"/>
          <p14:tracePt t="466420" x="7385050" y="4187825"/>
          <p14:tracePt t="466437" x="7429500" y="4162425"/>
          <p14:tracePt t="466453" x="7483475" y="4152900"/>
          <p14:tracePt t="466470" x="7537450" y="4135438"/>
          <p14:tracePt t="466487" x="7626350" y="4116388"/>
          <p14:tracePt t="466503" x="7653338" y="4116388"/>
          <p14:tracePt t="466520" x="7680325" y="4108450"/>
          <p14:tracePt t="466537" x="7707313" y="4108450"/>
          <p14:tracePt t="466554" x="7715250" y="4098925"/>
          <p14:tracePt t="466571" x="7732713" y="4098925"/>
          <p14:tracePt t="466607" x="7732713" y="4090988"/>
          <p14:tracePt t="467950" x="7661275" y="4090988"/>
          <p14:tracePt t="467962" x="7537450" y="4090988"/>
          <p14:tracePt t="467980" x="7421563" y="4090988"/>
          <p14:tracePt t="467992" x="7278688" y="4090988"/>
          <p14:tracePt t="468005" x="7153275" y="4090988"/>
          <p14:tracePt t="468020" x="7054850" y="4090988"/>
          <p14:tracePt t="468041" x="6894513" y="4071938"/>
          <p14:tracePt t="468054" x="6804025" y="4037013"/>
          <p14:tracePt t="468070" x="6751638" y="4027488"/>
          <p14:tracePt t="468087" x="6732588" y="4010025"/>
          <p14:tracePt t="468104" x="6697663" y="4000500"/>
          <p14:tracePt t="468120" x="6688138" y="4000500"/>
          <p14:tracePt t="468137" x="6661150" y="3973513"/>
          <p14:tracePt t="468153" x="6500813" y="3876675"/>
          <p14:tracePt t="468170" x="6473825" y="3867150"/>
          <p14:tracePt t="468187" x="6456363" y="3857625"/>
          <p14:tracePt t="468204" x="6446838" y="3857625"/>
          <p14:tracePt t="468237" x="6446838" y="3849688"/>
          <p14:tracePt t="468321" x="6456363" y="3840163"/>
          <p14:tracePt t="468332" x="6456363" y="3830638"/>
          <p14:tracePt t="468357" x="6465888" y="3813175"/>
          <p14:tracePt t="468369" x="6473825" y="3805238"/>
          <p14:tracePt t="468381" x="6500813" y="3795713"/>
          <p14:tracePt t="468393" x="6510338" y="3759200"/>
          <p14:tracePt t="468406" x="6537325" y="3733800"/>
          <p14:tracePt t="468423" x="6545263" y="3706813"/>
          <p14:tracePt t="468438" x="6572250" y="3679825"/>
          <p14:tracePt t="468454" x="6589713" y="3643313"/>
          <p14:tracePt t="468470" x="6599238" y="3635375"/>
          <p14:tracePt t="468487" x="6599238" y="3625850"/>
          <p14:tracePt t="468624" x="6599238" y="3635375"/>
          <p14:tracePt t="468636" x="6599238" y="3643313"/>
          <p14:tracePt t="468648" x="6599238" y="3670300"/>
          <p14:tracePt t="468661" x="6599238" y="3679825"/>
          <p14:tracePt t="468674" x="6599238" y="3697288"/>
          <p14:tracePt t="468688" x="6581775" y="3714750"/>
          <p14:tracePt t="468705" x="6581775" y="3741738"/>
          <p14:tracePt t="468723" x="6572250" y="3768725"/>
          <p14:tracePt t="468738" x="6564313" y="3786188"/>
          <p14:tracePt t="468773" x="6564313" y="3805238"/>
          <p14:tracePt t="468788" x="6564313" y="3813175"/>
          <p14:tracePt t="469031" x="6564313" y="3795713"/>
          <p14:tracePt t="469055" x="6564313" y="3786188"/>
          <p14:tracePt t="469067" x="6564313" y="3778250"/>
          <p14:tracePt t="469079" x="6564313" y="3741738"/>
          <p14:tracePt t="469091" x="6581775" y="3706813"/>
          <p14:tracePt t="469105" x="6581775" y="3652838"/>
          <p14:tracePt t="469120" x="6581775" y="3598863"/>
          <p14:tracePt t="469137" x="6581775" y="3527425"/>
          <p14:tracePt t="469154" x="6581775" y="3421063"/>
          <p14:tracePt t="469170" x="6581775" y="3367088"/>
          <p14:tracePt t="469187" x="6581775" y="3313113"/>
          <p14:tracePt t="469204" x="6581775" y="3232150"/>
          <p14:tracePt t="469220" x="6581775" y="3187700"/>
          <p14:tracePt t="469241" x="6581775" y="3108325"/>
          <p14:tracePt t="469255" x="6581775" y="3098800"/>
          <p14:tracePt t="469273" x="6581775" y="3089275"/>
          <p14:tracePt t="469290" x="6581775" y="3063875"/>
          <p14:tracePt t="469597" x="6589713" y="3063875"/>
          <p14:tracePt t="469694" x="6589713" y="3071813"/>
          <p14:tracePt t="469731" x="6589713" y="3081338"/>
          <p14:tracePt t="469755" x="6589713" y="3089275"/>
          <p14:tracePt t="469767" x="6589713" y="3098800"/>
          <p14:tracePt t="469791" x="6589713" y="3108325"/>
          <p14:tracePt t="469806" x="6589713" y="3116263"/>
          <p14:tracePt t="469826" x="6589713" y="3125788"/>
          <p14:tracePt t="469839" x="6589713" y="3143250"/>
          <p14:tracePt t="469850" x="6589713" y="3160713"/>
          <p14:tracePt t="469862" x="6589713" y="3179763"/>
          <p14:tracePt t="469874" x="6589713" y="3206750"/>
          <p14:tracePt t="469887" x="6589713" y="3241675"/>
          <p14:tracePt t="469904" x="6589713" y="3251200"/>
          <p14:tracePt t="469924" x="6589713" y="3286125"/>
          <p14:tracePt t="469939" x="6589713" y="3303588"/>
          <p14:tracePt t="469955" x="6589713" y="3330575"/>
          <p14:tracePt t="469973" x="6589713" y="3375025"/>
          <p14:tracePt t="469989" x="6589713" y="3411538"/>
          <p14:tracePt t="470006" x="6589713" y="3438525"/>
          <p14:tracePt t="470022" x="6589713" y="3465513"/>
          <p14:tracePt t="470040" x="6589713" y="3492500"/>
          <p14:tracePt t="470055" x="6589713" y="3517900"/>
          <p14:tracePt t="470072" x="6589713" y="3536950"/>
          <p14:tracePt t="470089" x="6589713" y="3581400"/>
          <p14:tracePt t="470106" x="6589713" y="3589338"/>
          <p14:tracePt t="470122" x="6589713" y="3616325"/>
          <p14:tracePt t="470139" x="6589713" y="3635375"/>
          <p14:tracePt t="470155" x="6589713" y="3643313"/>
          <p14:tracePt t="470173" x="6589713" y="3670300"/>
          <p14:tracePt t="470189" x="6589713" y="3679825"/>
          <p14:tracePt t="470222" x="6589713" y="3697288"/>
          <p14:tracePt t="470257" x="6589713" y="3706813"/>
          <p14:tracePt t="470272" x="6589713" y="3714750"/>
          <p14:tracePt t="470316" x="6589713" y="3724275"/>
          <p14:tracePt t="471109" x="6572250" y="3724275"/>
          <p14:tracePt t="471181" x="6564313" y="3724275"/>
          <p14:tracePt t="471255" x="6554788" y="3724275"/>
          <p14:tracePt t="471305" x="6545263" y="3724275"/>
          <p14:tracePt t="471330" x="6537325" y="3724275"/>
          <p14:tracePt t="471354" x="6527800" y="3724275"/>
          <p14:tracePt t="471378" x="6518275" y="3724275"/>
          <p14:tracePt t="471402" x="6500813" y="3724275"/>
          <p14:tracePt t="471415" x="6483350" y="3724275"/>
          <p14:tracePt t="471426" x="6456363" y="3724275"/>
          <p14:tracePt t="471440" x="6446838" y="3724275"/>
          <p14:tracePt t="471454" x="6438900" y="3724275"/>
          <p14:tracePt t="471475" x="6429375" y="3724275"/>
          <p14:tracePt t="471638" x="6438900" y="3724275"/>
          <p14:tracePt t="471652" x="6446838" y="3724275"/>
          <p14:tracePt t="471663" x="6473825" y="3724275"/>
          <p14:tracePt t="471675" x="6500813" y="3724275"/>
          <p14:tracePt t="471688" x="6537325" y="3724275"/>
          <p14:tracePt t="471704" x="6589713" y="3724275"/>
          <p14:tracePt t="471721" x="6643688" y="3724275"/>
          <p14:tracePt t="471737" x="6715125" y="3741738"/>
          <p14:tracePt t="471754" x="6742113" y="3741738"/>
          <p14:tracePt t="471771" x="6769100" y="3741738"/>
          <p14:tracePt t="471787" x="6778625" y="3741738"/>
          <p14:tracePt t="471821" x="6786563" y="3741738"/>
          <p14:tracePt t="471896" x="6778625" y="3741738"/>
          <p14:tracePt t="471908" x="6759575" y="3741738"/>
          <p14:tracePt t="471920" x="6751638" y="3741738"/>
          <p14:tracePt t="471932" x="6742113" y="3741738"/>
          <p14:tracePt t="471945" x="6732588" y="3741738"/>
          <p14:tracePt t="471957" x="6715125" y="3741738"/>
          <p14:tracePt t="471971" x="6688138" y="3741738"/>
          <p14:tracePt t="471987" x="6661150" y="3741738"/>
          <p14:tracePt t="472004" x="6643688" y="3741738"/>
          <p14:tracePt t="472021" x="6616700" y="3751263"/>
          <p14:tracePt t="472037" x="6581775" y="3751263"/>
          <p14:tracePt t="472071" x="6572250" y="3751263"/>
          <p14:tracePt t="472107" x="6564313" y="3768725"/>
          <p14:tracePt t="472169" x="6554788" y="3778250"/>
          <p14:tracePt t="472182" x="6545263" y="3778250"/>
          <p14:tracePt t="472194" x="6537325" y="3786188"/>
          <p14:tracePt t="472207" x="6527800" y="3786188"/>
          <p14:tracePt t="472223" x="6518275" y="3795713"/>
          <p14:tracePt t="472241" x="6500813" y="3795713"/>
          <p14:tracePt t="472265" x="6492875" y="3795713"/>
          <p14:tracePt t="472375" x="6492875" y="3805238"/>
          <p14:tracePt t="472385" x="6527800" y="3805238"/>
          <p14:tracePt t="472397" x="6572250" y="3822700"/>
          <p14:tracePt t="472410" x="6608763" y="3822700"/>
          <p14:tracePt t="472423" x="6661150" y="3830638"/>
          <p14:tracePt t="472438" x="6688138" y="3840163"/>
          <p14:tracePt t="472455" x="6707188" y="3840163"/>
          <p14:tracePt t="472471" x="6732588" y="3857625"/>
          <p14:tracePt t="472487" x="6742113" y="3857625"/>
          <p14:tracePt t="472504" x="6751638" y="3857625"/>
          <p14:tracePt t="472585" x="6715125" y="3857625"/>
          <p14:tracePt t="472597" x="6661150" y="3857625"/>
          <p14:tracePt t="472610" x="6589713" y="3857625"/>
          <p14:tracePt t="472622" x="6518275" y="3857625"/>
          <p14:tracePt t="472637" x="6465888" y="3857625"/>
          <p14:tracePt t="472655" x="6411913" y="3857625"/>
          <p14:tracePt t="472673" x="6375400" y="3857625"/>
          <p14:tracePt t="472688" x="6367463" y="3857625"/>
          <p14:tracePt t="472770" x="6375400" y="3857625"/>
          <p14:tracePt t="472782" x="6402388" y="3857625"/>
          <p14:tracePt t="472794" x="6456363" y="3857625"/>
          <p14:tracePt t="472807" x="6510338" y="3857625"/>
          <p14:tracePt t="472821" x="6599238" y="3857625"/>
          <p14:tracePt t="472838" x="6670675" y="3849688"/>
          <p14:tracePt t="472855" x="6769100" y="3849688"/>
          <p14:tracePt t="472871" x="6786563" y="3849688"/>
          <p14:tracePt t="472888" x="6813550" y="3849688"/>
          <p14:tracePt t="472904" x="6823075" y="3849688"/>
          <p14:tracePt t="472921" x="6823075" y="3840163"/>
          <p14:tracePt t="472975" x="6813550" y="3840163"/>
          <p14:tracePt t="472988" x="6796088" y="3840163"/>
          <p14:tracePt t="473000" x="6778625" y="3840163"/>
          <p14:tracePt t="473012" x="6751638" y="3822700"/>
          <p14:tracePt t="473030" x="6715125" y="3822700"/>
          <p14:tracePt t="473042" x="6661150" y="3822700"/>
          <p14:tracePt t="473057" x="6608763" y="3822700"/>
          <p14:tracePt t="473071" x="6572250" y="3822700"/>
          <p14:tracePt t="473088" x="6545263" y="3822700"/>
          <p14:tracePt t="473105" x="6527800" y="3822700"/>
          <p14:tracePt t="473122" x="6518275" y="3822700"/>
          <p14:tracePt t="473188" x="6527800" y="3822700"/>
          <p14:tracePt t="473200" x="6537325" y="3822700"/>
          <p14:tracePt t="473212" x="6545263" y="3822700"/>
          <p14:tracePt t="473236" x="6554788" y="3822700"/>
          <p14:tracePt t="473248" x="6564313" y="3822700"/>
          <p14:tracePt t="473260" x="6589713" y="3822700"/>
          <p14:tracePt t="473272" x="6599238" y="3822700"/>
          <p14:tracePt t="473288" x="6608763" y="3822700"/>
          <p14:tracePt t="473304" x="6616700" y="3822700"/>
          <p14:tracePt t="473322" x="6635750" y="3840163"/>
          <p14:tracePt t="473354" x="6653213" y="3840163"/>
          <p14:tracePt t="473382" x="6653213" y="3849688"/>
          <p14:tracePt t="473584" x="6643688" y="3849688"/>
          <p14:tracePt t="473608" x="6643688" y="3830638"/>
          <p14:tracePt t="473656" x="6635750" y="3822700"/>
          <p14:tracePt t="473693" x="6635750" y="3813175"/>
          <p14:tracePt t="473729" x="6635750" y="3805238"/>
          <p14:tracePt t="473767" x="6635750" y="3795713"/>
          <p14:tracePt t="473791" x="6635750" y="3786188"/>
          <p14:tracePt t="473815" x="6635750" y="3778250"/>
          <p14:tracePt t="473827" x="6635750" y="3768725"/>
          <p14:tracePt t="473851" x="6635750" y="3751263"/>
          <p14:tracePt t="473863" x="6635750" y="3733800"/>
          <p14:tracePt t="473875" x="6626225" y="3724275"/>
          <p14:tracePt t="473888" x="6626225" y="3697288"/>
          <p14:tracePt t="473900" x="6626225" y="3687763"/>
          <p14:tracePt t="473913" x="6626225" y="3670300"/>
          <p14:tracePt t="473925" x="6616700" y="3625850"/>
          <p14:tracePt t="473939" x="6616700" y="3608388"/>
          <p14:tracePt t="473955" x="6608763" y="3598863"/>
          <p14:tracePt t="473974" x="6589713" y="3554413"/>
          <p14:tracePt t="473989" x="6589713" y="3509963"/>
          <p14:tracePt t="474005" x="6581775" y="3473450"/>
          <p14:tracePt t="474022" x="6564313" y="3394075"/>
          <p14:tracePt t="474041" x="6554788" y="3340100"/>
          <p14:tracePt t="474056" x="6537325" y="3303588"/>
          <p14:tracePt t="474072" x="6537325" y="3278188"/>
          <p14:tracePt t="474090" x="6527800" y="3232150"/>
          <p14:tracePt t="474106" x="6527800" y="3224213"/>
          <p14:tracePt t="474139" x="6527800" y="3214688"/>
          <p14:tracePt t="474155" x="6527800" y="3197225"/>
          <p14:tracePt t="474174" x="6527800" y="3179763"/>
          <p14:tracePt t="474189" x="6527800" y="3170238"/>
          <p14:tracePt t="474206" x="6527800" y="3152775"/>
          <p14:tracePt t="474223" x="6527800" y="3125788"/>
          <p14:tracePt t="474238" x="6527800" y="3116263"/>
          <p14:tracePt t="474255" x="6527800" y="3108325"/>
          <p14:tracePt t="474271" x="6527800" y="3089275"/>
          <p14:tracePt t="474288" x="6527800" y="3081338"/>
          <p14:tracePt t="474322" x="6537325" y="3081338"/>
          <p14:tracePt t="474339" x="6537325" y="3063875"/>
          <p14:tracePt t="474543" x="6527800" y="3063875"/>
          <p14:tracePt t="474557" x="6500813" y="3063875"/>
          <p14:tracePt t="474568" x="6465888" y="3063875"/>
          <p14:tracePt t="474580" x="6429375" y="3054350"/>
          <p14:tracePt t="474594" x="6375400" y="3036888"/>
          <p14:tracePt t="474608" x="6323013" y="3036888"/>
          <p14:tracePt t="474623" x="6278563" y="3027363"/>
          <p14:tracePt t="474640" x="6259513" y="3017838"/>
          <p14:tracePt t="474657" x="6232525" y="3017838"/>
          <p14:tracePt t="474688" x="6232525" y="3000375"/>
          <p14:tracePt t="474727" x="6251575" y="3000375"/>
          <p14:tracePt t="474739" x="6259513" y="3000375"/>
          <p14:tracePt t="474751" x="6278563" y="3000375"/>
          <p14:tracePt t="474763" x="6313488" y="3000375"/>
          <p14:tracePt t="474775" x="6375400" y="2992438"/>
          <p14:tracePt t="474789" x="6446838" y="2992438"/>
          <p14:tracePt t="474804" x="6518275" y="2973388"/>
          <p14:tracePt t="474821" x="6616700" y="2973388"/>
          <p14:tracePt t="474838" x="6751638" y="2965450"/>
          <p14:tracePt t="474854" x="6769100" y="2965450"/>
          <p14:tracePt t="474872" x="6796088" y="2965450"/>
          <p14:tracePt t="474888" x="6813550" y="2965450"/>
          <p14:tracePt t="474905" x="6831013" y="2965450"/>
          <p14:tracePt t="474971" x="6813550" y="2965450"/>
          <p14:tracePt t="474983" x="6804025" y="2965450"/>
          <p14:tracePt t="474995" x="6786563" y="2965450"/>
          <p14:tracePt t="475008" x="6759575" y="2965450"/>
          <p14:tracePt t="475022" x="6724650" y="2965450"/>
          <p14:tracePt t="475038" x="6670675" y="2965450"/>
          <p14:tracePt t="475055" x="6616700" y="2965450"/>
          <p14:tracePt t="475072" x="6564313" y="2965450"/>
          <p14:tracePt t="475088" x="6483350" y="2965450"/>
          <p14:tracePt t="475105" x="6473825" y="2965450"/>
          <p14:tracePt t="475122" x="6465888" y="2965450"/>
          <p14:tracePt t="475195" x="6473825" y="2965450"/>
          <p14:tracePt t="475207" x="6500813" y="2965450"/>
          <p14:tracePt t="475220" x="6518275" y="2965450"/>
          <p14:tracePt t="475231" x="6572250" y="2965450"/>
          <p14:tracePt t="475244" x="6643688" y="2965450"/>
          <p14:tracePt t="475256" x="6742113" y="2965450"/>
          <p14:tracePt t="475272" x="6813550" y="2965450"/>
          <p14:tracePt t="475288" x="6867525" y="2965450"/>
          <p14:tracePt t="475306" x="6929438" y="2965450"/>
          <p14:tracePt t="475322" x="6938963" y="2965450"/>
          <p14:tracePt t="475338" x="6946900" y="2965450"/>
          <p14:tracePt t="475402" x="6929438" y="2965450"/>
          <p14:tracePt t="475413" x="6921500" y="2965450"/>
          <p14:tracePt t="475425" x="6902450" y="2965450"/>
          <p14:tracePt t="475439" x="6884988" y="2965450"/>
          <p14:tracePt t="475455" x="6875463" y="2965450"/>
          <p14:tracePt t="475472" x="6840538" y="2955925"/>
          <p14:tracePt t="475488" x="6778625" y="2928938"/>
          <p14:tracePt t="475505" x="6742113" y="2928938"/>
          <p14:tracePt t="475523" x="6715125" y="2921000"/>
          <p14:tracePt t="475538" x="6707188" y="2921000"/>
          <p14:tracePt t="475556" x="6697663" y="2921000"/>
          <p14:tracePt t="475674" x="6697663" y="2928938"/>
          <p14:tracePt t="475700" x="6697663" y="2946400"/>
          <p14:tracePt t="475711" x="6697663" y="2973388"/>
          <p14:tracePt t="475723" x="6697663" y="3027363"/>
          <p14:tracePt t="475738" x="6697663" y="3081338"/>
          <p14:tracePt t="475754" x="6707188" y="3152775"/>
          <p14:tracePt t="475772" x="6707188" y="3303588"/>
          <p14:tracePt t="475788" x="6707188" y="3375025"/>
          <p14:tracePt t="475804" x="6715125" y="3455988"/>
          <p14:tracePt t="475821" x="6732588" y="3581400"/>
          <p14:tracePt t="475838" x="6732588" y="3635375"/>
          <p14:tracePt t="475855" x="6732588" y="3670300"/>
          <p14:tracePt t="475873" x="6732588" y="3733800"/>
          <p14:tracePt t="475890" x="6732588" y="3759200"/>
          <p14:tracePt t="475906" x="6732588" y="3822700"/>
          <p14:tracePt t="475923" x="6732588" y="3840163"/>
          <p14:tracePt t="475939" x="6715125" y="3884613"/>
          <p14:tracePt t="475956" x="6707188" y="3911600"/>
          <p14:tracePt t="475973" x="6707188" y="3938588"/>
          <p14:tracePt t="475991" x="6697663" y="3948113"/>
          <p14:tracePt t="476006" x="6697663" y="3956050"/>
          <p14:tracePt t="476039" x="6697663" y="3965575"/>
          <p14:tracePt t="476059" x="6697663" y="3973513"/>
          <p14:tracePt t="476142" x="6697663" y="3965575"/>
          <p14:tracePt t="476154" x="6697663" y="3956050"/>
          <p14:tracePt t="476165" x="6697663" y="3929063"/>
          <p14:tracePt t="476177" x="6697663" y="3911600"/>
          <p14:tracePt t="476190" x="6697663" y="3876675"/>
          <p14:tracePt t="476205" x="6697663" y="3805238"/>
          <p14:tracePt t="476223" x="6680200" y="3697288"/>
          <p14:tracePt t="476241" x="6661150" y="3384550"/>
          <p14:tracePt t="476256" x="6661150" y="3241675"/>
          <p14:tracePt t="476273" x="6661150" y="3081338"/>
          <p14:tracePt t="476289" x="6661150" y="2955925"/>
          <p14:tracePt t="476306" x="6661150" y="2928938"/>
          <p14:tracePt t="476322" x="6661150" y="2921000"/>
          <p14:tracePt t="476338" x="6661150" y="2911475"/>
          <p14:tracePt t="476355" x="6661150" y="2901950"/>
          <p14:tracePt t="476373" x="6661150" y="2857500"/>
          <p14:tracePt t="476388" x="6661150" y="2830513"/>
          <p14:tracePt t="476405" x="6661150" y="2822575"/>
          <p14:tracePt t="476422" x="6661150" y="2813050"/>
          <p14:tracePt t="476561" x="6661150" y="2822575"/>
          <p14:tracePt t="476573" x="6661150" y="2830513"/>
          <p14:tracePt t="476585" x="6661150" y="2857500"/>
          <p14:tracePt t="476597" x="6661150" y="2874963"/>
          <p14:tracePt t="476611" x="6661150" y="2884488"/>
          <p14:tracePt t="476623" x="6661150" y="2911475"/>
          <p14:tracePt t="476638" x="6661150" y="2965450"/>
          <p14:tracePt t="476655" x="6653213" y="3017838"/>
          <p14:tracePt t="476672" x="6616700" y="3152775"/>
          <p14:tracePt t="476689" x="6616700" y="3241675"/>
          <p14:tracePt t="476705" x="6608763" y="3303588"/>
          <p14:tracePt t="476721" x="6589713" y="3357563"/>
          <p14:tracePt t="476738" x="6581775" y="3429000"/>
          <p14:tracePt t="476755" x="6564313" y="3473450"/>
          <p14:tracePt t="476772" x="6564313" y="3563938"/>
          <p14:tracePt t="476788" x="6554788" y="3616325"/>
          <p14:tracePt t="476805" x="6554788" y="3643313"/>
          <p14:tracePt t="476808" x="6537325" y="3670300"/>
          <p14:tracePt t="476822" x="6537325" y="3679825"/>
          <p14:tracePt t="476839" x="6537325" y="3687763"/>
          <p14:tracePt t="476856" x="6537325" y="3706813"/>
          <p14:tracePt t="476888" x="6537325" y="3714750"/>
          <p14:tracePt t="476905" x="6527800" y="3751263"/>
          <p14:tracePt t="476923" x="6527800" y="3759200"/>
          <p14:tracePt t="476941" x="6527800" y="3768725"/>
          <p14:tracePt t="477105" x="6527800" y="3759200"/>
          <p14:tracePt t="477116" x="6527800" y="3733800"/>
          <p14:tracePt t="477128" x="6527800" y="3714750"/>
          <p14:tracePt t="477140" x="6527800" y="3687763"/>
          <p14:tracePt t="477155" x="6527800" y="3616325"/>
          <p14:tracePt t="477172" x="6527800" y="3544888"/>
          <p14:tracePt t="477190" x="6527800" y="3349625"/>
          <p14:tracePt t="477205" x="6527800" y="3278188"/>
          <p14:tracePt t="477222" x="6527800" y="3206750"/>
          <p14:tracePt t="477239" x="6527800" y="3116263"/>
          <p14:tracePt t="477255" x="6527800" y="3089275"/>
          <p14:tracePt t="477272" x="6527800" y="3081338"/>
          <p14:tracePt t="477288" x="6527800" y="3044825"/>
          <p14:tracePt t="477305" x="6527800" y="3027363"/>
          <p14:tracePt t="477323" x="6527800" y="3000375"/>
          <p14:tracePt t="477338" x="6527800" y="2982913"/>
          <p14:tracePt t="477372" x="6527800" y="2973388"/>
          <p14:tracePt t="477389" x="6527800" y="2965450"/>
          <p14:tracePt t="477528" x="6545263" y="2973388"/>
          <p14:tracePt t="477553" x="6545263" y="2982913"/>
          <p14:tracePt t="477570" x="6545263" y="2992438"/>
          <p14:tracePt t="477583" x="6545263" y="3000375"/>
          <p14:tracePt t="477595" x="6545263" y="3017838"/>
          <p14:tracePt t="477607" x="6554788" y="3027363"/>
          <p14:tracePt t="477621" x="6554788" y="3044825"/>
          <p14:tracePt t="477638" x="6554788" y="3081338"/>
          <p14:tracePt t="477655" x="6564313" y="3135313"/>
          <p14:tracePt t="477672" x="6581775" y="3286125"/>
          <p14:tracePt t="477689" x="6581775" y="3367088"/>
          <p14:tracePt t="477705" x="6581775" y="3421063"/>
          <p14:tracePt t="477722" x="6589713" y="3492500"/>
          <p14:tracePt t="477738" x="6589713" y="3544888"/>
          <p14:tracePt t="477756" x="6589713" y="3625850"/>
          <p14:tracePt t="477772" x="6589713" y="3679825"/>
          <p14:tracePt t="477788" x="6589713" y="3733800"/>
          <p14:tracePt t="477805" x="6572250" y="3813175"/>
          <p14:tracePt t="477822" x="6564313" y="3830638"/>
          <p14:tracePt t="477838" x="6564313" y="3857625"/>
          <p14:tracePt t="477855" x="6554788" y="3894138"/>
          <p14:tracePt t="477871" x="6554788" y="3902075"/>
          <p14:tracePt t="477888" x="6554788" y="3921125"/>
          <p14:tracePt t="477905" x="6545263" y="3956050"/>
          <p14:tracePt t="477922" x="6545263" y="3965575"/>
          <p14:tracePt t="477939" x="6545263" y="4010025"/>
          <p14:tracePt t="477955" x="6545263" y="4019550"/>
          <p14:tracePt t="477972" x="6545263" y="4027488"/>
          <p14:tracePt t="477989" x="6545263" y="4037013"/>
          <p14:tracePt t="478006" x="6545263" y="4044950"/>
          <p14:tracePt t="478077" x="6545263" y="4037013"/>
          <p14:tracePt t="478089" x="6545263" y="4019550"/>
          <p14:tracePt t="478101" x="6545263" y="3992563"/>
          <p14:tracePt t="478113" x="6545263" y="3973513"/>
          <p14:tracePt t="478126" x="6545263" y="3921125"/>
          <p14:tracePt t="478138" x="6545263" y="3786188"/>
          <p14:tracePt t="478155" x="6572250" y="3589338"/>
          <p14:tracePt t="478171" x="6608763" y="3402013"/>
          <p14:tracePt t="478188" x="6670675" y="2992438"/>
          <p14:tracePt t="478205" x="6688138" y="2867025"/>
          <p14:tracePt t="478222" x="6707188" y="2795588"/>
          <p14:tracePt t="478238" x="6707188" y="2732088"/>
          <p14:tracePt t="478255" x="6707188" y="2706688"/>
          <p14:tracePt t="478271" x="6707188" y="2697163"/>
          <p14:tracePt t="478288" x="6707188" y="2687638"/>
          <p14:tracePt t="478322" x="6707188" y="2679700"/>
          <p14:tracePt t="478501" x="6707188" y="2687638"/>
          <p14:tracePt t="478513" x="6707188" y="2697163"/>
          <p14:tracePt t="478525" x="6707188" y="2706688"/>
          <p14:tracePt t="478538" x="6707188" y="2714625"/>
          <p14:tracePt t="478555" x="6707188" y="2741613"/>
          <p14:tracePt t="478572" x="6707188" y="2751138"/>
          <p14:tracePt t="478588" x="6707188" y="2768600"/>
          <p14:tracePt t="478605" x="6707188" y="2894013"/>
          <p14:tracePt t="478622" x="6707188" y="2992438"/>
          <p14:tracePt t="478639" x="6707188" y="3044825"/>
          <p14:tracePt t="478656" x="6697663" y="3170238"/>
          <p14:tracePt t="478672" x="6697663" y="3251200"/>
          <p14:tracePt t="478690" x="6670675" y="3384550"/>
          <p14:tracePt t="478706" x="6670675" y="3429000"/>
          <p14:tracePt t="478723" x="6653213" y="3492500"/>
          <p14:tracePt t="478739" x="6643688" y="3563938"/>
          <p14:tracePt t="478757" x="6635750" y="3589338"/>
          <p14:tracePt t="478774" x="6635750" y="3616325"/>
          <p14:tracePt t="478790" x="6616700" y="3643313"/>
          <p14:tracePt t="478806" x="6616700" y="3670300"/>
          <p14:tracePt t="478824" x="6616700" y="3697288"/>
          <p14:tracePt t="478840" x="6616700" y="3724275"/>
          <p14:tracePt t="478857" x="6608763" y="3733800"/>
          <p14:tracePt t="478874" x="6608763" y="3768725"/>
          <p14:tracePt t="478890" x="6608763" y="3778250"/>
          <p14:tracePt t="478909" x="6608763" y="3805238"/>
          <p14:tracePt t="478923" x="6608763" y="3830638"/>
          <p14:tracePt t="478940" x="6608763" y="3840163"/>
          <p14:tracePt t="478957" x="6599238" y="3849688"/>
          <p14:tracePt t="478994" x="6599238" y="3857625"/>
          <p14:tracePt t="479031" x="6589713" y="3857625"/>
          <p14:tracePt t="479132" x="6589713" y="3849688"/>
          <p14:tracePt t="479182" x="6589713" y="3840163"/>
          <p14:tracePt t="479253" x="6589713" y="3822700"/>
          <p14:tracePt t="479325" x="6589713" y="3813175"/>
          <p14:tracePt t="480296" x="6589713" y="3805238"/>
          <p14:tracePt t="480503" x="6589713" y="3795713"/>
          <p14:tracePt t="481167" x="6599238" y="3795713"/>
          <p14:tracePt t="481202" x="6626225" y="3786188"/>
          <p14:tracePt t="481215" x="6688138" y="3724275"/>
          <p14:tracePt t="481227" x="6769100" y="3635375"/>
          <p14:tracePt t="481240" x="6929438" y="3473450"/>
          <p14:tracePt t="481257" x="7108825" y="3340100"/>
          <p14:tracePt t="481273" x="7286625" y="3179763"/>
          <p14:tracePt t="481290" x="7572375" y="2928938"/>
          <p14:tracePt t="481307" x="7616825" y="2884488"/>
          <p14:tracePt t="481325" x="7670800" y="2849563"/>
          <p14:tracePt t="481357" x="7680325" y="2849563"/>
          <p14:tracePt t="481410" x="7688263" y="2849563"/>
          <p14:tracePt t="481458" x="7688263" y="2840038"/>
          <p14:tracePt t="481494" x="7707313" y="2830513"/>
          <p14:tracePt t="481506" x="7732713" y="2813050"/>
          <p14:tracePt t="481518" x="7742238" y="2803525"/>
          <p14:tracePt t="481529" x="7778750" y="2795588"/>
          <p14:tracePt t="481541" x="7823200" y="2768600"/>
          <p14:tracePt t="481556" x="7858125" y="2741613"/>
          <p14:tracePt t="481572" x="7902575" y="2724150"/>
          <p14:tracePt t="481589" x="7921625" y="2714625"/>
          <p14:tracePt t="481605" x="7929563" y="2706688"/>
          <p14:tracePt t="481622" x="7956550" y="2697163"/>
          <p14:tracePt t="481657" x="7966075" y="2697163"/>
          <p14:tracePt t="481706" x="7966075" y="2687638"/>
          <p14:tracePt t="481756" x="7956550" y="2687638"/>
          <p14:tracePt t="481780" x="7939088" y="2687638"/>
          <p14:tracePt t="481792" x="7929563" y="2687638"/>
          <p14:tracePt t="481816" x="7921625" y="2687638"/>
          <p14:tracePt t="481854" x="7912100" y="2687638"/>
          <p14:tracePt t="482037" x="7902575" y="2687638"/>
          <p14:tracePt t="482072" x="7894638" y="2687638"/>
          <p14:tracePt t="482097" x="7867650" y="2687638"/>
          <p14:tracePt t="482114" x="7831138" y="2687638"/>
          <p14:tracePt t="482126" x="7778750" y="2687638"/>
          <p14:tracePt t="482139" x="7707313" y="2687638"/>
          <p14:tracePt t="482151" x="7635875" y="2687638"/>
          <p14:tracePt t="482163" x="7537450" y="2697163"/>
          <p14:tracePt t="482176" x="7412038" y="2714625"/>
          <p14:tracePt t="482189" x="7313613" y="2724150"/>
          <p14:tracePt t="482205" x="7207250" y="2741613"/>
          <p14:tracePt t="482222" x="7135813" y="2759075"/>
          <p14:tracePt t="482238" x="7000875" y="2803525"/>
          <p14:tracePt t="482255" x="6946900" y="2803525"/>
          <p14:tracePt t="482272" x="6902450" y="2813050"/>
          <p14:tracePt t="482289" x="6840538" y="2840038"/>
          <p14:tracePt t="482305" x="6813550" y="2857500"/>
          <p14:tracePt t="482322" x="6804025" y="2857500"/>
          <p14:tracePt t="482339" x="6796088" y="2857500"/>
          <p14:tracePt t="482767" x="6759575" y="2867025"/>
          <p14:tracePt t="482780" x="6688138" y="2867025"/>
          <p14:tracePt t="482792" x="6608763" y="2884488"/>
          <p14:tracePt t="482806" x="6537325" y="2884488"/>
          <p14:tracePt t="482822" x="6456363" y="2884488"/>
          <p14:tracePt t="482841" x="6402388" y="2884488"/>
          <p14:tracePt t="482857" x="6384925" y="2884488"/>
          <p14:tracePt t="482889" x="6375400" y="2884488"/>
          <p14:tracePt t="483035" x="6394450" y="2894013"/>
          <p14:tracePt t="483070" x="6402388" y="2894013"/>
          <p14:tracePt t="483107" x="6411913" y="2894013"/>
          <p14:tracePt t="483174" x="6421438" y="2894013"/>
          <p14:tracePt t="483210" x="6421438" y="2901950"/>
          <p14:tracePt t="483222" x="6429375" y="2901950"/>
          <p14:tracePt t="483247" x="6438900" y="2901950"/>
          <p14:tracePt t="483271" x="6446838" y="2901950"/>
          <p14:tracePt t="483295" x="6456363" y="2901950"/>
          <p14:tracePt t="483465" x="6473825" y="2901950"/>
          <p14:tracePt t="483628" x="6483350" y="2901950"/>
          <p14:tracePt t="483665" x="6492875" y="2901950"/>
          <p14:tracePt t="483677" x="6500813" y="2901950"/>
          <p14:tracePt t="483689" x="6554788" y="2884488"/>
          <p14:tracePt t="483701" x="6635750" y="2857500"/>
          <p14:tracePt t="483713" x="6715125" y="2822575"/>
          <p14:tracePt t="483725" x="6813550" y="2786063"/>
          <p14:tracePt t="483739" x="6921500" y="2751138"/>
          <p14:tracePt t="483756" x="7000875" y="2724150"/>
          <p14:tracePt t="483773" x="7135813" y="2679700"/>
          <p14:tracePt t="483789" x="7215188" y="2660650"/>
          <p14:tracePt t="483805" x="7269163" y="2643188"/>
          <p14:tracePt t="483822" x="7375525" y="2616200"/>
          <p14:tracePt t="483839" x="7429500" y="2608263"/>
          <p14:tracePt t="483856" x="7493000" y="2589213"/>
          <p14:tracePt t="483872" x="7581900" y="2563813"/>
          <p14:tracePt t="483889" x="7661275" y="2544763"/>
          <p14:tracePt t="483906" x="7769225" y="2544763"/>
          <p14:tracePt t="483922" x="7823200" y="2544763"/>
          <p14:tracePt t="483939" x="7875588" y="2544763"/>
          <p14:tracePt t="483955" x="8001000" y="2544763"/>
          <p14:tracePt t="483972" x="8037513" y="2544763"/>
          <p14:tracePt t="483989" x="8072438" y="2544763"/>
          <p14:tracePt t="484005" x="8099425" y="2544763"/>
          <p14:tracePt t="484022" x="8108950" y="2544763"/>
          <p14:tracePt t="484204" x="8108950" y="2554288"/>
          <p14:tracePt t="484241" x="8089900" y="2554288"/>
          <p14:tracePt t="484253" x="8081963" y="2554288"/>
          <p14:tracePt t="484277" x="8072438" y="2554288"/>
          <p14:tracePt t="484301" x="8064500" y="2554288"/>
          <p14:tracePt t="484325" x="8054975" y="2554288"/>
          <p14:tracePt t="484349" x="8045450" y="2554288"/>
          <p14:tracePt t="484361" x="8037513" y="2554288"/>
          <p14:tracePt t="484374" x="8018463" y="2554288"/>
          <p14:tracePt t="484385" x="8010525" y="2554288"/>
          <p14:tracePt t="484397" x="8001000" y="2554288"/>
          <p14:tracePt t="484410" x="7993063" y="2554288"/>
          <p14:tracePt t="484446" x="7983538" y="2554288"/>
          <p14:tracePt t="484471" x="7974013" y="2554288"/>
          <p14:tracePt t="484483" x="7947025" y="2554288"/>
          <p14:tracePt t="484495" x="7912100" y="2554288"/>
          <p14:tracePt t="484508" x="7894638" y="2554288"/>
          <p14:tracePt t="484523" x="7867650" y="2554288"/>
          <p14:tracePt t="484539" x="7831138" y="2554288"/>
          <p14:tracePt t="484556" x="7796213" y="2554288"/>
          <p14:tracePt t="484572" x="7786688" y="2554288"/>
          <p14:tracePt t="484589" x="7778750" y="2554288"/>
          <p14:tracePt t="484606" x="7778750" y="2544763"/>
          <p14:tracePt t="484623" x="7769225" y="2544763"/>
          <p14:tracePt t="484647" x="7769225" y="2536825"/>
          <p14:tracePt t="484687" x="7769225" y="2527300"/>
          <p14:tracePt t="484723" x="7769225" y="2517775"/>
          <p14:tracePt t="484747" x="7769225" y="2509838"/>
          <p14:tracePt t="484760" x="7769225" y="2482850"/>
          <p14:tracePt t="484772" x="7778750" y="2465388"/>
          <p14:tracePt t="484783" x="7796213" y="2438400"/>
          <p14:tracePt t="484795" x="7804150" y="2428875"/>
          <p14:tracePt t="484809" x="7823200" y="2401888"/>
          <p14:tracePt t="484823" x="7840663" y="2393950"/>
          <p14:tracePt t="484840" x="7850188" y="2384425"/>
          <p14:tracePt t="484856" x="7875588" y="2374900"/>
          <p14:tracePt t="484873" x="7885113" y="2366963"/>
          <p14:tracePt t="484890" x="7902575" y="2366963"/>
          <p14:tracePt t="484906" x="7921625" y="2366963"/>
          <p14:tracePt t="484923" x="7929563" y="2366963"/>
          <p14:tracePt t="484941" x="7947025" y="2357438"/>
          <p14:tracePt t="484957" x="7974013" y="2357438"/>
          <p14:tracePt t="484973" x="7983538" y="2357438"/>
          <p14:tracePt t="484990" x="8037513" y="2357438"/>
          <p14:tracePt t="485007" x="8064500" y="2357438"/>
          <p14:tracePt t="485023" x="8099425" y="2357438"/>
          <p14:tracePt t="485039" x="8161338" y="2357438"/>
          <p14:tracePt t="485056" x="8197850" y="2357438"/>
          <p14:tracePt t="485073" x="8224838" y="2357438"/>
          <p14:tracePt t="485090" x="8269288" y="2357438"/>
          <p14:tracePt t="485106" x="8278813" y="2357438"/>
          <p14:tracePt t="485123" x="8313738" y="2357438"/>
          <p14:tracePt t="485156" x="8331200" y="2357438"/>
          <p14:tracePt t="485173" x="8340725" y="2357438"/>
          <p14:tracePt t="485190" x="8358188" y="2357438"/>
          <p14:tracePt t="485206" x="8375650" y="2357438"/>
          <p14:tracePt t="485223" x="8385175" y="2357438"/>
          <p14:tracePt t="485240" x="8402638" y="2357438"/>
          <p14:tracePt t="485257" x="8421688" y="2357438"/>
          <p14:tracePt t="485275" x="8474075" y="2357438"/>
          <p14:tracePt t="485291" x="8493125" y="2357438"/>
          <p14:tracePt t="485308" x="8501063" y="2366963"/>
          <p14:tracePt t="485312" x="8510588" y="2366963"/>
          <p14:tracePt t="485325" x="8537575" y="2366963"/>
          <p14:tracePt t="485347" x="8545513" y="2366963"/>
          <p14:tracePt t="485359" x="8555038" y="2366963"/>
          <p14:tracePt t="485374" x="8555038" y="2374900"/>
          <p14:tracePt t="485481" x="8555038" y="2384425"/>
          <p14:tracePt t="485505" x="8555038" y="2393950"/>
          <p14:tracePt t="485542" x="8555038" y="2411413"/>
          <p14:tracePt t="485578" x="8555038" y="2420938"/>
          <p14:tracePt t="485602" x="8555038" y="2428875"/>
          <p14:tracePt t="485615" x="8555038" y="2446338"/>
          <p14:tracePt t="485626" x="8555038" y="2473325"/>
          <p14:tracePt t="485646" x="8555038" y="2482850"/>
          <p14:tracePt t="485659" x="8555038" y="2500313"/>
          <p14:tracePt t="485674" x="8545513" y="2517775"/>
          <p14:tracePt t="485695" x="8537575" y="2527300"/>
          <p14:tracePt t="485719" x="8518525" y="2536825"/>
          <p14:tracePt t="485731" x="8510588" y="2544763"/>
          <p14:tracePt t="485745" x="8493125" y="2554288"/>
          <p14:tracePt t="485757" x="8466138" y="2571750"/>
          <p14:tracePt t="485774" x="8429625" y="2571750"/>
          <p14:tracePt t="485791" x="8385175" y="2581275"/>
          <p14:tracePt t="485808" x="8313738" y="2598738"/>
          <p14:tracePt t="485824" x="8286750" y="2608263"/>
          <p14:tracePt t="485841" x="8242300" y="2608263"/>
          <p14:tracePt t="485858" x="8232775" y="2608263"/>
          <p14:tracePt t="485874" x="8224838" y="2608263"/>
          <p14:tracePt t="485891" x="8197850" y="2608263"/>
          <p14:tracePt t="485926" x="8180388" y="2608263"/>
          <p14:tracePt t="485940" x="8170863" y="2608263"/>
          <p14:tracePt t="485974" x="8161338" y="2608263"/>
          <p14:tracePt t="485991" x="8153400" y="2608263"/>
          <p14:tracePt t="486008" x="8143875" y="2608263"/>
          <p14:tracePt t="486025" x="8126413" y="2608263"/>
          <p14:tracePt t="486039" x="8116888" y="2608263"/>
          <p14:tracePt t="486058" x="8108950" y="2608263"/>
          <p14:tracePt t="486081" x="8099425" y="2608263"/>
          <p14:tracePt t="486096" x="8089900" y="2608263"/>
          <p14:tracePt t="486109" x="8081963" y="2608263"/>
          <p14:tracePt t="486134" x="8072438" y="2608263"/>
          <p14:tracePt t="486153" x="8054975" y="2608263"/>
          <p14:tracePt t="486165" x="8045450" y="2608263"/>
          <p14:tracePt t="486189" x="8037513" y="2598738"/>
          <p14:tracePt t="486201" x="8027988" y="2598738"/>
          <p14:tracePt t="486213" x="8018463" y="2598738"/>
          <p14:tracePt t="486226" x="8018463" y="2581275"/>
          <p14:tracePt t="486240" x="8010525" y="2581275"/>
          <p14:tracePt t="486261" x="8001000" y="2581275"/>
          <p14:tracePt t="486286" x="8001000" y="2571750"/>
          <p14:tracePt t="486298" x="7983538" y="2571750"/>
          <p14:tracePt t="486322" x="7983538" y="2563813"/>
          <p14:tracePt t="486334" x="7974013" y="2563813"/>
          <p14:tracePt t="486359" x="7974013" y="2554288"/>
          <p14:tracePt t="486395" x="7966075" y="2544763"/>
          <p14:tracePt t="486431" x="7966075" y="2536825"/>
          <p14:tracePt t="486467" x="7966075" y="2527300"/>
          <p14:tracePt t="486503" x="7966075" y="2517775"/>
          <p14:tracePt t="486539" x="7966075" y="2500313"/>
          <p14:tracePt t="486551" x="7966075" y="2492375"/>
          <p14:tracePt t="486575" x="7966075" y="2482850"/>
          <p14:tracePt t="486600" x="7974013" y="2473325"/>
          <p14:tracePt t="486611" x="7993063" y="2465388"/>
          <p14:tracePt t="486623" x="8001000" y="2465388"/>
          <p14:tracePt t="486635" x="8010525" y="2455863"/>
          <p14:tracePt t="486654" x="8018463" y="2446338"/>
          <p14:tracePt t="486667" x="8027988" y="2446338"/>
          <p14:tracePt t="486678" x="8027988" y="2428875"/>
          <p14:tracePt t="486690" x="8037513" y="2428875"/>
          <p14:tracePt t="486714" x="8045450" y="2428875"/>
          <p14:tracePt t="486739" x="8064500" y="2420938"/>
          <p14:tracePt t="486763" x="8072438" y="2420938"/>
          <p14:tracePt t="486788" x="8089900" y="2420938"/>
          <p14:tracePt t="486801" x="8099425" y="2411413"/>
          <p14:tracePt t="486812" x="8126413" y="2411413"/>
          <p14:tracePt t="486824" x="8135938" y="2411413"/>
          <p14:tracePt t="486839" x="8143875" y="2401888"/>
          <p14:tracePt t="486856" x="8153400" y="2401888"/>
          <p14:tracePt t="486873" x="8188325" y="2401888"/>
          <p14:tracePt t="486889" x="8197850" y="2401888"/>
          <p14:tracePt t="486906" x="8207375" y="2393950"/>
          <p14:tracePt t="486922" x="8224838" y="2393950"/>
          <p14:tracePt t="486958" x="8232775" y="2393950"/>
          <p14:tracePt t="486974" x="8242300" y="2393950"/>
          <p14:tracePt t="486994" x="8259763" y="2393950"/>
          <p14:tracePt t="487018" x="8269288" y="2393950"/>
          <p14:tracePt t="487031" x="8278813" y="2393950"/>
          <p14:tracePt t="487054" x="8286750" y="2393950"/>
          <p14:tracePt t="487079" x="8296275" y="2393950"/>
          <p14:tracePt t="487091" x="8304213" y="2393950"/>
          <p14:tracePt t="487114" x="8313738" y="2393950"/>
          <p14:tracePt t="487127" x="8331200" y="2393950"/>
          <p14:tracePt t="487157" x="8340725" y="2393950"/>
          <p14:tracePt t="487182" x="8350250" y="2393950"/>
          <p14:tracePt t="487207" x="8358188" y="2393950"/>
          <p14:tracePt t="487218" x="8367713" y="2393950"/>
          <p14:tracePt t="487230" x="8375650" y="2393950"/>
          <p14:tracePt t="487242" x="8385175" y="2393950"/>
          <p14:tracePt t="487268" x="8402638" y="2393950"/>
          <p14:tracePt t="487292" x="8412163" y="2401888"/>
          <p14:tracePt t="487352" x="8421688" y="2401888"/>
          <p14:tracePt t="487365" x="8421688" y="2411413"/>
          <p14:tracePt t="487438" x="8421688" y="2420938"/>
          <p14:tracePt t="487727" x="8421688" y="2438400"/>
          <p14:tracePt t="487896" x="8429625" y="2438400"/>
          <p14:tracePt t="488043" x="8421688" y="2446338"/>
          <p14:tracePt t="488055" x="8412163" y="2455863"/>
          <p14:tracePt t="488067" x="8385175" y="2473325"/>
          <p14:tracePt t="488079" x="8358188" y="2500313"/>
          <p14:tracePt t="488093" x="8331200" y="2527300"/>
          <p14:tracePt t="488108" x="8304213" y="2571750"/>
          <p14:tracePt t="488124" x="8286750" y="2581275"/>
          <p14:tracePt t="488141" x="8259763" y="2616200"/>
          <p14:tracePt t="488158" x="8251825" y="2625725"/>
          <p14:tracePt t="488174" x="8242300" y="2635250"/>
          <p14:tracePt t="488191" x="8242300" y="2643188"/>
          <p14:tracePt t="488207" x="8232775" y="2652713"/>
          <p14:tracePt t="488224" x="8232775" y="2660650"/>
          <p14:tracePt t="488241" x="8224838" y="2679700"/>
          <p14:tracePt t="488258" x="8224838" y="2697163"/>
          <p14:tracePt t="488274" x="8207375" y="2706688"/>
          <p14:tracePt t="488308" x="8207375" y="2724150"/>
          <p14:tracePt t="488324" x="8197850" y="2724150"/>
          <p14:tracePt t="488343" x="8197850" y="2732088"/>
          <p14:tracePt t="488378" x="8188325" y="2732088"/>
          <p14:tracePt t="488390" x="8188325" y="2751138"/>
          <p14:tracePt t="488413" x="8180388" y="2751138"/>
          <p14:tracePt t="488450" x="8170863" y="2751138"/>
          <p14:tracePt t="488463" x="8170863" y="2759075"/>
          <p14:tracePt t="488476" x="8161338" y="2759075"/>
          <p14:tracePt t="488487" x="8153400" y="2759075"/>
          <p14:tracePt t="488499" x="8135938" y="2759075"/>
          <p14:tracePt t="488512" x="8126413" y="2759075"/>
          <p14:tracePt t="488524" x="8116888" y="2759075"/>
          <p14:tracePt t="488540" x="8108950" y="2759075"/>
          <p14:tracePt t="488559" x="8099425" y="2759075"/>
          <p14:tracePt t="488574" x="8064500" y="2759075"/>
          <p14:tracePt t="488591" x="8045450" y="2759075"/>
          <p14:tracePt t="488609" x="7966075" y="2751138"/>
          <p14:tracePt t="488624" x="7947025" y="2751138"/>
          <p14:tracePt t="488641" x="7921625" y="2741613"/>
          <p14:tracePt t="488658" x="7875588" y="2732088"/>
          <p14:tracePt t="488675" x="7858125" y="2732088"/>
          <p14:tracePt t="488691" x="7850188" y="2732088"/>
          <p14:tracePt t="488708" x="7840663" y="2714625"/>
          <p14:tracePt t="488725" x="7831138" y="2714625"/>
          <p14:tracePt t="488741" x="7823200" y="2714625"/>
          <p14:tracePt t="488774" x="7804150" y="2714625"/>
          <p14:tracePt t="488791" x="7778750" y="2714625"/>
          <p14:tracePt t="488810" x="7707313" y="2724150"/>
          <p14:tracePt t="488824" x="7643813" y="2732088"/>
          <p14:tracePt t="488841" x="7589838" y="2751138"/>
          <p14:tracePt t="488858" x="7456488" y="2778125"/>
          <p14:tracePt t="488875" x="7421563" y="2795588"/>
          <p14:tracePt t="488890" x="7385050" y="2803525"/>
          <p14:tracePt t="488907" x="7304088" y="2822575"/>
          <p14:tracePt t="488923" x="7269163" y="2822575"/>
          <p14:tracePt t="488940" x="7242175" y="2830513"/>
          <p14:tracePt t="488957" x="7197725" y="2830513"/>
          <p14:tracePt t="488973" x="7188200" y="2840038"/>
          <p14:tracePt t="488990" x="7153275" y="2840038"/>
          <p14:tracePt t="489006" x="7054850" y="2867025"/>
          <p14:tracePt t="489023" x="7037388" y="2867025"/>
          <p14:tracePt t="489040" x="7010400" y="2884488"/>
          <p14:tracePt t="489057" x="6973888" y="2894013"/>
          <p14:tracePt t="489073" x="6965950" y="2894013"/>
          <p14:tracePt t="489090" x="6929438" y="2911475"/>
          <p14:tracePt t="489106" x="6911975" y="2911475"/>
          <p14:tracePt t="489124" x="6867525" y="2928938"/>
          <p14:tracePt t="489141" x="6823075" y="2938463"/>
          <p14:tracePt t="489158" x="6796088" y="2955925"/>
          <p14:tracePt t="489174" x="6786563" y="2955925"/>
          <p14:tracePt t="489191" x="6769100" y="2955925"/>
          <p14:tracePt t="489207" x="6751638" y="2965450"/>
          <p14:tracePt t="489224" x="6732588" y="2965450"/>
          <p14:tracePt t="489242" x="6724650" y="2965450"/>
          <p14:tracePt t="489274" x="6715125" y="2965450"/>
          <p14:tracePt t="489314" x="6707188" y="2965450"/>
          <p14:tracePt t="489399" x="6697663" y="2965450"/>
          <p14:tracePt t="489483" x="6688138" y="2965450"/>
          <p14:tracePt t="489684" x="6688138" y="2973388"/>
          <p14:tracePt t="489756" x="6688138" y="2982913"/>
          <p14:tracePt t="489830" x="6688138" y="2992438"/>
          <p14:tracePt t="489854" x="6697663" y="2992438"/>
          <p14:tracePt t="489902" x="6697663" y="3000375"/>
          <p14:tracePt t="489974" x="6697663" y="3009900"/>
          <p14:tracePt t="490046" x="6697663" y="3017838"/>
          <p14:tracePt t="490120" x="6697663" y="3036888"/>
          <p14:tracePt t="490167" x="6697663" y="3044825"/>
          <p14:tracePt t="490212" x="6697663" y="3054350"/>
          <p14:tracePt t="490248" x="6697663" y="3063875"/>
          <p14:tracePt t="490284" x="6697663" y="3071813"/>
          <p14:tracePt t="490310" x="6697663" y="3081338"/>
          <p14:tracePt t="490334" x="6697663" y="3089275"/>
          <p14:tracePt t="490357" x="6697663" y="3108325"/>
          <p14:tracePt t="490393" x="6697663" y="3116263"/>
          <p14:tracePt t="490430" x="6697663" y="3125788"/>
          <p14:tracePt t="490466" x="6697663" y="3135313"/>
          <p14:tracePt t="490503" x="6697663" y="3143250"/>
          <p14:tracePt t="490540" x="6697663" y="3152775"/>
          <p14:tracePt t="490576" x="6697663" y="3160713"/>
          <p14:tracePt t="490600" x="6697663" y="3179763"/>
          <p14:tracePt t="490612" x="6688138" y="3179763"/>
          <p14:tracePt t="490637" x="6688138" y="3187700"/>
          <p14:tracePt t="490673" x="6688138" y="3197225"/>
          <p14:tracePt t="490741" x="6688138" y="3206750"/>
          <p14:tracePt t="490777" x="6688138" y="3214688"/>
          <p14:tracePt t="490814" x="6688138" y="3224213"/>
          <p14:tracePt t="490851" x="6688138" y="3232150"/>
          <p14:tracePt t="490862" x="6680200" y="3232150"/>
          <p14:tracePt t="490887" x="6680200" y="3241675"/>
          <p14:tracePt t="490923" x="6680200" y="3259138"/>
          <p14:tracePt t="490959" x="6680200" y="3268663"/>
          <p14:tracePt t="490996" x="6680200" y="3278188"/>
          <p14:tracePt t="491032" x="6661150" y="3286125"/>
          <p14:tracePt t="491069" x="6661150" y="3295650"/>
          <p14:tracePt t="491092" x="6661150" y="3303588"/>
          <p14:tracePt t="491105" x="6661150" y="3313113"/>
          <p14:tracePt t="491130" x="6653213" y="3330575"/>
          <p14:tracePt t="491153" x="6653213" y="3340100"/>
          <p14:tracePt t="491177" x="6653213" y="3349625"/>
          <p14:tracePt t="491197" x="6653213" y="3357563"/>
          <p14:tracePt t="491233" x="6653213" y="3367088"/>
          <p14:tracePt t="491269" x="6653213" y="3375025"/>
          <p14:tracePt t="491306" x="6653213" y="3384550"/>
          <p14:tracePt t="491344" x="6653213" y="3402013"/>
          <p14:tracePt t="491381" x="6653213" y="3411538"/>
          <p14:tracePt t="491417" x="6653213" y="3421063"/>
          <p14:tracePt t="491466" x="6653213" y="3429000"/>
          <p14:tracePt t="491502" x="6653213" y="3438525"/>
          <p14:tracePt t="491539" x="6653213" y="3446463"/>
          <p14:tracePt t="491575" x="6653213" y="3455988"/>
          <p14:tracePt t="491648" x="6643688" y="3473450"/>
          <p14:tracePt t="491685" x="6643688" y="3482975"/>
          <p14:tracePt t="491727" x="6643688" y="3492500"/>
          <p14:tracePt t="491763" x="6643688" y="3500438"/>
          <p14:tracePt t="491788" x="6643688" y="3509963"/>
          <p14:tracePt t="491824" x="6643688" y="3517900"/>
          <p14:tracePt t="491862" x="6643688" y="3527425"/>
          <p14:tracePt t="491911" x="6643688" y="3536950"/>
          <p14:tracePt t="491973" x="6643688" y="3554413"/>
          <p14:tracePt t="492022" x="6643688" y="3563938"/>
          <p14:tracePt t="492070" x="6643688" y="3571875"/>
          <p14:tracePt t="492107" x="6643688" y="3581400"/>
          <p14:tracePt t="492155" x="6643688" y="3589338"/>
          <p14:tracePt t="492221" x="6643688" y="3598863"/>
          <p14:tracePt t="492257" x="6643688" y="3608388"/>
          <p14:tracePt t="492293" x="6643688" y="3625850"/>
          <p14:tracePt t="492354" x="6643688" y="3635375"/>
          <p14:tracePt t="492426" x="6643688" y="3643313"/>
          <p14:tracePt t="492499" x="6643688" y="3652838"/>
          <p14:tracePt t="493051" x="6643688" y="3643313"/>
          <p14:tracePt t="493088" x="6653213" y="3643313"/>
          <p14:tracePt t="493199" x="6670675" y="3643313"/>
          <p14:tracePt t="493229" x="6680200" y="3643313"/>
          <p14:tracePt t="493241" x="6688138" y="3643313"/>
          <p14:tracePt t="493254" x="6697663" y="3643313"/>
          <p14:tracePt t="493266" x="6707188" y="3643313"/>
          <p14:tracePt t="493277" x="6715125" y="3643313"/>
          <p14:tracePt t="493292" x="6715125" y="3652838"/>
          <p14:tracePt t="493308" x="6724650" y="3652838"/>
          <p14:tracePt t="493327" x="6724650" y="3662363"/>
          <p14:tracePt t="493374" x="6724650" y="3670300"/>
          <p14:tracePt t="493435" x="6724650" y="3679825"/>
          <p14:tracePt t="493445" x="6715125" y="3679825"/>
          <p14:tracePt t="493458" x="6707188" y="3697288"/>
          <p14:tracePt t="493473" x="6697663" y="3697288"/>
          <p14:tracePt t="493490" x="6661150" y="3706813"/>
          <p14:tracePt t="493507" x="6599238" y="3741738"/>
          <p14:tracePt t="493523" x="6554788" y="3759200"/>
          <p14:tracePt t="493540" x="6500813" y="3786188"/>
          <p14:tracePt t="493557" x="6421438" y="3813175"/>
          <p14:tracePt t="493573" x="6411913" y="3822700"/>
          <p14:tracePt t="493592" x="6375400" y="3830638"/>
          <p14:tracePt t="493607" x="6367463" y="3840163"/>
          <p14:tracePt t="493640" x="6357938" y="3840163"/>
          <p14:tracePt t="493664" x="6350000" y="3840163"/>
          <p14:tracePt t="493818" x="6357938" y="3840163"/>
          <p14:tracePt t="493855" x="6367463" y="3840163"/>
          <p14:tracePt t="493878" x="6375400" y="3840163"/>
          <p14:tracePt t="493914" x="6394450" y="3840163"/>
          <p14:tracePt t="493938" x="6411913" y="3840163"/>
          <p14:tracePt t="493950" x="6438900" y="3840163"/>
          <p14:tracePt t="493962" x="6473825" y="3840163"/>
          <p14:tracePt t="493974" x="6527800" y="3840163"/>
          <p14:tracePt t="493990" x="6599238" y="3840163"/>
          <p14:tracePt t="494007" x="6653213" y="3849688"/>
          <p14:tracePt t="494023" x="6732588" y="3857625"/>
          <p14:tracePt t="494040" x="6742113" y="3857625"/>
          <p14:tracePt t="494058" x="6759575" y="3857625"/>
          <p14:tracePt t="494075" x="6769100" y="3857625"/>
          <p14:tracePt t="494111" x="6786563" y="3857625"/>
          <p14:tracePt t="494181" x="6778625" y="3857625"/>
          <p14:tracePt t="494205" x="6769100" y="3857625"/>
          <p14:tracePt t="494223" x="6759575" y="3857625"/>
          <p14:tracePt t="494236" x="6751638" y="3857625"/>
          <p14:tracePt t="494248" x="6742113" y="3857625"/>
          <p14:tracePt t="494272" x="6732588" y="3857625"/>
          <p14:tracePt t="494284" x="6724650" y="3857625"/>
          <p14:tracePt t="494310" x="6697663" y="3857625"/>
          <p14:tracePt t="494320" x="6680200" y="3857625"/>
          <p14:tracePt t="494333" x="6635750" y="3857625"/>
          <p14:tracePt t="494345" x="6599238" y="3857625"/>
          <p14:tracePt t="494358" x="6572250" y="3857625"/>
          <p14:tracePt t="494374" x="6537325" y="3857625"/>
          <p14:tracePt t="494391" x="6527800" y="3857625"/>
          <p14:tracePt t="494407" x="6492875" y="3849688"/>
          <p14:tracePt t="494441" x="6483350" y="3849688"/>
          <p14:tracePt t="494624" x="6500813" y="3849688"/>
          <p14:tracePt t="494661" x="6510338" y="3849688"/>
          <p14:tracePt t="494697" x="6518275" y="3849688"/>
          <p14:tracePt t="494764" x="6527800" y="3849688"/>
          <p14:tracePt t="495034" x="6537325" y="3849688"/>
          <p14:tracePt t="495750" x="6545263" y="3849688"/>
          <p14:tracePt t="495934" x="6545263" y="3840163"/>
          <p14:tracePt t="496104" x="6554788" y="3840163"/>
          <p14:tracePt t="504050" x="6572250" y="3840163"/>
          <p14:tracePt t="504063" x="6581775" y="3840163"/>
          <p14:tracePt t="504074" x="6599238" y="3840163"/>
          <p14:tracePt t="504086" x="6608763" y="3840163"/>
          <p14:tracePt t="504101" x="6635750" y="3840163"/>
          <p14:tracePt t="504113" x="6643688" y="3840163"/>
          <p14:tracePt t="504127" x="6653213" y="3840163"/>
          <p14:tracePt t="504143" x="6661150" y="3840163"/>
          <p14:tracePt t="504161" x="6697663" y="3849688"/>
          <p14:tracePt t="504177" x="6707188" y="3849688"/>
          <p14:tracePt t="504210" x="6715125" y="3857625"/>
          <p14:tracePt t="504225" x="6724650" y="3857625"/>
          <p14:tracePt t="504243" x="6732588" y="3857625"/>
          <p14:tracePt t="504258" x="6759575" y="3876675"/>
          <p14:tracePt t="504275" x="6769100" y="3884613"/>
          <p14:tracePt t="504292" x="6778625" y="3884613"/>
          <p14:tracePt t="504308" x="6786563" y="3894138"/>
          <p14:tracePt t="504325" x="6796088" y="3894138"/>
          <p14:tracePt t="504349" x="6804025" y="3902075"/>
          <p14:tracePt t="504374" x="6823075" y="3902075"/>
          <p14:tracePt t="504385" x="6831013" y="3911600"/>
          <p14:tracePt t="504397" x="6840538" y="3911600"/>
          <p14:tracePt t="504422" x="6850063" y="3921125"/>
          <p14:tracePt t="504435" x="6858000" y="3921125"/>
          <p14:tracePt t="504447" x="6858000" y="3929063"/>
          <p14:tracePt t="504472" x="6867525" y="3929063"/>
          <p14:tracePt t="504483" x="6867525" y="3948113"/>
          <p14:tracePt t="504497" x="6875463" y="3948113"/>
          <p14:tracePt t="504523" x="6875463" y="3956050"/>
          <p14:tracePt t="504559" x="6884988" y="3965575"/>
          <p14:tracePt t="504595" x="6902450" y="3973513"/>
          <p14:tracePt t="504631" x="6902450" y="3983038"/>
          <p14:tracePt t="504655" x="6911975" y="3992563"/>
          <p14:tracePt t="504668" x="6921500" y="4000500"/>
          <p14:tracePt t="504679" x="6921500" y="4010025"/>
          <p14:tracePt t="504693" x="6929438" y="4027488"/>
          <p14:tracePt t="504708" x="6938963" y="4037013"/>
          <p14:tracePt t="504729" x="6938963" y="4044950"/>
          <p14:tracePt t="504743" x="6946900" y="4044950"/>
          <p14:tracePt t="504765" x="6946900" y="4054475"/>
          <p14:tracePt t="504796" x="6956425" y="4054475"/>
          <p14:tracePt t="504870" x="6973888" y="4054475"/>
          <p14:tracePt t="504905" x="6973888" y="4064000"/>
          <p14:tracePt t="504941" x="6983413" y="4064000"/>
          <p14:tracePt t="505026" x="6992938" y="4064000"/>
          <p14:tracePt t="505665" x="7000875" y="4064000"/>
          <p14:tracePt t="508843" x="7000875" y="4054475"/>
          <p14:tracePt t="509160" x="7000875" y="4044950"/>
          <p14:tracePt t="509375" x="7000875" y="4037013"/>
          <p14:tracePt t="509665" x="7000875" y="4019550"/>
          <p14:tracePt t="510161" x="7010400" y="4019550"/>
          <p14:tracePt t="510188" x="7010400" y="4010025"/>
          <p14:tracePt t="510198" x="7018338" y="4000500"/>
          <p14:tracePt t="510212" x="7054850" y="3965575"/>
          <p14:tracePt t="510226" x="7099300" y="3929063"/>
          <p14:tracePt t="510244" x="7188200" y="3840163"/>
          <p14:tracePt t="510260" x="7429500" y="3635375"/>
          <p14:tracePt t="510277" x="7564438" y="3517900"/>
          <p14:tracePt t="510295" x="7778750" y="3313113"/>
          <p14:tracePt t="510310" x="7867650" y="3232150"/>
          <p14:tracePt t="510327" x="7929563" y="3160713"/>
          <p14:tracePt t="510344" x="7983538" y="3098800"/>
          <p14:tracePt t="510361" x="8064500" y="3017838"/>
          <p14:tracePt t="510377" x="8089900" y="2992438"/>
          <p14:tracePt t="510393" x="8099425" y="2973388"/>
          <p14:tracePt t="510409" x="8116888" y="2955925"/>
          <p14:tracePt t="510426" x="8116888" y="2946400"/>
          <p14:tracePt t="510900" x="8108950" y="2965450"/>
          <p14:tracePt t="510973" x="8099425" y="2973388"/>
          <p14:tracePt t="510998" x="8089900" y="2973388"/>
          <p14:tracePt t="511010" x="8089900" y="2982913"/>
          <p14:tracePt t="511034" x="8081963" y="2992438"/>
          <p14:tracePt t="511046" x="8072438" y="3009900"/>
          <p14:tracePt t="511060" x="8045450" y="3027363"/>
          <p14:tracePt t="511071" x="8018463" y="3054350"/>
          <p14:tracePt t="511083" x="7993063" y="3089275"/>
          <p14:tracePt t="511095" x="7929563" y="3135313"/>
          <p14:tracePt t="511109" x="7885113" y="3197225"/>
          <p14:tracePt t="511125" x="7850188" y="3241675"/>
          <p14:tracePt t="511142" x="7796213" y="3303588"/>
          <p14:tracePt t="511159" x="7751763" y="3349625"/>
          <p14:tracePt t="511175" x="7732713" y="3357563"/>
          <p14:tracePt t="511192" x="7715250" y="3411538"/>
          <p14:tracePt t="511209" x="7697788" y="3429000"/>
          <p14:tracePt t="511225" x="7688263" y="3455988"/>
          <p14:tracePt t="511243" x="7670800" y="3492500"/>
          <p14:tracePt t="511259" x="7653338" y="3517900"/>
          <p14:tracePt t="511277" x="7643813" y="3536950"/>
          <p14:tracePt t="511293" x="7608888" y="3589338"/>
          <p14:tracePt t="511311" x="7589838" y="3616325"/>
          <p14:tracePt t="511326" x="7581900" y="3635375"/>
          <p14:tracePt t="511328" x="7554913" y="3679825"/>
          <p14:tracePt t="511342" x="7545388" y="3706813"/>
          <p14:tracePt t="511359" x="7527925" y="3724275"/>
          <p14:tracePt t="511376" x="7518400" y="3751263"/>
          <p14:tracePt t="511393" x="7510463" y="3759200"/>
          <p14:tracePt t="511409" x="7483475" y="3795713"/>
          <p14:tracePt t="511442" x="7473950" y="3813175"/>
          <p14:tracePt t="511459" x="7466013" y="3813175"/>
          <p14:tracePt t="511476" x="7466013" y="3822700"/>
          <p14:tracePt t="511492" x="7446963" y="3830638"/>
          <p14:tracePt t="511511" x="7446963" y="3840163"/>
          <p14:tracePt t="511544" x="7439025" y="3840163"/>
          <p14:tracePt t="511759" x="7439025" y="3830638"/>
          <p14:tracePt t="511819" x="7439025" y="3822700"/>
          <p14:tracePt t="511861" x="7439025" y="3813175"/>
          <p14:tracePt t="511897" x="7439025" y="3805238"/>
          <p14:tracePt t="511934" x="7439025" y="3795713"/>
          <p14:tracePt t="511959" x="7429500" y="3795713"/>
          <p14:tracePt t="511983" x="7412038" y="3778250"/>
          <p14:tracePt t="512007" x="7402513" y="3778250"/>
          <p14:tracePt t="512031" x="7394575" y="3778250"/>
          <p14:tracePt t="512043" x="7385050" y="3768725"/>
          <p14:tracePt t="512055" x="7367588" y="3759200"/>
          <p14:tracePt t="512067" x="7323138" y="3751263"/>
          <p14:tracePt t="512081" x="7296150" y="3733800"/>
          <p14:tracePt t="512094" x="7278688" y="3733800"/>
          <p14:tracePt t="512111" x="7269163" y="3724275"/>
          <p14:tracePt t="512129" x="7242175" y="3714750"/>
          <p14:tracePt t="512143" x="7232650" y="3714750"/>
          <p14:tracePt t="512159" x="7232650" y="3706813"/>
          <p14:tracePt t="512177" x="7224713" y="3706813"/>
          <p14:tracePt t="512209" x="7215188" y="3697288"/>
          <p14:tracePt t="512237" x="7207250" y="3697288"/>
          <p14:tracePt t="512272" x="7207250" y="3687763"/>
          <p14:tracePt t="512284" x="7197725" y="3687763"/>
          <p14:tracePt t="512440" x="7197725" y="3670300"/>
          <p14:tracePt t="512487" x="7188200" y="3670300"/>
          <p14:tracePt t="512511" x="7188200" y="3662363"/>
          <p14:tracePt t="512523" x="7170738" y="3652838"/>
          <p14:tracePt t="512536" x="7143750" y="3643313"/>
          <p14:tracePt t="512548" x="7099300" y="3598863"/>
          <p14:tracePt t="512561" x="7018338" y="3554413"/>
          <p14:tracePt t="512577" x="6929438" y="3482975"/>
          <p14:tracePt t="512594" x="6840538" y="3411538"/>
          <p14:tracePt t="512610" x="6724650" y="3322638"/>
          <p14:tracePt t="512627" x="6697663" y="3313113"/>
          <p14:tracePt t="512645" x="6661150" y="3286125"/>
          <p14:tracePt t="512661" x="6653213" y="3278188"/>
          <p14:tracePt t="512694" x="6643688" y="3268663"/>
          <p14:tracePt t="512730" x="6643688" y="3259138"/>
          <p14:tracePt t="512801" x="6653213" y="3259138"/>
          <p14:tracePt t="513861" x="6626225" y="3232150"/>
          <p14:tracePt t="513879" x="6589713" y="3206750"/>
          <p14:tracePt t="513891" x="6527800" y="3160713"/>
          <p14:tracePt t="513903" x="6421438" y="3108325"/>
          <p14:tracePt t="513915" x="6367463" y="3081338"/>
          <p14:tracePt t="513927" x="6278563" y="3027363"/>
          <p14:tracePt t="513942" x="6215063" y="2982913"/>
          <p14:tracePt t="513959" x="6108700" y="2928938"/>
          <p14:tracePt t="513976" x="5938838" y="2813050"/>
          <p14:tracePt t="513992" x="5902325" y="2795588"/>
          <p14:tracePt t="514010" x="5875338" y="2786063"/>
          <p14:tracePt t="514027" x="5867400" y="2778125"/>
          <p14:tracePt t="514044" x="5857875" y="2768600"/>
          <p14:tracePt t="514063" x="5849938" y="2768600"/>
          <p14:tracePt t="514086" x="5840413" y="2768600"/>
          <p14:tracePt t="514122" x="5830888" y="2768600"/>
          <p14:tracePt t="514182" x="5822950" y="2768600"/>
          <p14:tracePt t="514243" x="5803900" y="2768600"/>
          <p14:tracePt t="514279" x="5786438" y="2751138"/>
          <p14:tracePt t="514291" x="5759450" y="2741613"/>
          <p14:tracePt t="514303" x="5732463" y="2732088"/>
          <p14:tracePt t="514316" x="5697538" y="2714625"/>
          <p14:tracePt t="514328" x="5643563" y="2706688"/>
          <p14:tracePt t="514343" x="5589588" y="2687638"/>
          <p14:tracePt t="514359" x="5527675" y="2660650"/>
          <p14:tracePt t="514376" x="5429250" y="2625725"/>
          <p14:tracePt t="514393" x="5349875" y="2589213"/>
          <p14:tracePt t="514409" x="5126038" y="2563813"/>
          <p14:tracePt t="514426" x="5045075" y="2563813"/>
          <p14:tracePt t="514443" x="4973638" y="2544763"/>
          <p14:tracePt t="514459" x="4965700" y="2544763"/>
          <p14:tracePt t="514477" x="4946650" y="2544763"/>
          <p14:tracePt t="514553" x="4956175" y="2544763"/>
          <p14:tracePt t="514589" x="4965700" y="2544763"/>
          <p14:tracePt t="514613" x="4973638" y="2544763"/>
          <p14:tracePt t="514626" x="4983163" y="2544763"/>
          <p14:tracePt t="514649" x="4992688" y="2544763"/>
          <p14:tracePt t="514759" x="4992688" y="2536825"/>
          <p14:tracePt t="514807" x="4983163" y="2527300"/>
          <p14:tracePt t="514819" x="4973638" y="2527300"/>
          <p14:tracePt t="514843" x="4965700" y="2517775"/>
          <p14:tracePt t="514867" x="4946650" y="2517775"/>
          <p14:tracePt t="514885" x="4938713" y="2509838"/>
          <p14:tracePt t="514897" x="4921250" y="2492375"/>
          <p14:tracePt t="514910" x="4894263" y="2465388"/>
          <p14:tracePt t="514922" x="4884738" y="2455863"/>
          <p14:tracePt t="514935" x="4875213" y="2455863"/>
          <p14:tracePt t="514947" x="4857750" y="2446338"/>
          <p14:tracePt t="514962" x="4848225" y="2438400"/>
          <p14:tracePt t="514977" x="4840288" y="2438400"/>
          <p14:tracePt t="515009" x="4840288" y="2428875"/>
          <p14:tracePt t="515180" x="4830763" y="2428875"/>
          <p14:tracePt t="515192" x="4830763" y="2420938"/>
          <p14:tracePt t="515204" x="4822825" y="2420938"/>
          <p14:tracePt t="515217" x="4795838" y="2411413"/>
          <p14:tracePt t="515229" x="4776788" y="2411413"/>
          <p14:tracePt t="515244" x="4732338" y="2393950"/>
          <p14:tracePt t="515261" x="4714875" y="2384425"/>
          <p14:tracePt t="515278" x="4679950" y="2366963"/>
          <p14:tracePt t="515293" x="4652963" y="2357438"/>
          <p14:tracePt t="515309" x="4643438" y="2357438"/>
          <p14:tracePt t="515326" x="4633913" y="2357438"/>
          <p14:tracePt t="515343" x="4633913" y="2349500"/>
          <p14:tracePt t="515363" x="4625975" y="2349500"/>
          <p14:tracePt t="515541" x="4633913" y="2349500"/>
          <p14:tracePt t="515613" x="4643438" y="2349500"/>
          <p14:tracePt t="515686" x="4652963" y="2349500"/>
          <p14:tracePt t="515746" x="4670425" y="2349500"/>
          <p14:tracePt t="515819" x="4679950" y="2349500"/>
          <p14:tracePt t="515898" x="4687888" y="2349500"/>
          <p14:tracePt t="515949" x="4697413" y="2349500"/>
          <p14:tracePt t="515997" x="4705350" y="2349500"/>
          <p14:tracePt t="516047" x="4714875" y="2349500"/>
          <p14:tracePt t="516094" x="4724400" y="2349500"/>
          <p14:tracePt t="516154" x="4741863" y="2349500"/>
          <p14:tracePt t="516202" x="4751388" y="2349500"/>
          <p14:tracePt t="516263" x="4759325" y="2349500"/>
          <p14:tracePt t="516314" x="4768850" y="2349500"/>
          <p14:tracePt t="516348" x="4776788" y="2349500"/>
          <p14:tracePt t="516415" x="4786313" y="2349500"/>
          <p14:tracePt t="516475" x="4795838" y="2349500"/>
          <p14:tracePt t="516549" x="4813300" y="2349500"/>
          <p14:tracePt t="516597" x="4822825" y="2349500"/>
          <p14:tracePt t="516645" x="4830763" y="2349500"/>
          <p14:tracePt t="516683" x="4840288" y="2349500"/>
          <p14:tracePt t="516707" x="4848225" y="2349500"/>
          <p14:tracePt t="516744" x="4857750" y="2349500"/>
          <p14:tracePt t="516780" x="4867275" y="2349500"/>
          <p14:tracePt t="516854" x="4884738" y="2349500"/>
          <p14:tracePt t="516932" x="4894263" y="2349500"/>
          <p14:tracePt t="516980" x="4902200" y="2349500"/>
          <p14:tracePt t="517027" x="4911725" y="2349500"/>
          <p14:tracePt t="517064" x="4921250" y="2349500"/>
          <p14:tracePt t="517101" x="4929188" y="2349500"/>
          <p14:tracePt t="517140" x="4938713" y="2349500"/>
          <p14:tracePt t="517176" x="4946650" y="2349500"/>
          <p14:tracePt t="517212" x="4965700" y="2349500"/>
          <p14:tracePt t="517250" x="4973638" y="2349500"/>
          <p14:tracePt t="517297" x="4983163" y="2349500"/>
          <p14:tracePt t="517345" x="4992688" y="2349500"/>
          <p14:tracePt t="517394" x="5000625" y="2349500"/>
          <p14:tracePt t="517449" x="5010150" y="2349500"/>
          <p14:tracePt t="517484" x="5018088" y="2349500"/>
          <p14:tracePt t="517521" x="5037138" y="2349500"/>
          <p14:tracePt t="517546" x="5045075" y="2349500"/>
          <p14:tracePt t="517583" x="5054600" y="2349500"/>
          <p14:tracePt t="517654" x="5064125" y="2349500"/>
          <p14:tracePt t="517727" x="5072063" y="2349500"/>
          <p14:tracePt t="517788" x="5081588" y="2349500"/>
          <p14:tracePt t="517860" x="5089525" y="2349500"/>
          <p14:tracePt t="517938" x="5108575" y="2349500"/>
          <p14:tracePt t="518010" x="5116513" y="2349500"/>
          <p14:tracePt t="518075" x="5126038" y="2349500"/>
          <p14:tracePt t="518110" x="5135563" y="2349500"/>
          <p14:tracePt t="518133" x="5143500" y="2349500"/>
          <p14:tracePt t="518158" x="5153025" y="2349500"/>
          <p14:tracePt t="518182" x="5180013" y="2349500"/>
          <p14:tracePt t="518206" x="5187950" y="2349500"/>
          <p14:tracePt t="518218" x="5197475" y="2349500"/>
          <p14:tracePt t="518242" x="5207000" y="2349500"/>
          <p14:tracePt t="518268" x="5214938" y="2349500"/>
          <p14:tracePt t="518292" x="5224463" y="2349500"/>
          <p14:tracePt t="518317" x="5232400" y="2349500"/>
          <p14:tracePt t="518341" x="5251450" y="2349500"/>
          <p14:tracePt t="518365" x="5259388" y="2349500"/>
          <p14:tracePt t="518389" x="5268913" y="2349500"/>
          <p14:tracePt t="518419" x="5278438" y="2349500"/>
          <p14:tracePt t="518432" x="5286375" y="2349500"/>
          <p14:tracePt t="518456" x="5295900" y="2349500"/>
          <p14:tracePt t="518468" x="5295900" y="2357438"/>
          <p14:tracePt t="518480" x="5303838" y="2357438"/>
          <p14:tracePt t="518494" x="5322888" y="2357438"/>
          <p14:tracePt t="518516" x="5330825" y="2357438"/>
          <p14:tracePt t="518542" x="5340350" y="2357438"/>
          <p14:tracePt t="518568" x="5349875" y="2357438"/>
          <p14:tracePt t="518579" x="5357813" y="2366963"/>
          <p14:tracePt t="518592" x="5367338" y="2366963"/>
          <p14:tracePt t="518604" x="5375275" y="2366963"/>
          <p14:tracePt t="518629" x="5394325" y="2366963"/>
          <p14:tracePt t="518651" x="5402263" y="2366963"/>
          <p14:tracePt t="518664" x="5411788" y="2366963"/>
          <p14:tracePt t="518688" x="5421313" y="2374900"/>
          <p14:tracePt t="518724" x="5429250" y="2374900"/>
          <p14:tracePt t="518760" x="5438775" y="2374900"/>
          <p14:tracePt t="518785" x="5446713" y="2374900"/>
          <p14:tracePt t="518822" x="5465763" y="2374900"/>
          <p14:tracePt t="518858" x="5473700" y="2374900"/>
          <p14:tracePt t="518907" x="5483225" y="2374900"/>
          <p14:tracePt t="518961" x="5492750" y="2393950"/>
          <p14:tracePt t="518997" x="5500688" y="2393950"/>
          <p14:tracePt t="519033" x="5510213" y="2393950"/>
          <p14:tracePt t="519081" x="5518150" y="2401888"/>
          <p14:tracePt t="519117" x="5527675" y="2401888"/>
          <p14:tracePt t="519130" x="5527675" y="2411413"/>
          <p14:tracePt t="519154" x="5545138" y="2411413"/>
          <p14:tracePt t="519178" x="5554663" y="2420938"/>
          <p14:tracePt t="519214" x="5564188" y="2420938"/>
          <p14:tracePt t="519226" x="5572125" y="2420938"/>
          <p14:tracePt t="519238" x="5572125" y="2428875"/>
          <p14:tracePt t="519251" x="5581650" y="2428875"/>
          <p14:tracePt t="519276" x="5589588" y="2428875"/>
          <p14:tracePt t="519288" x="5599113" y="2428875"/>
          <p14:tracePt t="519300" x="5599113" y="2438400"/>
          <p14:tracePt t="519315" x="5616575" y="2438400"/>
          <p14:tracePt t="519336" x="5626100" y="2438400"/>
          <p14:tracePt t="519361" x="5635625" y="2438400"/>
          <p14:tracePt t="519386" x="5643563" y="2446338"/>
          <p14:tracePt t="519410" x="5653088" y="2446338"/>
          <p14:tracePt t="519429" x="5661025" y="2446338"/>
          <p14:tracePt t="519452" x="5670550" y="2446338"/>
          <p14:tracePt t="519477" x="5688013" y="2465388"/>
          <p14:tracePt t="519490" x="5697538" y="2465388"/>
          <p14:tracePt t="519525" x="5707063" y="2465388"/>
          <p14:tracePt t="519563" x="5715000" y="2465388"/>
          <p14:tracePt t="519684" x="5707063" y="2465388"/>
          <p14:tracePt t="519697" x="5697538" y="2465388"/>
          <p14:tracePt t="519709" x="5680075" y="2465388"/>
          <p14:tracePt t="519733" x="5670550" y="2455863"/>
          <p14:tracePt t="519745" x="5661025" y="2455863"/>
          <p14:tracePt t="519757" x="5653088" y="2455863"/>
          <p14:tracePt t="519769" x="5643563" y="2455863"/>
          <p14:tracePt t="519781" x="5643563" y="2446338"/>
          <p14:tracePt t="519795" x="5635625" y="2446338"/>
          <p14:tracePt t="519811" x="5626100" y="2446338"/>
          <p14:tracePt t="519829" x="5608638" y="2438400"/>
          <p14:tracePt t="519844" x="5599113" y="2438400"/>
          <p14:tracePt t="519862" x="5589588" y="2438400"/>
          <p14:tracePt t="519879" x="5581650" y="2428875"/>
          <p14:tracePt t="519895" x="5572125" y="2428875"/>
          <p14:tracePt t="519912" x="5564188" y="2428875"/>
          <p14:tracePt t="519928" x="5537200" y="2428875"/>
          <p14:tracePt t="519944" x="5483225" y="2428875"/>
          <p14:tracePt t="519960" x="5429250" y="2428875"/>
          <p14:tracePt t="519977" x="5384800" y="2428875"/>
          <p14:tracePt t="519994" x="5349875" y="2428875"/>
          <p14:tracePt t="520011" x="5286375" y="2428875"/>
          <p14:tracePt t="520028" x="5268913" y="2428875"/>
          <p14:tracePt t="520045" x="5214938" y="2428875"/>
          <p14:tracePt t="520062" x="5207000" y="2428875"/>
          <p14:tracePt t="520078" x="5187950" y="2420938"/>
          <p14:tracePt t="520094" x="5153025" y="2420938"/>
          <p14:tracePt t="520112" x="5143500" y="2420938"/>
          <p14:tracePt t="520130" x="5126038" y="2411413"/>
          <p14:tracePt t="520145" x="5116513" y="2411413"/>
          <p14:tracePt t="520162" x="5108575" y="2401888"/>
          <p14:tracePt t="520180" x="5072063" y="2384425"/>
          <p14:tracePt t="520194" x="5045075" y="2374900"/>
          <p14:tracePt t="520211" x="5010150" y="2357438"/>
          <p14:tracePt t="520228" x="4929188" y="2349500"/>
          <p14:tracePt t="520244" x="4902200" y="2339975"/>
          <p14:tracePt t="520261" x="4884738" y="2322513"/>
          <p14:tracePt t="520278" x="4830763" y="2312988"/>
          <p14:tracePt t="520295" x="4822825" y="2303463"/>
          <p14:tracePt t="520313" x="4795838" y="2303463"/>
          <p14:tracePt t="520328" x="4786313" y="2295525"/>
          <p14:tracePt t="520345" x="4768850" y="2295525"/>
          <p14:tracePt t="520363" x="4759325" y="2295525"/>
          <p14:tracePt t="520379" x="4751388" y="2295525"/>
          <p14:tracePt t="520396" x="4741863" y="2278063"/>
          <p14:tracePt t="520420" x="4732338" y="2278063"/>
          <p14:tracePt t="520450" x="4724400" y="2278063"/>
          <p14:tracePt t="520462" x="4697413" y="2278063"/>
          <p14:tracePt t="520475" x="4687888" y="2278063"/>
          <p14:tracePt t="520488" x="4670425" y="2268538"/>
          <p14:tracePt t="520499" x="4643438" y="2268538"/>
          <p14:tracePt t="520512" x="4625975" y="2268538"/>
          <p14:tracePt t="520527" x="4598988" y="2259013"/>
          <p14:tracePt t="520544" x="4589463" y="2259013"/>
          <p14:tracePt t="520560" x="4562475" y="2259013"/>
          <p14:tracePt t="520577" x="4554538" y="2259013"/>
          <p14:tracePt t="520633" x="4545013" y="2259013"/>
          <p14:tracePt t="521004" x="4554538" y="2259013"/>
          <p14:tracePt t="521016" x="4572000" y="2259013"/>
          <p14:tracePt t="521040" x="4581525" y="2259013"/>
          <p14:tracePt t="521065" x="4589463" y="2259013"/>
          <p14:tracePt t="521090" x="4598988" y="2259013"/>
          <p14:tracePt t="521126" x="4608513" y="2259013"/>
          <p14:tracePt t="521174" x="4616450" y="2259013"/>
          <p14:tracePt t="521247" x="4625975" y="2259013"/>
          <p14:tracePt t="521294" x="4643438" y="2259013"/>
          <p14:tracePt t="521331" x="4652963" y="2259013"/>
          <p14:tracePt t="521356" x="4660900" y="2259013"/>
          <p14:tracePt t="521368" x="4670425" y="2259013"/>
          <p14:tracePt t="521381" x="4679950" y="2259013"/>
          <p14:tracePt t="521395" x="4697413" y="2259013"/>
          <p14:tracePt t="521412" x="4724400" y="2259013"/>
          <p14:tracePt t="521430" x="4768850" y="2259013"/>
          <p14:tracePt t="521461" x="4795838" y="2259013"/>
          <p14:tracePt t="521478" x="4803775" y="2259013"/>
          <p14:tracePt t="521495" x="4813300" y="2259013"/>
          <p14:tracePt t="521512" x="4822825" y="2259013"/>
          <p14:tracePt t="521528" x="4830763" y="2259013"/>
          <p14:tracePt t="521547" x="4840288" y="2259013"/>
          <p14:tracePt t="521582" x="4848225" y="2259013"/>
          <p14:tracePt t="521618" x="4867275" y="2259013"/>
          <p14:tracePt t="521655" x="4875213" y="2259013"/>
          <p14:tracePt t="521690" x="4884738" y="2259013"/>
          <p14:tracePt t="521716" x="4894263" y="2259013"/>
          <p14:tracePt t="521740" x="4902200" y="2259013"/>
          <p14:tracePt t="521764" x="4911725" y="2259013"/>
          <p14:tracePt t="521777" x="4921250" y="2259013"/>
          <p14:tracePt t="521800" x="4938713" y="2259013"/>
          <p14:tracePt t="521824" x="4946650" y="2259013"/>
          <p14:tracePt t="521849" x="4956175" y="2259013"/>
          <p14:tracePt t="521873" x="4965700" y="2259013"/>
          <p14:tracePt t="521885" x="4973638" y="2268538"/>
          <p14:tracePt t="521898" x="4983163" y="2268538"/>
          <p14:tracePt t="521912" x="5010150" y="2268538"/>
          <p14:tracePt t="521927" x="5018088" y="2268538"/>
          <p14:tracePt t="521944" x="5027613" y="2278063"/>
          <p14:tracePt t="521960" x="5045075" y="2278063"/>
          <p14:tracePt t="521977" x="5054600" y="2278063"/>
          <p14:tracePt t="521994" x="5072063" y="2278063"/>
          <p14:tracePt t="522011" x="5081588" y="2278063"/>
          <p14:tracePt t="522036" x="5089525" y="2278063"/>
          <p14:tracePt t="522072" x="5099050" y="2278063"/>
          <p14:tracePt t="522109" x="5108575" y="2278063"/>
          <p14:tracePt t="522133" x="5116513" y="2295525"/>
          <p14:tracePt t="522169" x="5126038" y="2295525"/>
          <p14:tracePt t="522181" x="5143500" y="2295525"/>
          <p14:tracePt t="522206" x="5153025" y="2295525"/>
          <p14:tracePt t="522218" x="5160963" y="2303463"/>
          <p14:tracePt t="522230" x="5170488" y="2303463"/>
          <p14:tracePt t="522242" x="5180013" y="2303463"/>
          <p14:tracePt t="522266" x="5187950" y="2303463"/>
          <p14:tracePt t="522279" x="5187950" y="2312988"/>
          <p14:tracePt t="522290" x="5197475" y="2312988"/>
          <p14:tracePt t="522315" x="5214938" y="2312988"/>
          <p14:tracePt t="522352" x="5224463" y="2312988"/>
          <p14:tracePt t="522388" x="5232400" y="2322513"/>
          <p14:tracePt t="522438" x="5241925" y="2322513"/>
          <p14:tracePt t="522468" x="5251450" y="2330450"/>
          <p14:tracePt t="522480" x="5259388" y="2330450"/>
          <p14:tracePt t="522492" x="5268913" y="2330450"/>
          <p14:tracePt t="522504" x="5286375" y="2339975"/>
          <p14:tracePt t="522529" x="5295900" y="2339975"/>
          <p14:tracePt t="522541" x="5303838" y="2339975"/>
          <p14:tracePt t="522554" x="5303838" y="2349500"/>
          <p14:tracePt t="522566" x="5313363" y="2349500"/>
          <p14:tracePt t="522590" x="5322888" y="2349500"/>
          <p14:tracePt t="522627" x="5330825" y="2366963"/>
          <p14:tracePt t="522651" x="5340350" y="2366963"/>
          <p14:tracePt t="522688" x="5349875" y="2366963"/>
          <p14:tracePt t="522725" x="5367338" y="2366963"/>
          <p14:tracePt t="522762" x="5375275" y="2374900"/>
          <p14:tracePt t="522797" x="5384800" y="2374900"/>
          <p14:tracePt t="522821" x="5394325" y="2374900"/>
          <p14:tracePt t="522858" x="5402263" y="2374900"/>
          <p14:tracePt t="522894" x="5411788" y="2384425"/>
          <p14:tracePt t="522931" x="5421313" y="2384425"/>
          <p14:tracePt t="522975" x="5438775" y="2384425"/>
          <p14:tracePt t="523023" x="5446713" y="2384425"/>
          <p14:tracePt t="523036" x="5446713" y="2393950"/>
          <p14:tracePt t="523059" x="5456238" y="2393950"/>
          <p14:tracePt t="523071" x="5465763" y="2393950"/>
          <p14:tracePt t="523084" x="5473700" y="2401888"/>
          <p14:tracePt t="523097" x="5483225" y="2401888"/>
          <p14:tracePt t="523113" x="5492750" y="2411413"/>
          <p14:tracePt t="523128" x="5510213" y="2411413"/>
          <p14:tracePt t="523145" x="5518150" y="2420938"/>
          <p14:tracePt t="523161" x="5527675" y="2420938"/>
          <p14:tracePt t="523177" x="5527675" y="2438400"/>
          <p14:tracePt t="523194" x="5537200" y="2438400"/>
          <p14:tracePt t="523242" x="5545138" y="2438400"/>
          <p14:tracePt t="523266" x="5545138" y="2446338"/>
          <p14:tracePt t="523317" x="5554663" y="2446338"/>
          <p14:tracePt t="523375" x="5554663" y="2455863"/>
          <p14:tracePt t="523387" x="5564188" y="2455863"/>
          <p14:tracePt t="523435" x="5581650" y="2455863"/>
          <p14:tracePt t="523515" x="5589588" y="2455863"/>
          <p14:tracePt t="523527" x="5589588" y="2465388"/>
          <p14:tracePt t="523576" x="5599113" y="2465388"/>
          <p14:tracePt t="523649" x="5608638" y="2465388"/>
          <p14:tracePt t="523685" x="5616575" y="2465388"/>
          <p14:tracePt t="523697" x="5616575" y="2473325"/>
          <p14:tracePt t="523720" x="5626100" y="2473325"/>
          <p14:tracePt t="523756" x="5635625" y="2473325"/>
          <p14:tracePt t="523768" x="5635625" y="2482850"/>
          <p14:tracePt t="523794" x="5643563" y="2482850"/>
          <p14:tracePt t="523830" x="5661025" y="2482850"/>
          <p14:tracePt t="523854" x="5661025" y="2492375"/>
          <p14:tracePt t="523866" x="5670550" y="2492375"/>
          <p14:tracePt t="523891" x="5680075" y="2492375"/>
          <p14:tracePt t="523939" x="5688013" y="2509838"/>
          <p14:tracePt t="523981" x="5697538" y="2509838"/>
          <p14:tracePt t="524019" x="5707063" y="2517775"/>
          <p14:tracePt t="524068" x="5715000" y="2517775"/>
          <p14:tracePt t="524671" x="5732463" y="2517775"/>
          <p14:tracePt t="524683" x="5751513" y="2517775"/>
          <p14:tracePt t="524696" x="5759450" y="2517775"/>
          <p14:tracePt t="524708" x="5768975" y="2517775"/>
          <p14:tracePt t="524720" x="5778500" y="2527300"/>
          <p14:tracePt t="524733" x="5803900" y="2527300"/>
          <p14:tracePt t="524745" x="5813425" y="2527300"/>
          <p14:tracePt t="524761" x="5822950" y="2527300"/>
          <p14:tracePt t="524778" x="5830888" y="2527300"/>
          <p14:tracePt t="524795" x="5857875" y="2527300"/>
          <p14:tracePt t="524827" x="5875338" y="2527300"/>
          <p14:tracePt t="524864" x="5884863" y="2527300"/>
          <p14:tracePt t="524888" x="5894388" y="2527300"/>
          <p14:tracePt t="524925" x="5902325" y="2527300"/>
          <p14:tracePt t="524961" x="5911850" y="2527300"/>
          <p14:tracePt t="525017" x="5921375" y="2527300"/>
          <p14:tracePt t="525077" x="5938838" y="2527300"/>
          <p14:tracePt t="525102" x="5946775" y="2527300"/>
          <p14:tracePt t="525128" x="5946775" y="2536825"/>
          <p14:tracePt t="525141" x="5956300" y="2536825"/>
          <p14:tracePt t="525176" x="5965825" y="2536825"/>
          <p14:tracePt t="525202" x="5973763" y="2536825"/>
          <p14:tracePt t="525238" x="5983288" y="2536825"/>
          <p14:tracePt t="525275" x="5992813" y="2536825"/>
          <p14:tracePt t="525310" x="6010275" y="2536825"/>
          <p14:tracePt t="525322" x="6010275" y="2544763"/>
          <p14:tracePt t="525347" x="6018213" y="2544763"/>
          <p14:tracePt t="525383" x="6027738" y="2544763"/>
          <p14:tracePt t="525407" x="6037263" y="2544763"/>
          <p14:tracePt t="525432" x="6045200" y="2554288"/>
          <p14:tracePt t="525468" x="6054725" y="2554288"/>
          <p14:tracePt t="525510" x="6064250" y="2563813"/>
          <p14:tracePt t="525546" x="6081713" y="2563813"/>
          <p14:tracePt t="525570" x="6089650" y="2563813"/>
          <p14:tracePt t="525594" x="6089650" y="2571750"/>
          <p14:tracePt t="525608" x="6099175" y="2571750"/>
          <p14:tracePt t="525656" x="6108700" y="2571750"/>
          <p14:tracePt t="525669" x="6108700" y="2589213"/>
          <p14:tracePt t="525717" x="6116638" y="2589213"/>
          <p14:tracePt t="525767" x="6116638" y="2598738"/>
          <p14:tracePt t="525779" x="6126163" y="2598738"/>
          <p14:tracePt t="525840" x="6135688" y="2598738"/>
          <p14:tracePt t="525913" x="6153150" y="2598738"/>
          <p14:tracePt t="525925" x="6153150" y="2608263"/>
          <p14:tracePt t="525992" x="6161088" y="2608263"/>
          <p14:tracePt t="526066" x="6170613" y="2608263"/>
          <p14:tracePt t="526125" x="6180138" y="2608263"/>
          <p14:tracePt t="526137" x="6180138" y="2616200"/>
          <p14:tracePt t="526150" x="6188075" y="2616200"/>
          <p14:tracePt t="526163" x="6197600" y="2616200"/>
          <p14:tracePt t="526179" x="6207125" y="2616200"/>
          <p14:tracePt t="526199" x="6215063" y="2616200"/>
          <p14:tracePt t="526222" x="6232525" y="2616200"/>
          <p14:tracePt t="526234" x="6242050" y="2616200"/>
          <p14:tracePt t="526246" x="6251575" y="2616200"/>
          <p14:tracePt t="526260" x="6269038" y="2616200"/>
          <p14:tracePt t="526278" x="6278563" y="2616200"/>
          <p14:tracePt t="526295" x="6303963" y="2616200"/>
          <p14:tracePt t="526311" x="6313488" y="2616200"/>
          <p14:tracePt t="526344" x="6323013" y="2616200"/>
          <p14:tracePt t="526379" x="6323013" y="2608263"/>
          <p14:tracePt t="526391" x="6323013" y="2598738"/>
          <p14:tracePt t="526415" x="6296025" y="2581275"/>
          <p14:tracePt t="526428" x="6286500" y="2571750"/>
          <p14:tracePt t="526439" x="6278563" y="2563813"/>
          <p14:tracePt t="526451" x="6269038" y="2563813"/>
          <p14:tracePt t="526463" x="6259513" y="2563813"/>
          <p14:tracePt t="526477" x="6251575" y="2554288"/>
          <p14:tracePt t="526495" x="6242050" y="2554288"/>
          <p14:tracePt t="526511" x="6224588" y="2554288"/>
          <p14:tracePt t="526527" x="6224588" y="2544763"/>
          <p14:tracePt t="526544" x="6207125" y="2536825"/>
          <p14:tracePt t="526561" x="6188075" y="2517775"/>
          <p14:tracePt t="526577" x="6143625" y="2509838"/>
          <p14:tracePt t="526594" x="6045200" y="2465388"/>
          <p14:tracePt t="526611" x="5992813" y="2438400"/>
          <p14:tracePt t="526627" x="5956300" y="2428875"/>
          <p14:tracePt t="526644" x="5902325" y="2411413"/>
          <p14:tracePt t="526661" x="5894388" y="2401888"/>
          <p14:tracePt t="526678" x="5875338" y="2401888"/>
          <p14:tracePt t="526694" x="5867400" y="2401888"/>
          <p14:tracePt t="526711" x="5857875" y="2401888"/>
          <p14:tracePt t="526727" x="5830888" y="2401888"/>
          <p14:tracePt t="526744" x="5822950" y="2401888"/>
          <p14:tracePt t="526761" x="5803900" y="2401888"/>
          <p14:tracePt t="526777" x="5759450" y="2401888"/>
          <p14:tracePt t="526794" x="5732463" y="2401888"/>
          <p14:tracePt t="526811" x="5715000" y="2401888"/>
          <p14:tracePt t="526827" x="5707063" y="2401888"/>
          <p14:tracePt t="526844" x="5697538" y="2401888"/>
          <p14:tracePt t="526860" x="5680075" y="2401888"/>
          <p14:tracePt t="526877" x="5680075" y="2411413"/>
          <p14:tracePt t="526895" x="5680075" y="2428875"/>
          <p14:tracePt t="526919" x="5670550" y="2428875"/>
          <p14:tracePt t="526931" x="5670550" y="2438400"/>
          <p14:tracePt t="526967" x="5670550" y="2446338"/>
          <p14:tracePt t="526999" x="5661025" y="2446338"/>
          <p14:tracePt t="527011" x="5661025" y="2455863"/>
          <p14:tracePt t="527050" x="5661025" y="2465388"/>
          <p14:tracePt t="527063" x="5653088" y="2465388"/>
          <p14:tracePt t="527073" x="5653088" y="2473325"/>
          <p14:tracePt t="527097" x="5653088" y="2482850"/>
          <p14:tracePt t="527134" x="5653088" y="2500313"/>
          <p14:tracePt t="527158" x="5653088" y="2509838"/>
          <p14:tracePt t="527183" x="5653088" y="2517775"/>
          <p14:tracePt t="527195" x="5653088" y="2527300"/>
          <p14:tracePt t="527208" x="5653088" y="2544763"/>
          <p14:tracePt t="527220" x="5653088" y="2571750"/>
          <p14:tracePt t="527232" x="5653088" y="2598738"/>
          <p14:tracePt t="527246" x="5653088" y="2608263"/>
          <p14:tracePt t="527262" x="5653088" y="2616200"/>
          <p14:tracePt t="527281" x="5653088" y="2643188"/>
          <p14:tracePt t="527296" x="5653088" y="2660650"/>
          <p14:tracePt t="527313" x="5670550" y="2660650"/>
          <p14:tracePt t="527330" x="5670550" y="2679700"/>
          <p14:tracePt t="527346" x="5670550" y="2687638"/>
          <p14:tracePt t="527362" x="5670550" y="2697163"/>
          <p14:tracePt t="527379" x="5680075" y="2741613"/>
          <p14:tracePt t="527396" x="5688013" y="2768600"/>
          <p14:tracePt t="527411" x="5707063" y="2795588"/>
          <p14:tracePt t="527428" x="5715000" y="2813050"/>
          <p14:tracePt t="527445" x="5724525" y="2830513"/>
          <p14:tracePt t="527462" x="5741988" y="2867025"/>
          <p14:tracePt t="527478" x="5751513" y="2874963"/>
          <p14:tracePt t="527495" x="5768975" y="2884488"/>
          <p14:tracePt t="527511" x="5778500" y="2901950"/>
          <p14:tracePt t="527529" x="5795963" y="2911475"/>
          <p14:tracePt t="527545" x="5803900" y="2921000"/>
          <p14:tracePt t="527561" x="5830888" y="2921000"/>
          <p14:tracePt t="527578" x="5894388" y="2946400"/>
          <p14:tracePt t="527595" x="5929313" y="2955925"/>
          <p14:tracePt t="527612" x="5983288" y="2973388"/>
          <p14:tracePt t="527628" x="6064250" y="2973388"/>
          <p14:tracePt t="527644" x="6099175" y="2973388"/>
          <p14:tracePt t="527664" x="6135688" y="2973388"/>
          <p14:tracePt t="527679" x="6143625" y="2973388"/>
          <p14:tracePt t="527696" x="6153150" y="2973388"/>
          <p14:tracePt t="527712" x="6188075" y="2973388"/>
          <p14:tracePt t="527730" x="6207125" y="2973388"/>
          <p14:tracePt t="527746" x="6232525" y="2973388"/>
          <p14:tracePt t="527763" x="6251575" y="2973388"/>
          <p14:tracePt t="527779" x="6259513" y="2973388"/>
          <p14:tracePt t="527797" x="6269038" y="2973388"/>
          <p14:tracePt t="527812" x="6278563" y="2973388"/>
          <p14:tracePt t="527845" x="6303963" y="2955925"/>
          <p14:tracePt t="527863" x="6313488" y="2946400"/>
          <p14:tracePt t="527880" x="6330950" y="2938463"/>
          <p14:tracePt t="527896" x="6350000" y="2928938"/>
          <p14:tracePt t="527913" x="6357938" y="2928938"/>
          <p14:tracePt t="527929" x="6367463" y="2921000"/>
          <p14:tracePt t="527944" x="6367463" y="2911475"/>
          <p14:tracePt t="527977" x="6375400" y="2901950"/>
          <p14:tracePt t="527994" x="6375400" y="2884488"/>
          <p14:tracePt t="528012" x="6375400" y="2874963"/>
          <p14:tracePt t="528033" x="6375400" y="2867025"/>
          <p14:tracePt t="528046" x="6375400" y="2857500"/>
          <p14:tracePt t="528063" x="6375400" y="2840038"/>
          <p14:tracePt t="528078" x="6384925" y="2813050"/>
          <p14:tracePt t="528095" x="6384925" y="2751138"/>
          <p14:tracePt t="528111" x="6402388" y="2724150"/>
          <p14:tracePt t="528129" x="6402388" y="2706688"/>
          <p14:tracePt t="528146" x="6402388" y="2670175"/>
          <p14:tracePt t="528163" x="6402388" y="2635250"/>
          <p14:tracePt t="528179" x="6402388" y="2598738"/>
          <p14:tracePt t="528194" x="6402388" y="2563813"/>
          <p14:tracePt t="528211" x="6402388" y="2554288"/>
          <p14:tracePt t="528228" x="6402388" y="2536825"/>
          <p14:tracePt t="528244" x="6384925" y="2527300"/>
          <p14:tracePt t="528261" x="6375400" y="2517775"/>
          <p14:tracePt t="528279" x="6367463" y="2500313"/>
          <p14:tracePt t="528296" x="6357938" y="2492375"/>
          <p14:tracePt t="528317" x="6350000" y="2492375"/>
          <p14:tracePt t="528329" x="6340475" y="2492375"/>
          <p14:tracePt t="528352" x="6330950" y="2482850"/>
          <p14:tracePt t="528365" x="6313488" y="2482850"/>
          <p14:tracePt t="528379" x="6296025" y="2473325"/>
          <p14:tracePt t="528396" x="6269038" y="2446338"/>
          <p14:tracePt t="528413" x="6224588" y="2420938"/>
          <p14:tracePt t="528429" x="6207125" y="2411413"/>
          <p14:tracePt t="528446" x="6197600" y="2411413"/>
          <p14:tracePt t="528462" x="6180138" y="2401888"/>
          <p14:tracePt t="528479" x="6170613" y="2401888"/>
          <p14:tracePt t="528497" x="6153150" y="2401888"/>
          <p14:tracePt t="528529" x="6143625" y="2401888"/>
          <p14:tracePt t="528546" x="6116638" y="2401888"/>
          <p14:tracePt t="528564" x="6089650" y="2401888"/>
          <p14:tracePt t="528579" x="6064250" y="2401888"/>
          <p14:tracePt t="528596" x="6037263" y="2401888"/>
          <p14:tracePt t="528612" x="5983288" y="2401888"/>
          <p14:tracePt t="528628" x="5956300" y="2401888"/>
          <p14:tracePt t="528644" x="5929313" y="2401888"/>
          <p14:tracePt t="528661" x="5902325" y="2401888"/>
          <p14:tracePt t="528678" x="5884863" y="2401888"/>
          <p14:tracePt t="528694" x="5875338" y="2401888"/>
          <p14:tracePt t="528711" x="5867400" y="2411413"/>
          <p14:tracePt t="528729" x="5857875" y="2411413"/>
          <p14:tracePt t="528746" x="5849938" y="2428875"/>
          <p14:tracePt t="528762" x="5849938" y="2438400"/>
          <p14:tracePt t="528794" x="5840413" y="2438400"/>
          <p14:tracePt t="528811" x="5840413" y="2446338"/>
          <p14:tracePt t="528842" x="5830888" y="2446338"/>
          <p14:tracePt t="528854" x="5830888" y="2455863"/>
          <p14:tracePt t="528879" x="5822950" y="2455863"/>
          <p14:tracePt t="528891" x="5822950" y="2465388"/>
          <p14:tracePt t="528904" x="5803900" y="2465388"/>
          <p14:tracePt t="528915" x="5803900" y="2473325"/>
          <p14:tracePt t="528928" x="5795963" y="2473325"/>
          <p14:tracePt t="528951" x="5795963" y="2482850"/>
          <p14:tracePt t="528964" x="5786438" y="2482850"/>
          <p14:tracePt t="529000" x="5786438" y="2500313"/>
          <p14:tracePt t="529018" x="5778500" y="2500313"/>
          <p14:tracePt t="529042" x="5778500" y="2509838"/>
          <p14:tracePt t="529078" x="5768975" y="2517775"/>
          <p14:tracePt t="529115" x="5768975" y="2527300"/>
          <p14:tracePt t="529151" x="5759450" y="2536825"/>
          <p14:tracePt t="529175" x="5759450" y="2544763"/>
          <p14:tracePt t="529188" x="5759450" y="2571750"/>
          <p14:tracePt t="529201" x="5759450" y="2589213"/>
          <p14:tracePt t="529214" x="5751513" y="2598738"/>
          <p14:tracePt t="529229" x="5751513" y="2625725"/>
          <p14:tracePt t="529246" x="5751513" y="2635250"/>
          <p14:tracePt t="529263" x="5751513" y="2652713"/>
          <p14:tracePt t="529298" x="5751513" y="2660650"/>
          <p14:tracePt t="529334" x="5751513" y="2679700"/>
          <p14:tracePt t="529395" x="5751513" y="2687638"/>
          <p14:tracePt t="529431" x="5751513" y="2697163"/>
          <p14:tracePt t="529455" x="5759450" y="2706688"/>
          <p14:tracePt t="529468" x="5768975" y="2714625"/>
          <p14:tracePt t="529480" x="5768975" y="2724150"/>
          <p14:tracePt t="529491" x="5778500" y="2751138"/>
          <p14:tracePt t="529504" x="5795963" y="2768600"/>
          <p14:tracePt t="529521" x="5803900" y="2786063"/>
          <p14:tracePt t="529534" x="5813425" y="2803525"/>
          <p14:tracePt t="529546" x="5822950" y="2813050"/>
          <p14:tracePt t="529569" x="5822950" y="2822575"/>
          <p14:tracePt t="529581" x="5830888" y="2822575"/>
          <p14:tracePt t="529606" x="5840413" y="2822575"/>
          <p14:tracePt t="529644" x="5857875" y="2830513"/>
          <p14:tracePt t="529656" x="5867400" y="2830513"/>
          <p14:tracePt t="529668" x="5884863" y="2830513"/>
          <p14:tracePt t="529681" x="5911850" y="2849563"/>
          <p14:tracePt t="529696" x="5921375" y="2849563"/>
          <p14:tracePt t="529713" x="5938838" y="2849563"/>
          <p14:tracePt t="529730" x="5965825" y="2857500"/>
          <p14:tracePt t="529746" x="5973763" y="2857500"/>
          <p14:tracePt t="529763" x="5983288" y="2857500"/>
          <p14:tracePt t="529779" x="5992813" y="2857500"/>
          <p14:tracePt t="529796" x="6000750" y="2857500"/>
          <p14:tracePt t="529816" x="6010275" y="2857500"/>
          <p14:tracePt t="529838" x="6018213" y="2857500"/>
          <p14:tracePt t="529862" x="6037263" y="2857500"/>
          <p14:tracePt t="529886" x="6045200" y="2857500"/>
          <p14:tracePt t="529910" x="6054725" y="2857500"/>
          <p14:tracePt t="529922" x="6064250" y="2857500"/>
          <p14:tracePt t="529934" x="6072188" y="2857500"/>
          <p14:tracePt t="529948" x="6081713" y="2857500"/>
          <p14:tracePt t="529962" x="6089650" y="2849563"/>
          <p14:tracePt t="529978" x="6108700" y="2849563"/>
          <p14:tracePt t="529995" x="6126163" y="2840038"/>
          <p14:tracePt t="530011" x="6135688" y="2840038"/>
          <p14:tracePt t="530028" x="6143625" y="2822575"/>
          <p14:tracePt t="530044" x="6153150" y="2822575"/>
          <p14:tracePt t="530063" x="6180138" y="2813050"/>
          <p14:tracePt t="530079" x="6180138" y="2803525"/>
          <p14:tracePt t="530096" x="6188075" y="2803525"/>
          <p14:tracePt t="530113" x="6197600" y="2795588"/>
          <p14:tracePt t="530146" x="6197600" y="2786063"/>
          <p14:tracePt t="530163" x="6207125" y="2786063"/>
          <p14:tracePt t="530179" x="6207125" y="2778125"/>
          <p14:tracePt t="530198" x="6215063" y="2778125"/>
          <p14:tracePt t="530213" x="6215063" y="2768600"/>
          <p14:tracePt t="530247" x="6215063" y="2751138"/>
          <p14:tracePt t="530259" x="6224588" y="2751138"/>
          <p14:tracePt t="530308" x="6232525" y="2751138"/>
          <p14:tracePt t="530357" x="6242050" y="2751138"/>
          <p14:tracePt t="530381" x="6259513" y="2751138"/>
          <p14:tracePt t="530393" x="6269038" y="2751138"/>
          <p14:tracePt t="530416" x="6278563" y="2751138"/>
          <p14:tracePt t="530440" x="6286500" y="2751138"/>
          <p14:tracePt t="530476" x="6296025" y="2751138"/>
          <p14:tracePt t="530532" x="6303963" y="2759075"/>
          <p14:tracePt t="531209" x="6313488" y="2759075"/>
          <p14:tracePt t="531221" x="6313488" y="2768600"/>
          <p14:tracePt t="531234" x="6330950" y="2768600"/>
          <p14:tracePt t="531247" x="6330950" y="2778125"/>
          <p14:tracePt t="531263" x="6340475" y="2778125"/>
          <p14:tracePt t="531279" x="6340475" y="2786063"/>
          <p14:tracePt t="531296" x="6350000" y="2786063"/>
          <p14:tracePt t="531332" x="6350000" y="2795588"/>
          <p14:tracePt t="531380" x="6357938" y="2803525"/>
          <p14:tracePt t="531416" x="6367463" y="2813050"/>
          <p14:tracePt t="531452" x="6367463" y="2830513"/>
          <p14:tracePt t="531490" x="6375400" y="2830513"/>
          <p14:tracePt t="531514" x="6375400" y="2840038"/>
          <p14:tracePt t="531568" x="6384925" y="2849563"/>
          <p14:tracePt t="531604" x="6384925" y="2857500"/>
          <p14:tracePt t="531641" x="6402388" y="2867025"/>
          <p14:tracePt t="531664" x="6411913" y="2874963"/>
          <p14:tracePt t="531692" x="6411913" y="2884488"/>
          <p14:tracePt t="531702" x="6421438" y="2884488"/>
          <p14:tracePt t="531715" x="6421438" y="2901950"/>
          <p14:tracePt t="531728" x="6429375" y="2911475"/>
          <p14:tracePt t="531752" x="6438900" y="2921000"/>
          <p14:tracePt t="531776" x="6438900" y="2928938"/>
          <p14:tracePt t="531788" x="6446838" y="2928938"/>
          <p14:tracePt t="531801" x="6446838" y="2938463"/>
          <p14:tracePt t="531814" x="6456363" y="2946400"/>
          <p14:tracePt t="531829" x="6456363" y="2955925"/>
          <p14:tracePt t="531846" x="6473825" y="2973388"/>
          <p14:tracePt t="531863" x="6492875" y="2992438"/>
          <p14:tracePt t="531879" x="6500813" y="2992438"/>
          <p14:tracePt t="531898" x="6510338" y="3009900"/>
          <p14:tracePt t="531934" x="6518275" y="3017838"/>
          <p14:tracePt t="531982" x="6518275" y="3027363"/>
          <p14:tracePt t="531994" x="6527800" y="3027363"/>
          <p14:tracePt t="532030" x="6527800" y="3036888"/>
          <p14:tracePt t="532109" x="6527800" y="3054350"/>
          <p14:tracePt t="532144" x="6537325" y="3054350"/>
          <p14:tracePt t="532181" x="6537325" y="3063875"/>
          <p14:tracePt t="532254" x="6554788" y="3071813"/>
          <p14:tracePt t="532327" x="6554788" y="3081338"/>
          <p14:tracePt t="532388" x="6554788" y="3089275"/>
          <p14:tracePt t="532412" x="6564313" y="3089275"/>
          <p14:tracePt t="532424" x="6564313" y="3098800"/>
          <p14:tracePt t="532448" x="6564313" y="3108325"/>
          <p14:tracePt t="532473" x="6564313" y="3125788"/>
          <p14:tracePt t="532484" x="6572250" y="3125788"/>
          <p14:tracePt t="532497" x="6572250" y="3135313"/>
          <p14:tracePt t="532520" x="6572250" y="3143250"/>
          <p14:tracePt t="532533" x="6581775" y="3152775"/>
          <p14:tracePt t="532563" x="6581775" y="3160713"/>
          <p14:tracePt t="532587" x="6589713" y="3170238"/>
          <p14:tracePt t="532623" x="6589713" y="3179763"/>
          <p14:tracePt t="532648" x="6599238" y="3179763"/>
          <p14:tracePt t="532660" x="6599238" y="3197225"/>
          <p14:tracePt t="532673" x="6608763" y="3206750"/>
          <p14:tracePt t="532684" x="6608763" y="3224213"/>
          <p14:tracePt t="532698" x="6626225" y="3232150"/>
          <p14:tracePt t="532713" x="6635750" y="3241675"/>
          <p14:tracePt t="532730" x="6635750" y="3259138"/>
          <p14:tracePt t="532746" x="6643688" y="3278188"/>
          <p14:tracePt t="532763" x="6653213" y="3303588"/>
          <p14:tracePt t="532780" x="6653213" y="3313113"/>
          <p14:tracePt t="532796" x="6670675" y="3349625"/>
          <p14:tracePt t="532813" x="6680200" y="3367088"/>
          <p14:tracePt t="532832" x="6697663" y="3402013"/>
          <p14:tracePt t="532846" x="6697663" y="3421063"/>
          <p14:tracePt t="532863" x="6707188" y="3438525"/>
          <p14:tracePt t="532881" x="6724650" y="3446463"/>
          <p14:tracePt t="532897" x="6732588" y="3455988"/>
          <p14:tracePt t="532913" x="6742113" y="3465513"/>
          <p14:tracePt t="532930" x="6751638" y="3473450"/>
          <p14:tracePt t="532946" x="6751638" y="3482975"/>
          <p14:tracePt t="532964" x="6759575" y="3492500"/>
          <p14:tracePt t="532980" x="6769100" y="3509963"/>
          <p14:tracePt t="533013" x="6778625" y="3517900"/>
          <p14:tracePt t="533029" x="6796088" y="3536950"/>
          <p14:tracePt t="533047" x="6804025" y="3544888"/>
          <p14:tracePt t="533064" x="6823075" y="3571875"/>
          <p14:tracePt t="533079" x="6850063" y="3589338"/>
          <p14:tracePt t="533095" x="6858000" y="3598863"/>
          <p14:tracePt t="533112" x="6867525" y="3608388"/>
          <p14:tracePt t="533129" x="6884988" y="3635375"/>
          <p14:tracePt t="533146" x="6894513" y="3643313"/>
          <p14:tracePt t="533163" x="6911975" y="3652838"/>
          <p14:tracePt t="533180" x="6929438" y="3687763"/>
          <p14:tracePt t="533196" x="6938963" y="3697288"/>
          <p14:tracePt t="533213" x="6946900" y="3697288"/>
          <p14:tracePt t="533230" x="6956425" y="3714750"/>
          <p14:tracePt t="533246" x="6965950" y="3714750"/>
          <p14:tracePt t="533263" x="6965950" y="3724275"/>
          <p14:tracePt t="533279" x="6983413" y="3733800"/>
          <p14:tracePt t="533296" x="6992938" y="3741738"/>
          <p14:tracePt t="533314" x="7010400" y="3778250"/>
          <p14:tracePt t="533329" x="7018338" y="3786188"/>
          <p14:tracePt t="533346" x="7027863" y="3795713"/>
          <p14:tracePt t="533363" x="7045325" y="3813175"/>
          <p14:tracePt t="533397" x="7054850" y="3813175"/>
          <p14:tracePt t="533413" x="7054850" y="3822700"/>
          <p14:tracePt t="533447" x="7064375" y="3822700"/>
          <p14:tracePt t="533494" x="7064375" y="3830638"/>
          <p14:tracePt t="533530" x="7072313" y="3830638"/>
          <p14:tracePt t="533622" x="7081838" y="3840163"/>
          <p14:tracePt t="533658" x="7089775" y="3849688"/>
          <p14:tracePt t="533988" x="7116763" y="3849688"/>
          <p14:tracePt t="534000" x="7135813" y="3849688"/>
          <p14:tracePt t="534013" x="7161213" y="3857625"/>
          <p14:tracePt t="534025" x="7180263" y="3857625"/>
          <p14:tracePt t="534037" x="7207250" y="3876675"/>
          <p14:tracePt t="534050" x="7232650" y="3884613"/>
          <p14:tracePt t="534067" x="7259638" y="3902075"/>
          <p14:tracePt t="534080" x="7278688" y="3902075"/>
          <p14:tracePt t="534097" x="7304088" y="3921125"/>
          <p14:tracePt t="534113" x="7340600" y="3938588"/>
          <p14:tracePt t="534130" x="7375525" y="3956050"/>
          <p14:tracePt t="534146" x="7402513" y="3973513"/>
          <p14:tracePt t="534165" x="7421563" y="3992563"/>
          <p14:tracePt t="534180" x="7429500" y="4000500"/>
          <p14:tracePt t="534197" x="7439025" y="4010025"/>
          <p14:tracePt t="534214" x="7466013" y="4019550"/>
          <p14:tracePt t="534229" x="7466013" y="4027488"/>
          <p14:tracePt t="534245" x="7473950" y="4044950"/>
          <p14:tracePt t="534262" x="7493000" y="4064000"/>
          <p14:tracePt t="534278" x="7518400" y="4071938"/>
          <p14:tracePt t="534295" x="7527925" y="4081463"/>
          <p14:tracePt t="534312" x="7564438" y="4116388"/>
          <p14:tracePt t="534329" x="7572375" y="4125913"/>
          <p14:tracePt t="534347" x="7589838" y="4152900"/>
          <p14:tracePt t="534364" x="7589838" y="4162425"/>
          <p14:tracePt t="534380" x="7599363" y="4170363"/>
          <p14:tracePt t="534397" x="7608888" y="4179888"/>
          <p14:tracePt t="534413" x="7626350" y="4187825"/>
          <p14:tracePt t="534430" x="7635875" y="4197350"/>
          <p14:tracePt t="534446" x="7643813" y="4214813"/>
          <p14:tracePt t="534463" x="7653338" y="4233863"/>
          <p14:tracePt t="534481" x="7670800" y="4241800"/>
          <p14:tracePt t="534496" x="7670800" y="4251325"/>
          <p14:tracePt t="534513" x="7680325" y="4251325"/>
          <p14:tracePt t="534530" x="7697788" y="4259263"/>
          <p14:tracePt t="534546" x="7697788" y="4268788"/>
          <p14:tracePt t="534563" x="7707313" y="4268788"/>
          <p14:tracePt t="534580" x="7715250" y="4278313"/>
          <p14:tracePt t="534596" x="7732713" y="4305300"/>
          <p14:tracePt t="534632" x="7742238" y="4313238"/>
          <p14:tracePt t="534646" x="7751763" y="4313238"/>
          <p14:tracePt t="534668" x="7751763" y="4322763"/>
          <p14:tracePt t="534704" x="7759700" y="4322763"/>
          <p14:tracePt t="534729" x="7759700" y="4330700"/>
          <p14:tracePt t="534754" x="7778750" y="4330700"/>
          <p14:tracePt t="535594" x="7778750" y="4322763"/>
          <p14:tracePt t="535642" x="7769225" y="4322763"/>
          <p14:tracePt t="535667" x="7769225" y="4313238"/>
          <p14:tracePt t="535715" x="7759700" y="4313238"/>
          <p14:tracePt t="535739" x="7759700" y="4295775"/>
          <p14:tracePt t="535788" x="7751763" y="4295775"/>
          <p14:tracePt t="535812" x="7751763" y="4286250"/>
          <p14:tracePt t="535848" x="7742238" y="4286250"/>
          <p14:tracePt t="535920" x="7732713" y="4286250"/>
          <p14:tracePt t="535992" x="7724775" y="4286250"/>
          <p14:tracePt t="536005" x="7724775" y="4278313"/>
          <p14:tracePt t="536120" x="7715250" y="4278313"/>
          <p14:tracePt t="536157" x="7715250" y="4268788"/>
          <p14:tracePt t="536205" x="7707313" y="4268788"/>
          <p14:tracePt t="536256" x="7707313" y="4259263"/>
          <p14:tracePt t="536267" x="7688263" y="4259263"/>
          <p14:tracePt t="536303" x="7680325" y="4251325"/>
          <p14:tracePt t="536327" x="7680325" y="4241800"/>
          <p14:tracePt t="536340" x="7670800" y="4224338"/>
          <p14:tracePt t="536351" x="7653338" y="4214813"/>
          <p14:tracePt t="536366" x="7608888" y="4179888"/>
          <p14:tracePt t="536380" x="7564438" y="4135438"/>
          <p14:tracePt t="536397" x="7500938" y="4090988"/>
          <p14:tracePt t="536413" x="7439025" y="4037013"/>
          <p14:tracePt t="536430" x="7429500" y="4027488"/>
          <p14:tracePt t="536447" x="7421563" y="4019550"/>
          <p14:tracePt t="536464" x="7402513" y="3992563"/>
          <p14:tracePt t="536479" x="7385050" y="3983038"/>
          <p14:tracePt t="536497" x="7367588" y="3965575"/>
          <p14:tracePt t="536512" x="7358063" y="3938588"/>
          <p14:tracePt t="536528" x="7331075" y="3929063"/>
          <p14:tracePt t="536545" x="7313613" y="3911600"/>
          <p14:tracePt t="536562" x="7313613" y="3902075"/>
          <p14:tracePt t="536578" x="7304088" y="3894138"/>
          <p14:tracePt t="536595" x="7304088" y="3876675"/>
          <p14:tracePt t="536613" x="7278688" y="3857625"/>
          <p14:tracePt t="536629" x="7251700" y="3830638"/>
          <p14:tracePt t="536645" x="7224713" y="3795713"/>
          <p14:tracePt t="536662" x="7089775" y="3679825"/>
          <p14:tracePt t="536678" x="7027863" y="3635375"/>
          <p14:tracePt t="536695" x="7000875" y="3625850"/>
          <p14:tracePt t="536714" x="6973888" y="3598863"/>
          <p14:tracePt t="536730" x="6965950" y="3598863"/>
          <p14:tracePt t="536747" x="6956425" y="3598863"/>
          <p14:tracePt t="536965" x="6965950" y="3598863"/>
          <p14:tracePt t="536990" x="6983413" y="3598863"/>
          <p14:tracePt t="537002" x="6983413" y="3616325"/>
          <p14:tracePt t="537015" x="7000875" y="3625850"/>
          <p14:tracePt t="537030" x="7027863" y="3635375"/>
          <p14:tracePt t="537047" x="7081838" y="3652838"/>
          <p14:tracePt t="537064" x="7180263" y="3724275"/>
          <p14:tracePt t="537080" x="7242175" y="3751263"/>
          <p14:tracePt t="537097" x="7278688" y="3778250"/>
          <p14:tracePt t="537113" x="7304088" y="3786188"/>
          <p14:tracePt t="537130" x="7323138" y="3840163"/>
          <p14:tracePt t="537146" x="7350125" y="3867150"/>
          <p14:tracePt t="537164" x="7375525" y="3902075"/>
          <p14:tracePt t="537180" x="7466013" y="4000500"/>
          <p14:tracePt t="537197" x="7493000" y="4044950"/>
          <p14:tracePt t="537214" x="7518400" y="4071938"/>
          <p14:tracePt t="537231" x="7537450" y="4090988"/>
          <p14:tracePt t="537247" x="7537450" y="4098925"/>
          <p14:tracePt t="537264" x="7545388" y="4108450"/>
          <p14:tracePt t="537280" x="7572375" y="4125913"/>
          <p14:tracePt t="537297" x="7581900" y="4143375"/>
          <p14:tracePt t="537316" x="7599363" y="4170363"/>
          <p14:tracePt t="537330" x="7608888" y="4179888"/>
          <p14:tracePt t="537347" x="7616825" y="4179888"/>
          <p14:tracePt t="537363" x="7635875" y="4197350"/>
          <p14:tracePt t="537381" x="7643813" y="4197350"/>
          <p14:tracePt t="537939" x="7616825" y="4170363"/>
          <p14:tracePt t="537951" x="7545388" y="4098925"/>
          <p14:tracePt t="537963" x="7439025" y="3992563"/>
          <p14:tracePt t="537975" x="7304088" y="3857625"/>
          <p14:tracePt t="537987" x="7143750" y="3679825"/>
          <p14:tracePt t="537999" x="6983413" y="3500438"/>
          <p14:tracePt t="538013" x="6804025" y="3313113"/>
          <p14:tracePt t="538029" x="6643688" y="3135313"/>
          <p14:tracePt t="538046" x="6483350" y="2955925"/>
          <p14:tracePt t="538062" x="6170613" y="2687638"/>
          <p14:tracePt t="538078" x="6064250" y="2608263"/>
          <p14:tracePt t="538095" x="6000750" y="2563813"/>
          <p14:tracePt t="538112" x="5983288" y="2554288"/>
          <p14:tracePt t="538129" x="5946775" y="2527300"/>
          <p14:tracePt t="538164" x="5938838" y="2527300"/>
          <p14:tracePt t="538252" x="5938838" y="2536825"/>
          <p14:tracePt t="538290" x="5921375" y="2544763"/>
          <p14:tracePt t="538315" x="5911850" y="2544763"/>
          <p14:tracePt t="538352" x="5902325" y="2544763"/>
          <p14:tracePt t="538365" x="5902325" y="2554288"/>
          <p14:tracePt t="538377" x="5894388" y="2554288"/>
          <p14:tracePt t="538400" x="5884863" y="2554288"/>
          <p14:tracePt t="538413" x="5857875" y="2554288"/>
          <p14:tracePt t="538425" x="5822950" y="2554288"/>
          <p14:tracePt t="538437" x="5786438" y="2554288"/>
          <p14:tracePt t="538449" x="5751513" y="2554288"/>
          <p14:tracePt t="538463" x="5707063" y="2554288"/>
          <p14:tracePt t="538480" x="5670550" y="2554288"/>
          <p14:tracePt t="538498" x="5626100" y="2544763"/>
          <p14:tracePt t="538513" x="5616575" y="2544763"/>
          <p14:tracePt t="538530" x="5599113" y="2544763"/>
          <p14:tracePt t="538547" x="5589588" y="2544763"/>
          <p14:tracePt t="538583" x="5581650" y="2544763"/>
          <p14:tracePt t="538682" x="5589588" y="2544763"/>
          <p14:tracePt t="538694" x="5608638" y="2544763"/>
          <p14:tracePt t="538706" x="5616575" y="2544763"/>
          <p14:tracePt t="538730" x="5626100" y="2544763"/>
          <p14:tracePt t="538768" x="5635625" y="2544763"/>
          <p14:tracePt t="538805" x="5643563" y="2544763"/>
          <p14:tracePt t="538878" x="5653088" y="2544763"/>
          <p14:tracePt t="538938" x="5661025" y="2544763"/>
          <p14:tracePt t="539237" x="5680075" y="2544763"/>
          <p14:tracePt t="539262" x="5688013" y="2544763"/>
          <p14:tracePt t="539273" x="5697538" y="2554288"/>
          <p14:tracePt t="539285" x="5707063" y="2563813"/>
          <p14:tracePt t="539298" x="5715000" y="2563813"/>
          <p14:tracePt t="539314" x="5741988" y="2571750"/>
          <p14:tracePt t="539330" x="5751513" y="2571750"/>
          <p14:tracePt t="539348" x="5768975" y="2581275"/>
          <p14:tracePt t="539364" x="5778500" y="2589213"/>
          <p14:tracePt t="539381" x="5795963" y="2589213"/>
          <p14:tracePt t="539398" x="5822950" y="2608263"/>
          <p14:tracePt t="539412" x="5830888" y="2608263"/>
          <p14:tracePt t="539430" x="5867400" y="2616200"/>
          <p14:tracePt t="539446" x="5875338" y="2625725"/>
          <p14:tracePt t="539463" x="5884863" y="2625725"/>
          <p14:tracePt t="539481" x="5902325" y="2625725"/>
          <p14:tracePt t="539498" x="5929313" y="2635250"/>
          <p14:tracePt t="539512" x="5946775" y="2635250"/>
          <p14:tracePt t="539529" x="6027738" y="2635250"/>
          <p14:tracePt t="539546" x="6045200" y="2635250"/>
          <p14:tracePt t="539565" x="6081713" y="2635250"/>
          <p14:tracePt t="539580" x="6108700" y="2635250"/>
          <p14:tracePt t="539598" x="6116638" y="2635250"/>
          <p14:tracePt t="539613" x="6126163" y="2635250"/>
          <p14:tracePt t="539632" x="6188075" y="2635250"/>
          <p14:tracePt t="539647" x="6224588" y="2635250"/>
          <p14:tracePt t="539664" x="6251575" y="2635250"/>
          <p14:tracePt t="539681" x="6296025" y="2608263"/>
          <p14:tracePt t="539697" x="6303963" y="2608263"/>
          <p14:tracePt t="539716" x="6340475" y="2598738"/>
          <p14:tracePt t="539730" x="6357938" y="2581275"/>
          <p14:tracePt t="539747" x="6384925" y="2571750"/>
          <p14:tracePt t="539765" x="6429375" y="2544763"/>
          <p14:tracePt t="539781" x="6456363" y="2544763"/>
          <p14:tracePt t="539797" x="6465888" y="2536825"/>
          <p14:tracePt t="539814" x="6473825" y="2536825"/>
          <p14:tracePt t="539830" x="6473825" y="2527300"/>
          <p14:tracePt t="539848" x="6483350" y="2527300"/>
          <p14:tracePt t="540294" x="6473825" y="2527300"/>
          <p14:tracePt t="540321" x="6465888" y="2527300"/>
          <p14:tracePt t="540331" x="6456363" y="2527300"/>
          <p14:tracePt t="540342" x="6446838" y="2527300"/>
          <p14:tracePt t="540367" x="6438900" y="2527300"/>
          <p14:tracePt t="540379" x="6421438" y="2527300"/>
          <p14:tracePt t="540390" x="6411913" y="2527300"/>
          <p14:tracePt t="540415" x="6402388" y="2527300"/>
          <p14:tracePt t="540440" x="6394450" y="2527300"/>
          <p14:tracePt t="540463" x="6384925" y="2527300"/>
          <p14:tracePt t="540476" x="6375400" y="2527300"/>
          <p14:tracePt t="540501" x="6367463" y="2527300"/>
          <p14:tracePt t="540512" x="6350000" y="2527300"/>
          <p14:tracePt t="540525" x="6340475" y="2527300"/>
          <p14:tracePt t="540536" x="6330950" y="2527300"/>
          <p14:tracePt t="540549" x="6296025" y="2544763"/>
          <p14:tracePt t="540564" x="6242050" y="2544763"/>
          <p14:tracePt t="540580" x="6170613" y="2554288"/>
          <p14:tracePt t="540598" x="6064250" y="2581275"/>
          <p14:tracePt t="540614" x="6018213" y="2581275"/>
          <p14:tracePt t="540631" x="6010275" y="2589213"/>
          <p14:tracePt t="540647" x="5992813" y="2589213"/>
          <p14:tracePt t="540665" x="5973763" y="2589213"/>
          <p14:tracePt t="540681" x="5965825" y="2589213"/>
          <p14:tracePt t="540697" x="5946775" y="2589213"/>
          <p14:tracePt t="540715" x="5921375" y="2589213"/>
          <p14:tracePt t="540731" x="5894388" y="2589213"/>
          <p14:tracePt t="540747" x="5857875" y="2589213"/>
          <p14:tracePt t="540764" x="5786438" y="2589213"/>
          <p14:tracePt t="540781" x="5759450" y="2589213"/>
          <p14:tracePt t="540796" x="5732463" y="2589213"/>
          <p14:tracePt t="540812" x="5707063" y="2589213"/>
          <p14:tracePt t="540829" x="5680075" y="2589213"/>
          <p14:tracePt t="540847" x="5661025" y="2589213"/>
          <p14:tracePt t="540864" x="5653088" y="2589213"/>
          <p14:tracePt t="540898" x="5643563" y="2581275"/>
          <p14:tracePt t="540913" x="5635625" y="2581275"/>
          <p14:tracePt t="540955" x="5616575" y="2581275"/>
          <p14:tracePt t="541114" x="5608638" y="2571750"/>
          <p14:tracePt t="541156" x="5599113" y="2563813"/>
          <p14:tracePt t="541182" x="5589588" y="2554288"/>
          <p14:tracePt t="541193" x="5581650" y="2536825"/>
          <p14:tracePt t="541217" x="5572125" y="2527300"/>
          <p14:tracePt t="541242" x="5572125" y="2517775"/>
          <p14:tracePt t="541253" x="5564188" y="2517775"/>
          <p14:tracePt t="541329" x="5545138" y="2517775"/>
          <p14:tracePt t="541475" x="5554663" y="2517775"/>
          <p14:tracePt t="541511" x="5564188" y="2517775"/>
          <p14:tracePt t="541536" x="5572125" y="2517775"/>
          <p14:tracePt t="541571" x="5581650" y="2517775"/>
          <p14:tracePt t="541607" x="5589588" y="2517775"/>
          <p14:tracePt t="541649" x="5599113" y="2517775"/>
          <p14:tracePt t="541685" x="5608638" y="2517775"/>
          <p14:tracePt t="541723" x="5626100" y="2517775"/>
          <p14:tracePt t="541747" x="5635625" y="2517775"/>
          <p14:tracePt t="541771" x="5643563" y="2517775"/>
          <p14:tracePt t="541783" x="5653088" y="2517775"/>
          <p14:tracePt t="541808" x="5661025" y="2527300"/>
          <p14:tracePt t="541832" x="5670550" y="2527300"/>
          <p14:tracePt t="541856" x="5680075" y="2527300"/>
          <p14:tracePt t="541868" x="5707063" y="2527300"/>
          <p14:tracePt t="541882" x="5715000" y="2544763"/>
          <p14:tracePt t="541893" x="5732463" y="2544763"/>
          <p14:tracePt t="541904" x="5778500" y="2554288"/>
          <p14:tracePt t="541916" x="5813425" y="2554288"/>
          <p14:tracePt t="541930" x="5840413" y="2554288"/>
          <p14:tracePt t="541946" x="5857875" y="2554288"/>
          <p14:tracePt t="541966" x="5902325" y="2563813"/>
          <p14:tracePt t="541980" x="5929313" y="2563813"/>
          <p14:tracePt t="541997" x="5938838" y="2563813"/>
          <p14:tracePt t="542014" x="5973763" y="2563813"/>
          <p14:tracePt t="542031" x="5983288" y="2563813"/>
          <p14:tracePt t="542047" x="5992813" y="2563813"/>
          <p14:tracePt t="542064" x="6027738" y="2563813"/>
          <p14:tracePt t="542080" x="6037263" y="2563813"/>
          <p14:tracePt t="542098" x="6064250" y="2563813"/>
          <p14:tracePt t="542113" x="6072188" y="2563813"/>
          <p14:tracePt t="542130" x="6089650" y="2563813"/>
          <p14:tracePt t="542147" x="6099175" y="2563813"/>
          <p14:tracePt t="542166" x="6126163" y="2563813"/>
          <p14:tracePt t="542180" x="6135688" y="2563813"/>
          <p14:tracePt t="542197" x="6161088" y="2563813"/>
          <p14:tracePt t="542215" x="6207125" y="2563813"/>
          <p14:tracePt t="542231" x="6215063" y="2563813"/>
          <p14:tracePt t="542248" x="6232525" y="2563813"/>
          <p14:tracePt t="542264" x="6286500" y="2563813"/>
          <p14:tracePt t="542281" x="6323013" y="2554288"/>
          <p14:tracePt t="542297" x="6350000" y="2536825"/>
          <p14:tracePt t="542314" x="6384925" y="2527300"/>
          <p14:tracePt t="542331" x="6402388" y="2527300"/>
          <p14:tracePt t="542348" x="6411913" y="2527300"/>
          <p14:tracePt t="542364" x="6421438" y="2517775"/>
          <p14:tracePt t="542381" x="6446838" y="2517775"/>
          <p14:tracePt t="542398" x="6492875" y="2492375"/>
          <p14:tracePt t="542413" x="6518275" y="2492375"/>
          <p14:tracePt t="542430" x="6537325" y="2482850"/>
          <p14:tracePt t="542446" x="6564313" y="2473325"/>
          <p14:tracePt t="542481" x="6572250" y="2473325"/>
          <p14:tracePt t="542497" x="6581775" y="2473325"/>
          <p14:tracePt t="542780" x="6572250" y="2473325"/>
          <p14:tracePt t="542816" x="6564313" y="2473325"/>
          <p14:tracePt t="542841" x="6545263" y="2473325"/>
          <p14:tracePt t="542852" x="6537325" y="2473325"/>
          <p14:tracePt t="542876" x="6527800" y="2473325"/>
          <p14:tracePt t="542901" x="6518275" y="2473325"/>
          <p14:tracePt t="542913" x="6510338" y="2473325"/>
          <p14:tracePt t="542925" x="6500813" y="2482850"/>
          <p14:tracePt t="542937" x="6492875" y="2482850"/>
          <p14:tracePt t="542949" x="6473825" y="2482850"/>
          <p14:tracePt t="542964" x="6456363" y="2482850"/>
          <p14:tracePt t="542981" x="6421438" y="2492375"/>
          <p14:tracePt t="542998" x="6313488" y="2509838"/>
          <p14:tracePt t="543014" x="6251575" y="2527300"/>
          <p14:tracePt t="543032" x="6197600" y="2536825"/>
          <p14:tracePt t="543047" x="6153150" y="2544763"/>
          <p14:tracePt t="543063" x="6126163" y="2563813"/>
          <p14:tracePt t="543080" x="6116638" y="2571750"/>
          <p14:tracePt t="543097" x="6081713" y="2608263"/>
          <p14:tracePt t="543113" x="6054725" y="2625725"/>
          <p14:tracePt t="543130" x="6027738" y="2652713"/>
          <p14:tracePt t="543163" x="6018213" y="2670175"/>
          <p14:tracePt t="543528" x="6000750" y="2732088"/>
          <p14:tracePt t="543540" x="5983288" y="2840038"/>
          <p14:tracePt t="543552" x="5965825" y="2955925"/>
          <p14:tracePt t="543564" x="5946775" y="3081338"/>
          <p14:tracePt t="543581" x="5938838" y="3179763"/>
          <p14:tracePt t="543597" x="5938838" y="3278188"/>
          <p14:tracePt t="543614" x="5938838" y="3402013"/>
          <p14:tracePt t="543631" x="5938838" y="3500438"/>
          <p14:tracePt t="543647" x="5921375" y="3598863"/>
          <p14:tracePt t="543664" x="5902325" y="3741738"/>
          <p14:tracePt t="543681" x="5884863" y="4081463"/>
          <p14:tracePt t="543698" x="5840413" y="4251325"/>
          <p14:tracePt t="543715" x="5840413" y="4394200"/>
          <p14:tracePt t="543730" x="5822950" y="4687888"/>
          <p14:tracePt t="543746" x="5803900" y="4759325"/>
          <p14:tracePt t="543763" x="5803900" y="4805363"/>
          <p14:tracePt t="543779" x="5803900" y="4830763"/>
          <p14:tracePt t="543797" x="5803900" y="4857750"/>
          <p14:tracePt t="543815" x="5803900" y="4867275"/>
          <p14:tracePt t="543847" x="5813425" y="4867275"/>
          <p14:tracePt t="544272" x="5803900" y="4867275"/>
          <p14:tracePt t="544296" x="5795963" y="4867275"/>
          <p14:tracePt t="544309" x="5786438" y="4867275"/>
          <p14:tracePt t="544333" x="5778500" y="4867275"/>
          <p14:tracePt t="544417" x="5778500" y="4849813"/>
          <p14:tracePt t="544478" x="5786438" y="4849813"/>
          <p14:tracePt t="544491" x="5795963" y="4849813"/>
          <p14:tracePt t="544502" x="5813425" y="4840288"/>
          <p14:tracePt t="544515" x="5822950" y="4840288"/>
          <p14:tracePt t="544531" x="5830888" y="4840288"/>
          <p14:tracePt t="544548" x="5840413" y="4840288"/>
          <p14:tracePt t="544565" x="5849938" y="4840288"/>
          <p14:tracePt t="544580" x="5857875" y="4840288"/>
          <p14:tracePt t="544597" x="5867400" y="4840288"/>
          <p14:tracePt t="544613" x="5884863" y="4840288"/>
          <p14:tracePt t="544630" x="5894388" y="4840288"/>
          <p14:tracePt t="544647" x="5921375" y="4840288"/>
          <p14:tracePt t="544680" x="5956300" y="4840288"/>
          <p14:tracePt t="544696" x="5965825" y="4840288"/>
          <p14:tracePt t="544713" x="5983288" y="4840288"/>
          <p14:tracePt t="544730" x="5992813" y="4840288"/>
          <p14:tracePt t="544746" x="6000750" y="4840288"/>
          <p14:tracePt t="544781" x="6018213" y="4840288"/>
          <p14:tracePt t="544799" x="6027738" y="4840288"/>
          <p14:tracePt t="544835" x="6037263" y="4840288"/>
          <p14:tracePt t="544860" x="6045200" y="4840288"/>
          <p14:tracePt t="544872" x="6054725" y="4830763"/>
          <p14:tracePt t="544884" x="6064250" y="4830763"/>
          <p14:tracePt t="544898" x="6089650" y="4830763"/>
          <p14:tracePt t="544913" x="6099175" y="4830763"/>
          <p14:tracePt t="544930" x="6108700" y="4830763"/>
          <p14:tracePt t="544946" x="6126163" y="4830763"/>
          <p14:tracePt t="544964" x="6135688" y="4830763"/>
          <p14:tracePt t="544982" x="6153150" y="4822825"/>
          <p14:tracePt t="544997" x="6161088" y="4822825"/>
          <p14:tracePt t="545017" x="6170613" y="4822825"/>
          <p14:tracePt t="545042" x="6180138" y="4813300"/>
          <p14:tracePt t="545078" x="6188075" y="4813300"/>
          <p14:tracePt t="545126" x="6197600" y="4813300"/>
          <p14:tracePt t="545209" x="6207125" y="4813300"/>
          <p14:tracePt t="545479" x="6224588" y="4813300"/>
          <p14:tracePt t="545502" x="6224588" y="4805363"/>
          <p14:tracePt t="545598" x="6224588" y="4795838"/>
          <p14:tracePt t="545623" x="6224588" y="4786313"/>
          <p14:tracePt t="545647" x="6215063" y="4768850"/>
          <p14:tracePt t="545660" x="6215063" y="4751388"/>
          <p14:tracePt t="545677" x="6207125" y="4714875"/>
          <p14:tracePt t="545689" x="6188075" y="4635500"/>
          <p14:tracePt t="545701" x="6188075" y="4519613"/>
          <p14:tracePt t="545713" x="6170613" y="4394200"/>
          <p14:tracePt t="545730" x="6135688" y="4197350"/>
          <p14:tracePt t="545749" x="6099175" y="4027488"/>
          <p14:tracePt t="545764" x="6018213" y="3670300"/>
          <p14:tracePt t="545781" x="5983288" y="3517900"/>
          <p14:tracePt t="545799" x="5929313" y="3340100"/>
          <p14:tracePt t="545815" x="5921375" y="3295650"/>
          <p14:tracePt t="545831" x="5921375" y="3278188"/>
          <p14:tracePt t="545835" x="5921375" y="3268663"/>
          <p14:tracePt t="546254" x="5921375" y="3214688"/>
          <p14:tracePt t="546265" x="5921375" y="3143250"/>
          <p14:tracePt t="546277" x="5929313" y="3044825"/>
          <p14:tracePt t="546289" x="5946775" y="2965450"/>
          <p14:tracePt t="546301" x="5956300" y="2867025"/>
          <p14:tracePt t="546316" x="5973763" y="2795588"/>
          <p14:tracePt t="546331" x="5992813" y="2732088"/>
          <p14:tracePt t="546348" x="5992813" y="2679700"/>
          <p14:tracePt t="546365" x="6000750" y="2635250"/>
          <p14:tracePt t="546382" x="6000750" y="2625725"/>
          <p14:tracePt t="546399" x="6000750" y="2616200"/>
          <p14:tracePt t="546557" x="5992813" y="2616200"/>
          <p14:tracePt t="546581" x="5983288" y="2616200"/>
          <p14:tracePt t="546593" x="5973763" y="2616200"/>
          <p14:tracePt t="546618" x="5956300" y="2616200"/>
          <p14:tracePt t="546629" x="5946775" y="2616200"/>
          <p14:tracePt t="546641" x="5938838" y="2616200"/>
          <p14:tracePt t="546653" x="5929313" y="2616200"/>
          <p14:tracePt t="546684" x="5911850" y="2616200"/>
          <p14:tracePt t="546696" x="5884863" y="2616200"/>
          <p14:tracePt t="546709" x="5849938" y="2616200"/>
          <p14:tracePt t="546721" x="5822950" y="2616200"/>
          <p14:tracePt t="546733" x="5803900" y="2616200"/>
          <p14:tracePt t="546748" x="5759450" y="2616200"/>
          <p14:tracePt t="546764" x="5724525" y="2598738"/>
          <p14:tracePt t="546782" x="5680075" y="2589213"/>
          <p14:tracePt t="546798" x="5653088" y="2589213"/>
          <p14:tracePt t="546815" x="5643563" y="2581275"/>
          <p14:tracePt t="546830" x="5608638" y="2581275"/>
          <p14:tracePt t="546847" x="5599113" y="2571750"/>
          <p14:tracePt t="546863" x="5589588" y="2571750"/>
          <p14:tracePt t="546881" x="5564188" y="2571750"/>
          <p14:tracePt t="546898" x="5537200" y="2571750"/>
          <p14:tracePt t="546916" x="5473700" y="2554288"/>
          <p14:tracePt t="546931" x="5446713" y="2544763"/>
          <p14:tracePt t="546948" x="5429250" y="2544763"/>
          <p14:tracePt t="546965" x="5394325" y="2544763"/>
          <p14:tracePt t="546981" x="5384800" y="2544763"/>
          <p14:tracePt t="546998" x="5375275" y="2544763"/>
          <p14:tracePt t="547014" x="5367338" y="2544763"/>
          <p14:tracePt t="547031" x="5357813" y="2544763"/>
          <p14:tracePt t="547050" x="5340350" y="2544763"/>
          <p14:tracePt t="547073" x="5330825" y="2544763"/>
          <p14:tracePt t="547225" x="5349875" y="2544763"/>
          <p14:tracePt t="547237" x="5357813" y="2544763"/>
          <p14:tracePt t="547260" x="5367338" y="2544763"/>
          <p14:tracePt t="547284" x="5375275" y="2544763"/>
          <p14:tracePt t="547296" x="5384800" y="2544763"/>
          <p14:tracePt t="547322" x="5394325" y="2544763"/>
          <p14:tracePt t="547347" x="5402263" y="2544763"/>
          <p14:tracePt t="547371" x="5411788" y="2544763"/>
          <p14:tracePt t="547385" x="5429250" y="2554288"/>
          <p14:tracePt t="547409" x="5438775" y="2554288"/>
          <p14:tracePt t="547433" x="5446713" y="2554288"/>
          <p14:tracePt t="547457" x="5456238" y="2563813"/>
          <p14:tracePt t="547469" x="5465763" y="2563813"/>
          <p14:tracePt t="547482" x="5473700" y="2563813"/>
          <p14:tracePt t="547506" x="5483225" y="2563813"/>
          <p14:tracePt t="547530" x="5500688" y="2563813"/>
          <p14:tracePt t="547543" x="5500688" y="2571750"/>
          <p14:tracePt t="547555" x="5510213" y="2571750"/>
          <p14:tracePt t="547579" x="5518150" y="2571750"/>
          <p14:tracePt t="547591" x="5527675" y="2571750"/>
          <p14:tracePt t="547616" x="5537200" y="2581275"/>
          <p14:tracePt t="547640" x="5545138" y="2581275"/>
          <p14:tracePt t="547663" x="5554663" y="2581275"/>
          <p14:tracePt t="547693" x="5572125" y="2598738"/>
          <p14:tracePt t="547730" x="5581650" y="2598738"/>
          <p14:tracePt t="547766" x="5589588" y="2598738"/>
          <p14:tracePt t="547815" x="5589588" y="2608263"/>
          <p14:tracePt t="547827" x="5599113" y="2608263"/>
          <p14:tracePt t="547876" x="5608638" y="2608263"/>
          <p14:tracePt t="547900" x="5616575" y="2616200"/>
          <p14:tracePt t="547936" x="5626100" y="2616200"/>
          <p14:tracePt t="547961" x="5626100" y="2625725"/>
          <p14:tracePt t="547973" x="5643563" y="2625725"/>
          <p14:tracePt t="548021" x="5653088" y="2625725"/>
          <p14:tracePt t="548034" x="5653088" y="2635250"/>
          <p14:tracePt t="548096" x="5661025" y="2635250"/>
          <p14:tracePt t="548108" x="5661025" y="2643188"/>
          <p14:tracePt t="548156" x="5670550" y="2643188"/>
          <p14:tracePt t="548181" x="5670550" y="2652713"/>
          <p14:tracePt t="548212" x="5680075" y="2652713"/>
          <p14:tracePt t="548235" x="5680075" y="2670175"/>
          <p14:tracePt t="548247" x="5688013" y="2670175"/>
          <p14:tracePt t="548259" x="5688013" y="2679700"/>
          <p14:tracePt t="548296" x="5697538" y="2687638"/>
          <p14:tracePt t="548345" x="5707063" y="2687638"/>
          <p14:tracePt t="548357" x="5707063" y="2697163"/>
          <p14:tracePt t="548418" x="5724525" y="2697163"/>
          <p14:tracePt t="548430" x="5724525" y="2706688"/>
          <p14:tracePt t="548491" x="5732463" y="2706688"/>
          <p14:tracePt t="548502" x="5732463" y="2714625"/>
          <p14:tracePt t="548561" x="5741988" y="2714625"/>
          <p14:tracePt t="548573" x="5741988" y="2724150"/>
          <p14:tracePt t="548598" x="5751513" y="2724150"/>
          <p14:tracePt t="548622" x="5759450" y="2724150"/>
          <p14:tracePt t="548646" x="5759450" y="2741613"/>
          <p14:tracePt t="548658" x="5768975" y="2741613"/>
          <p14:tracePt t="548682" x="5768975" y="2751138"/>
          <p14:tracePt t="548701" x="5778500" y="2751138"/>
          <p14:tracePt t="548737" x="5795963" y="2751138"/>
          <p14:tracePt t="548749" x="5795963" y="2759075"/>
          <p14:tracePt t="548774" x="5803900" y="2759075"/>
          <p14:tracePt t="548823" x="5813425" y="2768600"/>
          <p14:tracePt t="548883" x="5822950" y="2768600"/>
          <p14:tracePt t="548895" x="5822950" y="2778125"/>
          <p14:tracePt t="548956" x="5830888" y="2778125"/>
          <p14:tracePt t="548969" x="5830888" y="2786063"/>
          <p14:tracePt t="549016" x="5840413" y="2786063"/>
          <p14:tracePt t="549041" x="5840413" y="2795588"/>
          <p14:tracePt t="549077" x="5849938" y="2795588"/>
          <p14:tracePt t="549101" x="5849938" y="2813050"/>
          <p14:tracePt t="549113" x="5867400" y="2813050"/>
          <p14:tracePt t="549136" x="5867400" y="2822575"/>
          <p14:tracePt t="549149" x="5875338" y="2822575"/>
          <p14:tracePt t="549173" x="5875338" y="2830513"/>
          <p14:tracePt t="549185" x="5884863" y="2830513"/>
          <p14:tracePt t="549215" x="5884863" y="2840038"/>
          <p14:tracePt t="549230" x="5894388" y="2840038"/>
          <p14:tracePt t="549255" x="5902325" y="2849563"/>
          <p14:tracePt t="549291" x="5911850" y="2857500"/>
          <p14:tracePt t="549327" x="5921375" y="2867025"/>
          <p14:tracePt t="549364" x="5938838" y="2874963"/>
          <p14:tracePt t="549388" x="5946775" y="2894013"/>
          <p14:tracePt t="549412" x="5956300" y="2901950"/>
          <p14:tracePt t="549436" x="5965825" y="2901950"/>
          <p14:tracePt t="549448" x="5965825" y="2911475"/>
          <p14:tracePt t="549472" x="5973763" y="2911475"/>
          <p14:tracePt t="549485" x="5973763" y="2921000"/>
          <p14:tracePt t="549510" x="5983288" y="2921000"/>
          <p14:tracePt t="549522" x="5983288" y="2928938"/>
          <p14:tracePt t="549534" x="5992813" y="2928938"/>
          <p14:tracePt t="549557" x="5992813" y="2938463"/>
          <p14:tracePt t="549569" x="6000750" y="2938463"/>
          <p14:tracePt t="549593" x="6000750" y="2946400"/>
          <p14:tracePt t="549605" x="6018213" y="2946400"/>
          <p14:tracePt t="549629" x="6018213" y="2965450"/>
          <p14:tracePt t="549643" x="6027738" y="2965450"/>
          <p14:tracePt t="549668" x="6027738" y="2973388"/>
          <p14:tracePt t="549692" x="6037263" y="2982913"/>
          <p14:tracePt t="549722" x="6045200" y="2992438"/>
          <p14:tracePt t="549736" x="6045200" y="3000375"/>
          <p14:tracePt t="549748" x="6054725" y="3000375"/>
          <p14:tracePt t="549760" x="6054725" y="3009900"/>
          <p14:tracePt t="549773" x="6064250" y="3017838"/>
          <p14:tracePt t="549785" x="6072188" y="3017838"/>
          <p14:tracePt t="549798" x="6072188" y="3036888"/>
          <p14:tracePt t="549815" x="6089650" y="3036888"/>
          <p14:tracePt t="549833" x="6089650" y="3044825"/>
          <p14:tracePt t="549848" x="6099175" y="3044825"/>
          <p14:tracePt t="549865" x="6099175" y="3054350"/>
          <p14:tracePt t="549884" x="6108700" y="3063875"/>
          <p14:tracePt t="549907" x="6108700" y="3071813"/>
          <p14:tracePt t="549918" x="6116638" y="3071813"/>
          <p14:tracePt t="549943" x="6116638" y="3081338"/>
          <p14:tracePt t="549967" x="6126163" y="3081338"/>
          <p14:tracePt t="549978" x="6126163" y="3089275"/>
          <p14:tracePt t="550003" x="6135688" y="3108325"/>
          <p14:tracePt t="550027" x="6143625" y="3116263"/>
          <p14:tracePt t="550039" x="6143625" y="3125788"/>
          <p14:tracePt t="550051" x="6161088" y="3135313"/>
          <p14:tracePt t="550075" x="6161088" y="3143250"/>
          <p14:tracePt t="550087" x="6170613" y="3143250"/>
          <p14:tracePt t="550102" x="6170613" y="3152775"/>
          <p14:tracePt t="550115" x="6170613" y="3160713"/>
          <p14:tracePt t="550137" x="6180138" y="3170238"/>
          <p14:tracePt t="550162" x="6180138" y="3187700"/>
          <p14:tracePt t="550186" x="6180138" y="3197225"/>
          <p14:tracePt t="550198" x="6188075" y="3197225"/>
          <p14:tracePt t="550216" x="6188075" y="3206750"/>
          <p14:tracePt t="550228" x="6188075" y="3214688"/>
          <p14:tracePt t="550240" x="6188075" y="3224213"/>
          <p14:tracePt t="550252" x="6188075" y="3232150"/>
          <p14:tracePt t="550265" x="6197600" y="3232150"/>
          <p14:tracePt t="550282" x="6197600" y="3241675"/>
          <p14:tracePt t="550298" x="6197600" y="3259138"/>
          <p14:tracePt t="550315" x="6197600" y="3268663"/>
          <p14:tracePt t="550331" x="6197600" y="3278188"/>
          <p14:tracePt t="550348" x="6207125" y="3286125"/>
          <p14:tracePt t="550365" x="6207125" y="3303588"/>
          <p14:tracePt t="550401" x="6207125" y="3330575"/>
          <p14:tracePt t="550415" x="6207125" y="3340100"/>
          <p14:tracePt t="550430" x="6207125" y="3349625"/>
          <p14:tracePt t="550447" x="6207125" y="3357563"/>
          <p14:tracePt t="550464" x="6207125" y="3367088"/>
          <p14:tracePt t="550481" x="6207125" y="3375025"/>
          <p14:tracePt t="550499" x="6207125" y="3384550"/>
          <p14:tracePt t="550515" x="6207125" y="3402013"/>
          <p14:tracePt t="550534" x="6207125" y="3411538"/>
          <p14:tracePt t="550565" x="6207125" y="3421063"/>
          <p14:tracePt t="550582" x="6207125" y="3429000"/>
          <p14:tracePt t="550598" x="6207125" y="3438525"/>
          <p14:tracePt t="550615" x="6215063" y="3438525"/>
          <p14:tracePt t="550632" x="6215063" y="3446463"/>
          <p14:tracePt t="550648" x="6215063" y="3455988"/>
          <p14:tracePt t="550667" x="6215063" y="3482975"/>
          <p14:tracePt t="550681" x="6215063" y="3492500"/>
          <p14:tracePt t="550698" x="6215063" y="3500438"/>
          <p14:tracePt t="550734" x="6215063" y="3517900"/>
          <p14:tracePt t="550765" x="6215063" y="3527425"/>
          <p14:tracePt t="550783" x="6232525" y="3536950"/>
          <p14:tracePt t="550798" x="6232525" y="3554413"/>
          <p14:tracePt t="550815" x="6232525" y="3563938"/>
          <p14:tracePt t="550832" x="6232525" y="3571875"/>
          <p14:tracePt t="550847" x="6232525" y="3581400"/>
          <p14:tracePt t="550864" x="6242050" y="3581400"/>
          <p14:tracePt t="550881" x="6242050" y="3589338"/>
          <p14:tracePt t="550897" x="6242050" y="3598863"/>
          <p14:tracePt t="550915" x="6242050" y="3608388"/>
          <p14:tracePt t="550931" x="6251575" y="3625850"/>
          <p14:tracePt t="550949" x="6251575" y="3635375"/>
          <p14:tracePt t="550965" x="6251575" y="3652838"/>
          <p14:tracePt t="550982" x="6251575" y="3662363"/>
          <p14:tracePt t="551001" x="6259513" y="3670300"/>
          <p14:tracePt t="551032" x="6259513" y="3679825"/>
          <p14:tracePt t="551061" x="6259513" y="3687763"/>
          <p14:tracePt t="551073" x="6269038" y="3687763"/>
          <p14:tracePt t="551099" x="6269038" y="3706813"/>
          <p14:tracePt t="551123" x="6269038" y="3714750"/>
          <p14:tracePt t="551135" x="6278563" y="3724275"/>
          <p14:tracePt t="551147" x="6278563" y="3733800"/>
          <p14:tracePt t="551160" x="6278563" y="3741738"/>
          <p14:tracePt t="551172" x="6286500" y="3741738"/>
          <p14:tracePt t="551184" x="6286500" y="3751263"/>
          <p14:tracePt t="551208" x="6286500" y="3759200"/>
          <p14:tracePt t="551273" x="6286500" y="3778250"/>
          <p14:tracePt t="551286" x="6296025" y="3778250"/>
          <p14:tracePt t="551335" x="6313488" y="3786188"/>
          <p14:tracePt t="551360" x="6313488" y="3795713"/>
          <p14:tracePt t="551373" x="6323013" y="3795713"/>
          <p14:tracePt t="551384" x="6330950" y="3805238"/>
          <p14:tracePt t="551409" x="6340475" y="3813175"/>
          <p14:tracePt t="551434" x="6350000" y="3822700"/>
          <p14:tracePt t="551445" x="6357938" y="3822700"/>
          <p14:tracePt t="551457" x="6367463" y="3830638"/>
          <p14:tracePt t="551481" x="6384925" y="3849688"/>
          <p14:tracePt t="551506" x="6394450" y="3849688"/>
          <p14:tracePt t="551530" x="6402388" y="3849688"/>
          <p14:tracePt t="551542" x="6402388" y="3857625"/>
          <p14:tracePt t="551554" x="6411913" y="3857625"/>
          <p14:tracePt t="551578" x="6421438" y="3857625"/>
          <p14:tracePt t="551603" x="6429375" y="3857625"/>
          <p14:tracePt t="551615" x="6429375" y="3867150"/>
          <p14:tracePt t="551626" x="6438900" y="3867150"/>
          <p14:tracePt t="551651" x="6456363" y="3867150"/>
          <p14:tracePt t="551675" x="6465888" y="3867150"/>
          <p14:tracePt t="551698" x="6473825" y="3867150"/>
          <p14:tracePt t="551742" x="6483350" y="3867150"/>
          <p14:tracePt t="551766" x="6492875" y="3867150"/>
          <p14:tracePt t="551790" x="6500813" y="3867150"/>
          <p14:tracePt t="551803" x="6510338" y="3876675"/>
          <p14:tracePt t="551814" x="6527800" y="3876675"/>
          <p14:tracePt t="551826" x="6537325" y="3876675"/>
          <p14:tracePt t="551851" x="6545263" y="3876675"/>
          <p14:tracePt t="551875" x="6554788" y="3876675"/>
          <p14:tracePt t="551887" x="6564313" y="3876675"/>
          <p14:tracePt t="551899" x="6572250" y="3876675"/>
          <p14:tracePt t="551911" x="6599238" y="3876675"/>
          <p14:tracePt t="551924" x="6608763" y="3884613"/>
          <p14:tracePt t="551935" x="6626225" y="3884613"/>
          <p14:tracePt t="551948" x="6635750" y="3884613"/>
          <p14:tracePt t="551965" x="6643688" y="3894138"/>
          <p14:tracePt t="551981" x="6661150" y="3894138"/>
          <p14:tracePt t="551998" x="6680200" y="3894138"/>
          <p14:tracePt t="552015" x="6688138" y="3902075"/>
          <p14:tracePt t="552033" x="6724650" y="3921125"/>
          <p14:tracePt t="552048" x="6732588" y="3921125"/>
          <p14:tracePt t="552065" x="6742113" y="3921125"/>
          <p14:tracePt t="552081" x="6751638" y="3929063"/>
          <p14:tracePt t="552099" x="6759575" y="3929063"/>
          <p14:tracePt t="552116" x="6769100" y="3929063"/>
          <p14:tracePt t="552148" x="6778625" y="3938588"/>
          <p14:tracePt t="552166" x="6804025" y="3948113"/>
          <p14:tracePt t="552198" x="6813550" y="3948113"/>
          <p14:tracePt t="552215" x="6823075" y="3956050"/>
          <p14:tracePt t="552244" x="6831013" y="3956050"/>
          <p14:tracePt t="552258" x="6831013" y="3965575"/>
          <p14:tracePt t="552283" x="6840538" y="3965575"/>
          <p14:tracePt t="552295" x="6840538" y="3973513"/>
          <p14:tracePt t="552307" x="6850063" y="3973513"/>
          <p14:tracePt t="552320" x="6858000" y="3983038"/>
          <p14:tracePt t="552332" x="6875463" y="4000500"/>
          <p14:tracePt t="552356" x="6875463" y="4010025"/>
          <p14:tracePt t="552369" x="6884988" y="4010025"/>
          <p14:tracePt t="552429" x="6894513" y="4010025"/>
          <p14:tracePt t="552528" x="6884988" y="4010025"/>
          <p14:tracePt t="552541" x="6867525" y="3992563"/>
          <p14:tracePt t="552551" x="6850063" y="3973513"/>
          <p14:tracePt t="552564" x="6786563" y="3929063"/>
          <p14:tracePt t="552581" x="6724650" y="3884613"/>
          <p14:tracePt t="552597" x="6643688" y="3813175"/>
          <p14:tracePt t="552614" x="6518275" y="3724275"/>
          <p14:tracePt t="552631" x="6492875" y="3697288"/>
          <p14:tracePt t="552649" x="6446838" y="3670300"/>
          <p14:tracePt t="552665" x="6438900" y="3662363"/>
          <p14:tracePt t="552682" x="6421438" y="3652838"/>
          <p14:tracePt t="552699" x="6394450" y="3616325"/>
          <p14:tracePt t="552715" x="6367463" y="3608388"/>
          <p14:tracePt t="552732" x="6357938" y="3598863"/>
          <p14:tracePt t="552749" x="6350000" y="3571875"/>
          <p14:tracePt t="552766" x="6313488" y="3536950"/>
          <p14:tracePt t="552782" x="6296025" y="3509963"/>
          <p14:tracePt t="552799" x="6269038" y="3482975"/>
          <p14:tracePt t="552816" x="6232525" y="3411538"/>
          <p14:tracePt t="552832" x="6224588" y="3367088"/>
          <p14:tracePt t="552850" x="6197600" y="3303588"/>
          <p14:tracePt t="552865" x="6197600" y="3268663"/>
          <p14:tracePt t="552883" x="6197600" y="3241675"/>
          <p14:tracePt t="552899" x="6197600" y="3214688"/>
          <p14:tracePt t="552916" x="6197600" y="3197225"/>
          <p14:tracePt t="552949" x="6197600" y="3187700"/>
          <p14:tracePt t="552971" x="6197600" y="3179763"/>
          <p14:tracePt t="552982" x="6197600" y="3170238"/>
          <p14:tracePt t="552998" x="6197600" y="3160713"/>
          <p14:tracePt t="553014" x="6197600" y="3152775"/>
          <p14:tracePt t="553031" x="6197600" y="3143250"/>
          <p14:tracePt t="553047" x="6197600" y="3125788"/>
          <p14:tracePt t="553501" x="6197600" y="3135313"/>
          <p14:tracePt t="553573" x="6197600" y="3143250"/>
          <p14:tracePt t="553646" x="6197600" y="3152775"/>
          <p14:tracePt t="555568" x="6188075" y="3152775"/>
          <p14:tracePt t="555628" x="6188075" y="3160713"/>
          <p14:tracePt t="555640" x="6170613" y="3160713"/>
          <p14:tracePt t="555666" x="6170613" y="3170238"/>
          <p14:tracePt t="555701" x="6161088" y="3170238"/>
          <p14:tracePt t="555713" x="6161088" y="3179763"/>
          <p14:tracePt t="555750" x="6161088" y="3187700"/>
          <p14:tracePt t="555792" x="6161088" y="3206750"/>
          <p14:tracePt t="555828" x="6161088" y="3214688"/>
          <p14:tracePt t="555864" x="6161088" y="3224213"/>
          <p14:tracePt t="555901" x="6161088" y="3232150"/>
          <p14:tracePt t="555936" x="6161088" y="3241675"/>
          <p14:tracePt t="555962" x="6153150" y="3241675"/>
          <p14:tracePt t="555986" x="6153150" y="3251200"/>
          <p14:tracePt t="556058" x="6153150" y="3259138"/>
          <p14:tracePt t="556132" x="6153150" y="3268663"/>
          <p14:tracePt t="556204" x="6153150" y="3286125"/>
          <p14:tracePt t="556228" x="6153150" y="3295650"/>
          <p14:tracePt t="556252" x="6153150" y="3303588"/>
          <p14:tracePt t="556294" x="6153150" y="3313113"/>
          <p14:tracePt t="556322" x="6143625" y="3313113"/>
          <p14:tracePt t="556332" x="6143625" y="3322638"/>
          <p14:tracePt t="556394" x="6143625" y="3330575"/>
          <p14:tracePt t="556686" x="6143625" y="3322638"/>
          <p14:tracePt t="558886" x="6170613" y="3313113"/>
          <p14:tracePt t="558899" x="6180138" y="3313113"/>
          <p14:tracePt t="558911" x="6188075" y="3303588"/>
          <p14:tracePt t="558923" x="6197600" y="3303588"/>
          <p14:tracePt t="558935" x="6207125" y="3303588"/>
          <p14:tracePt t="558948" x="6207125" y="3286125"/>
          <p14:tracePt t="558986" x="6215063" y="3278188"/>
          <p14:tracePt t="559011" x="6224588" y="3268663"/>
          <p14:tracePt t="559022" x="6242050" y="3259138"/>
          <p14:tracePt t="559035" x="6251575" y="3251200"/>
          <p14:tracePt t="559049" x="6269038" y="3241675"/>
          <p14:tracePt t="559066" x="6278563" y="3232150"/>
          <p14:tracePt t="559083" x="6303963" y="3214688"/>
          <p14:tracePt t="559100" x="6313488" y="3214688"/>
          <p14:tracePt t="559116" x="6313488" y="3206750"/>
          <p14:tracePt t="559133" x="6323013" y="3197225"/>
          <p14:tracePt t="559168" x="6323013" y="3187700"/>
          <p14:tracePt t="559191" x="6330950" y="3187700"/>
          <p14:tracePt t="559331" x="6330950" y="3197225"/>
          <p14:tracePt t="559343" x="6340475" y="3197225"/>
          <p14:tracePt t="559355" x="6340475" y="3206750"/>
          <p14:tracePt t="559379" x="6340475" y="3224213"/>
          <p14:tracePt t="559404" x="6340475" y="3232150"/>
          <p14:tracePt t="559451" x="6340475" y="3241675"/>
          <p14:tracePt t="559525" x="6340475" y="3251200"/>
          <p14:tracePt t="559588" x="6350000" y="3259138"/>
          <p14:tracePt t="559601" x="6350000" y="3268663"/>
          <p14:tracePt t="559612" x="6350000" y="3295650"/>
          <p14:tracePt t="559624" x="6367463" y="3330575"/>
          <p14:tracePt t="559636" x="6367463" y="3367088"/>
          <p14:tracePt t="559651" x="6375400" y="3411538"/>
          <p14:tracePt t="559666" x="6375400" y="3429000"/>
          <p14:tracePt t="559683" x="6375400" y="3473450"/>
          <p14:tracePt t="559699" x="6375400" y="3517900"/>
          <p14:tracePt t="559716" x="6375400" y="3536950"/>
          <p14:tracePt t="559734" x="6367463" y="3589338"/>
          <p14:tracePt t="559750" x="6367463" y="3625850"/>
          <p14:tracePt t="559766" x="6350000" y="3652838"/>
          <p14:tracePt t="559783" x="6340475" y="3714750"/>
          <p14:tracePt t="559801" x="6340475" y="3724275"/>
          <p14:tracePt t="559816" x="6330950" y="3733800"/>
          <p14:tracePt t="559833" x="6330950" y="3741738"/>
          <p14:tracePt t="559850" x="6330950" y="3751263"/>
          <p14:tracePt t="559866" x="6330950" y="3759200"/>
          <p14:tracePt t="559884" x="6330950" y="3778250"/>
          <p14:tracePt t="559900" x="6330950" y="3795713"/>
          <p14:tracePt t="559915" x="6330950" y="3805238"/>
          <p14:tracePt t="559932" x="6330950" y="3813175"/>
          <p14:tracePt t="559948" x="6330950" y="3822700"/>
          <p14:tracePt t="559965" x="6330950" y="3830638"/>
          <p14:tracePt t="559981" x="6350000" y="3849688"/>
          <p14:tracePt t="559998" x="6384925" y="3857625"/>
          <p14:tracePt t="560015" x="6411913" y="3857625"/>
          <p14:tracePt t="560031" x="6429375" y="3857625"/>
          <p14:tracePt t="560048" x="6438900" y="3857625"/>
          <p14:tracePt t="560065" x="6446838" y="3857625"/>
          <p14:tracePt t="560081" x="6456363" y="3857625"/>
          <p14:tracePt t="560114" x="6465888" y="3857625"/>
          <p14:tracePt t="560214" x="6456363" y="3857625"/>
          <p14:tracePt t="560226" x="6446838" y="3857625"/>
          <p14:tracePt t="560238" x="6438900" y="3857625"/>
          <p14:tracePt t="560252" x="6429375" y="3857625"/>
          <p14:tracePt t="560266" x="6421438" y="3857625"/>
          <p14:tracePt t="560286" x="6402388" y="3857625"/>
          <p14:tracePt t="560305" x="6394450" y="3857625"/>
          <p14:tracePt t="560451" x="6411913" y="3857625"/>
          <p14:tracePt t="560463" x="6421438" y="3857625"/>
          <p14:tracePt t="560474" x="6438900" y="3857625"/>
          <p14:tracePt t="560487" x="6473825" y="3857625"/>
          <p14:tracePt t="560500" x="6537325" y="3840163"/>
          <p14:tracePt t="560516" x="6608763" y="3840163"/>
          <p14:tracePt t="560533" x="6680200" y="3840163"/>
          <p14:tracePt t="560550" x="6769100" y="3840163"/>
          <p14:tracePt t="560566" x="6796088" y="3840163"/>
          <p14:tracePt t="560585" x="6813550" y="3840163"/>
          <p14:tracePt t="560599" x="6823075" y="3840163"/>
          <p14:tracePt t="560705" x="6804025" y="3840163"/>
          <p14:tracePt t="560718" x="6778625" y="3840163"/>
          <p14:tracePt t="560729" x="6724650" y="3840163"/>
          <p14:tracePt t="560741" x="6653213" y="3840163"/>
          <p14:tracePt t="560754" x="6581775" y="3840163"/>
          <p14:tracePt t="560766" x="6545263" y="3840163"/>
          <p14:tracePt t="560783" x="6500813" y="3840163"/>
          <p14:tracePt t="560800" x="6483350" y="3840163"/>
          <p14:tracePt t="560817" x="6473825" y="3840163"/>
          <p14:tracePt t="560833" x="6446838" y="3840163"/>
          <p14:tracePt t="560856" x="6438900" y="3840163"/>
          <p14:tracePt t="560941" x="6456363" y="3840163"/>
          <p14:tracePt t="560954" x="6465888" y="3840163"/>
          <p14:tracePt t="560966" x="6473825" y="3840163"/>
          <p14:tracePt t="560979" x="6483350" y="3840163"/>
          <p14:tracePt t="560990" x="6492875" y="3840163"/>
          <p14:tracePt t="561003" x="6527800" y="3840163"/>
          <p14:tracePt t="561017" x="6599238" y="3840163"/>
          <p14:tracePt t="561033" x="6670675" y="3840163"/>
          <p14:tracePt t="561050" x="6742113" y="3840163"/>
          <p14:tracePt t="561066" x="6840538" y="3840163"/>
          <p14:tracePt t="561083" x="6858000" y="3840163"/>
          <p14:tracePt t="561101" x="6884988" y="3840163"/>
          <p14:tracePt t="561133" x="6894513" y="3840163"/>
          <p14:tracePt t="561209" x="6875463" y="3840163"/>
          <p14:tracePt t="561221" x="6858000" y="3840163"/>
          <p14:tracePt t="561234" x="6823075" y="3840163"/>
          <p14:tracePt t="561246" x="6751638" y="3840163"/>
          <p14:tracePt t="561257" x="6670675" y="3849688"/>
          <p14:tracePt t="561269" x="6616700" y="3849688"/>
          <p14:tracePt t="561282" x="6581775" y="3849688"/>
          <p14:tracePt t="561299" x="6545263" y="3849688"/>
          <p14:tracePt t="561315" x="6518275" y="3849688"/>
          <p14:tracePt t="561332" x="6510338" y="3849688"/>
          <p14:tracePt t="561349" x="6500813" y="3849688"/>
          <p14:tracePt t="561366" x="6492875" y="3849688"/>
          <p14:tracePt t="561446" x="6500813" y="3849688"/>
          <p14:tracePt t="561458" x="6510338" y="3849688"/>
          <p14:tracePt t="561483" x="6518275" y="3849688"/>
          <p14:tracePt t="561495" x="6527800" y="3849688"/>
          <p14:tracePt t="561508" x="6537325" y="3849688"/>
          <p14:tracePt t="561520" x="6564313" y="3849688"/>
          <p14:tracePt t="561534" x="6599238" y="3849688"/>
          <p14:tracePt t="561550" x="6653213" y="3849688"/>
          <p14:tracePt t="561567" x="6680200" y="3849688"/>
          <p14:tracePt t="561583" x="6724650" y="3849688"/>
          <p14:tracePt t="561600" x="6742113" y="3849688"/>
          <p14:tracePt t="561618" x="6769100" y="3849688"/>
          <p14:tracePt t="561633" x="6778625" y="3849688"/>
          <p14:tracePt t="561650" x="6786563" y="3849688"/>
          <p14:tracePt t="561667" x="6796088" y="3849688"/>
          <p14:tracePt t="561714" x="6804025" y="3849688"/>
          <p14:tracePt t="561787" x="6786563" y="3849688"/>
          <p14:tracePt t="561799" x="6778625" y="3849688"/>
          <p14:tracePt t="561818" x="6751638" y="3849688"/>
          <p14:tracePt t="561828" x="6715125" y="3849688"/>
          <p14:tracePt t="561840" x="6680200" y="3849688"/>
          <p14:tracePt t="561852" x="6599238" y="3840163"/>
          <p14:tracePt t="561866" x="6564313" y="3840163"/>
          <p14:tracePt t="561883" x="6510338" y="3840163"/>
          <p14:tracePt t="561899" x="6492875" y="3840163"/>
          <p14:tracePt t="561915" x="6456363" y="3840163"/>
          <p14:tracePt t="561950" x="6438900" y="3840163"/>
          <p14:tracePt t="561986" x="6421438" y="3840163"/>
          <p14:tracePt t="562320" x="6429375" y="3840163"/>
          <p14:tracePt t="562344" x="6438900" y="3840163"/>
          <p14:tracePt t="562372" x="6446838" y="3840163"/>
          <p14:tracePt t="562384" x="6456363" y="3840163"/>
          <p14:tracePt t="562396" x="6473825" y="3840163"/>
          <p14:tracePt t="562409" x="6500813" y="3840163"/>
          <p14:tracePt t="562420" x="6537325" y="3840163"/>
          <p14:tracePt t="562435" x="6581775" y="3840163"/>
          <p14:tracePt t="562450" x="6616700" y="3840163"/>
          <p14:tracePt t="562465" x="6653213" y="3840163"/>
          <p14:tracePt t="562482" x="6688138" y="3840163"/>
          <p14:tracePt t="562498" x="6724650" y="3849688"/>
          <p14:tracePt t="562516" x="6742113" y="3849688"/>
          <p14:tracePt t="562532" x="6778625" y="3849688"/>
          <p14:tracePt t="562549" x="6786563" y="3849688"/>
          <p14:tracePt t="562566" x="6804025" y="3849688"/>
          <p14:tracePt t="562582" x="6813550" y="3849688"/>
          <p14:tracePt t="562615" x="6831013" y="3849688"/>
          <p14:tracePt t="562676" x="6840538" y="3849688"/>
          <p14:tracePt t="562748" x="6823075" y="3849688"/>
          <p14:tracePt t="562761" x="6813550" y="3849688"/>
          <p14:tracePt t="562772" x="6804025" y="3849688"/>
          <p14:tracePt t="562785" x="6796088" y="3849688"/>
          <p14:tracePt t="562800" x="6786563" y="3849688"/>
          <p14:tracePt t="562817" x="6759575" y="3849688"/>
          <p14:tracePt t="562833" x="6724650" y="3849688"/>
          <p14:tracePt t="562851" x="6616700" y="3849688"/>
          <p14:tracePt t="562867" x="6564313" y="3849688"/>
          <p14:tracePt t="562883" x="6545263" y="3849688"/>
          <p14:tracePt t="562900" x="6510338" y="3849688"/>
          <p14:tracePt t="562915" x="6500813" y="3849688"/>
          <p14:tracePt t="562932" x="6492875" y="3849688"/>
          <p14:tracePt t="562948" x="6465888" y="3849688"/>
          <p14:tracePt t="562965" x="6456363" y="3849688"/>
          <p14:tracePt t="562982" x="6446838" y="3849688"/>
          <p14:tracePt t="562998" x="6429375" y="3849688"/>
          <p14:tracePt t="563129" x="6438900" y="3849688"/>
          <p14:tracePt t="563154" x="6446838" y="3849688"/>
          <p14:tracePt t="563167" x="6456363" y="3849688"/>
          <p14:tracePt t="563190" x="6465888" y="3849688"/>
          <p14:tracePt t="563202" x="6483350" y="3849688"/>
          <p14:tracePt t="563214" x="6500813" y="3849688"/>
          <p14:tracePt t="563227" x="6518275" y="3849688"/>
          <p14:tracePt t="563238" x="6564313" y="3849688"/>
          <p14:tracePt t="563252" x="6599238" y="3849688"/>
          <p14:tracePt t="563267" x="6635750" y="3849688"/>
          <p14:tracePt t="563283" x="6661150" y="3849688"/>
          <p14:tracePt t="563301" x="6707188" y="3849688"/>
          <p14:tracePt t="563317" x="6715125" y="3849688"/>
          <p14:tracePt t="563332" x="6742113" y="3849688"/>
          <p14:tracePt t="563349" x="6751638" y="3849688"/>
          <p14:tracePt t="563365" x="6759575" y="3849688"/>
          <p14:tracePt t="563382" x="6769100" y="3849688"/>
          <p14:tracePt t="563400" x="6778625" y="3849688"/>
          <p14:tracePt t="563527" x="6759575" y="3849688"/>
          <p14:tracePt t="563540" x="6742113" y="3849688"/>
          <p14:tracePt t="563552" x="6724650" y="3849688"/>
          <p14:tracePt t="563567" x="6697663" y="3849688"/>
          <p14:tracePt t="563583" x="6643688" y="3849688"/>
          <p14:tracePt t="563600" x="6537325" y="3840163"/>
          <p14:tracePt t="563617" x="6465888" y="3840163"/>
          <p14:tracePt t="563633" x="6411913" y="3830638"/>
          <p14:tracePt t="563650" x="6350000" y="3830638"/>
          <p14:tracePt t="563666" x="6330950" y="3830638"/>
          <p14:tracePt t="563685" x="6313488" y="3830638"/>
          <p14:tracePt t="563700" x="6296025" y="3830638"/>
          <p14:tracePt t="563793" x="6303963" y="3830638"/>
          <p14:tracePt t="563818" x="6313488" y="3830638"/>
          <p14:tracePt t="563837" x="6323013" y="3830638"/>
          <p14:tracePt t="563849" x="6330950" y="3830638"/>
          <p14:tracePt t="563861" x="6340475" y="3830638"/>
          <p14:tracePt t="563873" x="6350000" y="3830638"/>
          <p14:tracePt t="563885" x="6357938" y="3830638"/>
          <p14:tracePt t="563899" x="6384925" y="3830638"/>
          <p14:tracePt t="563915" x="6421438" y="3830638"/>
          <p14:tracePt t="563932" x="6456363" y="3830638"/>
          <p14:tracePt t="563949" x="6554788" y="3830638"/>
          <p14:tracePt t="563965" x="6608763" y="3830638"/>
          <p14:tracePt t="563982" x="6661150" y="3830638"/>
          <p14:tracePt t="563999" x="6688138" y="3830638"/>
          <p14:tracePt t="564015" x="6707188" y="3830638"/>
          <p14:tracePt t="564032" x="6732588" y="3830638"/>
          <p14:tracePt t="564049" x="6742113" y="3830638"/>
          <p14:tracePt t="564092" x="6742113" y="3813175"/>
          <p14:tracePt t="564153" x="6732588" y="3813175"/>
          <p14:tracePt t="564166" x="6715125" y="3813175"/>
          <p14:tracePt t="564178" x="6697663" y="3813175"/>
          <p14:tracePt t="564190" x="6688138" y="3813175"/>
          <p14:tracePt t="564202" x="6680200" y="3813175"/>
          <p14:tracePt t="564216" x="6653213" y="3813175"/>
          <p14:tracePt t="564232" x="6616700" y="3813175"/>
          <p14:tracePt t="564251" x="6527800" y="3813175"/>
          <p14:tracePt t="564266" x="6473825" y="3813175"/>
          <p14:tracePt t="564282" x="6446838" y="3813175"/>
          <p14:tracePt t="564299" x="6402388" y="3813175"/>
          <p14:tracePt t="564316" x="6394450" y="3813175"/>
          <p14:tracePt t="564333" x="6384925" y="3813175"/>
          <p14:tracePt t="564349" x="6375400" y="3813175"/>
          <p14:tracePt t="564390" x="6375400" y="3805238"/>
          <p14:tracePt t="564572" x="6384925" y="3805238"/>
          <p14:tracePt t="564608" x="6394450" y="3805238"/>
          <p14:tracePt t="564632" x="6402388" y="3805238"/>
          <p14:tracePt t="564692" x="6411913" y="3805238"/>
          <p14:tracePt t="564764" x="6429375" y="3805238"/>
          <p14:tracePt t="564843" x="6438900" y="3805238"/>
          <p14:tracePt t="564930" x="6446838" y="3805238"/>
          <p14:tracePt t="564990" x="6456363" y="3805238"/>
          <p14:tracePt t="565039" x="6465888" y="3805238"/>
          <p14:tracePt t="565051" x="6492875" y="3805238"/>
          <p14:tracePt t="565063" x="6500813" y="3805238"/>
          <p14:tracePt t="565076" x="6518275" y="3805238"/>
          <p14:tracePt t="565087" x="6527800" y="3805238"/>
          <p14:tracePt t="565101" x="6537325" y="3805238"/>
          <p14:tracePt t="565117" x="6554788" y="3805238"/>
          <p14:tracePt t="565137" x="6564313" y="3805238"/>
          <p14:tracePt t="565150" x="6572250" y="3805238"/>
          <p14:tracePt t="565172" x="6581775" y="3805238"/>
          <p14:tracePt t="565185" x="6589713" y="3805238"/>
          <p14:tracePt t="565208" x="6599238" y="3805238"/>
          <p14:tracePt t="565232" x="6608763" y="3805238"/>
          <p14:tracePt t="565244" x="6626225" y="3805238"/>
          <p14:tracePt t="565268" x="6635750" y="3805238"/>
          <p14:tracePt t="565280" x="6643688" y="3805238"/>
          <p14:tracePt t="565304" x="6653213" y="3805238"/>
          <p14:tracePt t="565316" x="6661150" y="3805238"/>
          <p14:tracePt t="565347" x="6670675" y="3805238"/>
          <p14:tracePt t="565372" x="6680200" y="3805238"/>
          <p14:tracePt t="565400" x="6688138" y="3805238"/>
          <p14:tracePt t="565436" x="6707188" y="3805238"/>
          <p14:tracePt t="565630" x="6697663" y="3805238"/>
          <p14:tracePt t="565655" x="6688138" y="3805238"/>
          <p14:tracePt t="565667" x="6680200" y="3805238"/>
          <p14:tracePt t="565679" x="6670675" y="3805238"/>
          <p14:tracePt t="565691" x="6661150" y="3805238"/>
          <p14:tracePt t="565702" x="6635750" y="3805238"/>
          <p14:tracePt t="565716" x="6616700" y="3805238"/>
          <p14:tracePt t="565732" x="6589713" y="3805238"/>
          <p14:tracePt t="565749" x="6572250" y="3805238"/>
          <p14:tracePt t="565765" x="6537325" y="3805238"/>
          <p14:tracePt t="565782" x="6527800" y="3805238"/>
          <p14:tracePt t="565799" x="6518275" y="3805238"/>
          <p14:tracePt t="565816" x="6510338" y="3805238"/>
          <p14:tracePt t="565850" x="6500813" y="3805238"/>
          <p14:tracePt t="565879" x="6483350" y="3805238"/>
          <p14:tracePt t="565916" x="6473825" y="3805238"/>
          <p14:tracePt t="565952" x="6465888" y="3805238"/>
          <p14:tracePt t="565988" x="6456363" y="3805238"/>
          <p14:tracePt t="566025" x="6446838" y="3805238"/>
          <p14:tracePt t="566048" x="6438900" y="3805238"/>
          <p14:tracePt t="566085" x="6429375" y="3805238"/>
          <p14:tracePt t="566145" x="6411913" y="3805238"/>
          <p14:tracePt t="566256" x="6421438" y="3805238"/>
          <p14:tracePt t="566293" x="6429375" y="3805238"/>
          <p14:tracePt t="566329" x="6438900" y="3805238"/>
          <p14:tracePt t="566360" x="6446838" y="3805238"/>
          <p14:tracePt t="566384" x="6456363" y="3805238"/>
          <p14:tracePt t="566420" x="6465888" y="3805238"/>
          <p14:tracePt t="566457" x="6473825" y="3805238"/>
          <p14:tracePt t="566495" x="6492875" y="3805238"/>
          <p14:tracePt t="566531" x="6500813" y="3805238"/>
          <p14:tracePt t="566592" x="6510338" y="3805238"/>
          <p14:tracePt t="566667" x="6518275" y="3805238"/>
          <p14:tracePt t="566727" x="6527800" y="3805238"/>
          <p14:tracePt t="566800" x="6537325" y="3805238"/>
          <p14:tracePt t="566867" x="6545263" y="3805238"/>
          <p14:tracePt t="566987" x="6564313" y="3805238"/>
          <p14:tracePt t="567601" x="6564313" y="3822700"/>
          <p14:tracePt t="567625" x="6554788" y="3822700"/>
          <p14:tracePt t="568970" x="6473825" y="3830638"/>
          <p14:tracePt t="568982" x="6350000" y="3884613"/>
          <p14:tracePt t="568995" x="6224588" y="3938588"/>
          <p14:tracePt t="569007" x="6099175" y="3992563"/>
          <p14:tracePt t="569019" x="5965825" y="4054475"/>
          <p14:tracePt t="569033" x="5857875" y="4108450"/>
          <p14:tracePt t="569050" x="5778500" y="4135438"/>
          <p14:tracePt t="569068" x="5545138" y="4278313"/>
          <p14:tracePt t="569084" x="5411788" y="4394200"/>
          <p14:tracePt t="569101" x="5278438" y="4492625"/>
          <p14:tracePt t="569116" x="5081588" y="4652963"/>
          <p14:tracePt t="569133" x="5027613" y="4679950"/>
          <p14:tracePt t="569150" x="4983163" y="4706938"/>
          <p14:tracePt t="569167" x="4965700" y="4714875"/>
          <p14:tracePt t="569201" x="4956175" y="4714875"/>
          <p14:tracePt t="569425" x="4946650" y="4714875"/>
          <p14:tracePt t="569451" x="4938713" y="4714875"/>
          <p14:tracePt t="569475" x="4921250" y="4724400"/>
          <p14:tracePt t="569487" x="4911725" y="4724400"/>
          <p14:tracePt t="569499" x="4902200" y="4733925"/>
          <p14:tracePt t="569511" x="4894263" y="4741863"/>
          <p14:tracePt t="569523" x="4884738" y="4741863"/>
          <p14:tracePt t="569536" x="4875213" y="4741863"/>
          <p14:tracePt t="569621" x="4884738" y="4741863"/>
          <p14:tracePt t="569634" x="4894263" y="4741863"/>
          <p14:tracePt t="569645" x="4902200" y="4741863"/>
          <p14:tracePt t="569658" x="4911725" y="4741863"/>
          <p14:tracePt t="569670" x="4929188" y="4741863"/>
          <p14:tracePt t="569684" x="4938713" y="4741863"/>
          <p14:tracePt t="569702" x="4973638" y="4741863"/>
          <p14:tracePt t="569719" x="5037138" y="4741863"/>
          <p14:tracePt t="569734" x="5072063" y="4741863"/>
          <p14:tracePt t="569751" x="5108575" y="4741863"/>
          <p14:tracePt t="569768" x="5170488" y="4741863"/>
          <p14:tracePt t="569784" x="5197475" y="4733925"/>
          <p14:tracePt t="569801" x="5207000" y="4733925"/>
          <p14:tracePt t="569817" x="5232400" y="4714875"/>
          <p14:tracePt t="569834" x="5259388" y="4714875"/>
          <p14:tracePt t="569853" x="5330825" y="4706938"/>
          <p14:tracePt t="569867" x="5384800" y="4706938"/>
          <p14:tracePt t="569885" x="5438775" y="4706938"/>
          <p14:tracePt t="569901" x="5492750" y="4706938"/>
          <p14:tracePt t="569919" x="5572125" y="4697413"/>
          <p14:tracePt t="569934" x="5599113" y="4697413"/>
          <p14:tracePt t="569951" x="5616575" y="4697413"/>
          <p14:tracePt t="569968" x="5680075" y="4697413"/>
          <p14:tracePt t="569985" x="5715000" y="4697413"/>
          <p14:tracePt t="570002" x="5768975" y="4697413"/>
          <p14:tracePt t="570016" x="5884863" y="4697413"/>
          <p14:tracePt t="570033" x="5938838" y="4697413"/>
          <p14:tracePt t="570050" x="5956300" y="4697413"/>
          <p14:tracePt t="570066" x="6037263" y="4697413"/>
          <p14:tracePt t="570083" x="6072188" y="4697413"/>
          <p14:tracePt t="570100" x="6170613" y="4724400"/>
          <p14:tracePt t="570116" x="6207125" y="4733925"/>
          <p14:tracePt t="570133" x="6232525" y="4751388"/>
          <p14:tracePt t="570151" x="6251575" y="4751388"/>
          <p14:tracePt t="570184" x="6259513" y="4751388"/>
          <p14:tracePt t="570200" x="6269038" y="4751388"/>
          <p14:tracePt t="570217" x="6296025" y="4751388"/>
          <p14:tracePt t="570234" x="6357938" y="4759325"/>
          <p14:tracePt t="570250" x="6375400" y="4759325"/>
          <p14:tracePt t="570267" x="6384925" y="4759325"/>
          <p14:tracePt t="570642" x="6421438" y="4759325"/>
          <p14:tracePt t="570655" x="6446838" y="4759325"/>
          <p14:tracePt t="570667" x="6483350" y="4741863"/>
          <p14:tracePt t="570679" x="6510338" y="4733925"/>
          <p14:tracePt t="570691" x="6537325" y="4733925"/>
          <p14:tracePt t="570704" x="6554788" y="4724400"/>
          <p14:tracePt t="570716" x="6581775" y="4706938"/>
          <p14:tracePt t="570733" x="6608763" y="4706938"/>
          <p14:tracePt t="570751" x="6653213" y="4697413"/>
          <p14:tracePt t="570767" x="6670675" y="4697413"/>
          <p14:tracePt t="570784" x="6688138" y="4697413"/>
          <p14:tracePt t="570801" x="6715125" y="4687888"/>
          <p14:tracePt t="570818" x="6724650" y="4687888"/>
          <p14:tracePt t="570850" x="6751638" y="4687888"/>
          <p14:tracePt t="570868" x="6759575" y="4687888"/>
          <p14:tracePt t="570885" x="6769100" y="4687888"/>
          <p14:tracePt t="570901" x="6786563" y="4687888"/>
          <p14:tracePt t="570918" x="6823075" y="4687888"/>
          <p14:tracePt t="570934" x="6840538" y="4687888"/>
          <p14:tracePt t="570951" x="6858000" y="4687888"/>
          <p14:tracePt t="570967" x="6875463" y="4687888"/>
          <p14:tracePt t="570984" x="6884988" y="4687888"/>
          <p14:tracePt t="571001" x="6902450" y="4687888"/>
          <p14:tracePt t="571017" x="6911975" y="4687888"/>
          <p14:tracePt t="571034" x="6929438" y="4687888"/>
          <p14:tracePt t="571051" x="6946900" y="4687888"/>
          <p14:tracePt t="571068" x="6956425" y="4687888"/>
          <p14:tracePt t="571086" x="6973888" y="4687888"/>
          <p14:tracePt t="571101" x="6983413" y="4687888"/>
          <p14:tracePt t="571118" x="7000875" y="4687888"/>
          <p14:tracePt t="571135" x="7045325" y="4697413"/>
          <p14:tracePt t="571150" x="7064375" y="4706938"/>
          <p14:tracePt t="571166" x="7089775" y="4706938"/>
          <p14:tracePt t="571183" x="7126288" y="4724400"/>
          <p14:tracePt t="571199" x="7143750" y="4724400"/>
          <p14:tracePt t="571216" x="7153275" y="4724400"/>
          <p14:tracePt t="571233" x="7180263" y="4733925"/>
          <p14:tracePt t="571251" x="7188200" y="4733925"/>
          <p14:tracePt t="571268" x="7207250" y="4733925"/>
          <p14:tracePt t="571301" x="7215188" y="4733925"/>
          <p14:tracePt t="571318" x="7224713" y="4733925"/>
          <p14:tracePt t="571341" x="7232650" y="4733925"/>
          <p14:tracePt t="571353" x="7242175" y="4733925"/>
          <p14:tracePt t="571377" x="7259638" y="4733925"/>
          <p14:tracePt t="571389" x="7269163" y="4741863"/>
          <p14:tracePt t="571407" x="7286625" y="4741863"/>
          <p14:tracePt t="571419" x="7313613" y="4741863"/>
          <p14:tracePt t="571434" x="7331075" y="4751388"/>
          <p14:tracePt t="571451" x="7358063" y="4751388"/>
          <p14:tracePt t="571469" x="7394575" y="4751388"/>
          <p14:tracePt t="571484" x="7412038" y="4751388"/>
          <p14:tracePt t="571501" x="7421563" y="4759325"/>
          <p14:tracePt t="571518" x="7446963" y="4759325"/>
          <p14:tracePt t="571550" x="7456488" y="4759325"/>
          <p14:tracePt t="571567" x="7473950" y="4759325"/>
          <p14:tracePt t="571583" x="7483475" y="4759325"/>
          <p14:tracePt t="571616" x="7518400" y="4778375"/>
          <p14:tracePt t="571633" x="7527925" y="4778375"/>
          <p14:tracePt t="571650" x="7589838" y="4786313"/>
          <p14:tracePt t="571666" x="7626350" y="4786313"/>
          <p14:tracePt t="571683" x="7680325" y="4786313"/>
          <p14:tracePt t="571700" x="7742238" y="4805363"/>
          <p14:tracePt t="571716" x="7751763" y="4805363"/>
          <p14:tracePt t="571734" x="7769225" y="4805363"/>
          <p14:tracePt t="571751" x="7786688" y="4805363"/>
          <p14:tracePt t="571786" x="7796213" y="4805363"/>
          <p14:tracePt t="571911" x="7796213" y="4795838"/>
          <p14:tracePt t="571939" x="7796213" y="4786313"/>
          <p14:tracePt t="571962" x="7796213" y="4778375"/>
          <p14:tracePt t="571974" x="7796213" y="4759325"/>
          <p14:tracePt t="571987" x="7778750" y="4714875"/>
          <p14:tracePt t="572000" x="7751763" y="4679950"/>
          <p14:tracePt t="572017" x="7732713" y="4608513"/>
          <p14:tracePt t="572034" x="7707313" y="4492625"/>
          <p14:tracePt t="572049" x="7697788" y="4465638"/>
          <p14:tracePt t="572066" x="7688263" y="4448175"/>
          <p14:tracePt t="572083" x="7661275" y="4421188"/>
          <p14:tracePt t="572099" x="7661275" y="4411663"/>
          <p14:tracePt t="572116" x="7653338" y="4394200"/>
          <p14:tracePt t="572133" x="7626350" y="4340225"/>
          <p14:tracePt t="572149" x="7626350" y="4330700"/>
          <p14:tracePt t="572167" x="7616825" y="4313238"/>
          <p14:tracePt t="572199" x="7616825" y="4305300"/>
          <p14:tracePt t="572216" x="7608888" y="4305300"/>
          <p14:tracePt t="572240" x="7608888" y="4286250"/>
          <p14:tracePt t="572252" x="7599363" y="4286250"/>
          <p14:tracePt t="572312" x="7589838" y="4268788"/>
          <p14:tracePt t="572324" x="7564438" y="4241800"/>
          <p14:tracePt t="572336" x="7554913" y="4214813"/>
          <p14:tracePt t="572348" x="7537450" y="4206875"/>
          <p14:tracePt t="572361" x="7537450" y="4197350"/>
          <p14:tracePt t="572373" x="7527925" y="4187825"/>
          <p14:tracePt t="572384" x="7527925" y="4179888"/>
          <p14:tracePt t="572538" x="7518400" y="4179888"/>
          <p14:tracePt t="572687" x="7518400" y="4206875"/>
          <p14:tracePt t="572699" x="7537450" y="4241800"/>
          <p14:tracePt t="572710" x="7581900" y="4295775"/>
          <p14:tracePt t="572722" x="7608888" y="4357688"/>
          <p14:tracePt t="572735" x="7635875" y="4402138"/>
          <p14:tracePt t="572751" x="7643813" y="4421188"/>
          <p14:tracePt t="572767" x="7661275" y="4448175"/>
          <p14:tracePt t="572784" x="7680325" y="4465638"/>
          <p14:tracePt t="572801" x="7680325" y="4473575"/>
          <p14:tracePt t="572834" x="7688263" y="4492625"/>
          <p14:tracePt t="572868" x="7697788" y="4500563"/>
          <p14:tracePt t="573031" x="7697788" y="4483100"/>
          <p14:tracePt t="573044" x="7688263" y="4465638"/>
          <p14:tracePt t="573056" x="7680325" y="4456113"/>
          <p14:tracePt t="573069" x="7670800" y="4429125"/>
          <p14:tracePt t="573084" x="7653338" y="4421188"/>
          <p14:tracePt t="573101" x="7643813" y="4411663"/>
          <p14:tracePt t="573118" x="7608888" y="4349750"/>
          <p14:tracePt t="573135" x="7581900" y="4313238"/>
          <p14:tracePt t="573151" x="7554913" y="4268788"/>
          <p14:tracePt t="573168" x="7527925" y="4224338"/>
          <p14:tracePt t="573184" x="7527925" y="4206875"/>
          <p14:tracePt t="573201" x="7518400" y="4197350"/>
          <p14:tracePt t="573218" x="7518400" y="4187825"/>
          <p14:tracePt t="573337" x="7518400" y="4197350"/>
          <p14:tracePt t="573361" x="7518400" y="4214813"/>
          <p14:tracePt t="573373" x="7518400" y="4233863"/>
          <p14:tracePt t="573386" x="7537450" y="4259263"/>
          <p14:tracePt t="573397" x="7545388" y="4286250"/>
          <p14:tracePt t="573409" x="7564438" y="4305300"/>
          <p14:tracePt t="573427" x="7564438" y="4349750"/>
          <p14:tracePt t="573439" x="7572375" y="4357688"/>
          <p14:tracePt t="573452" x="7581900" y="4376738"/>
          <p14:tracePt t="573467" x="7581900" y="4384675"/>
          <p14:tracePt t="573483" x="7581900" y="4411663"/>
          <p14:tracePt t="573501" x="7589838" y="4421188"/>
          <p14:tracePt t="573518" x="7589838" y="4429125"/>
          <p14:tracePt t="573537" x="7589838" y="4438650"/>
          <p14:tracePt t="573659" x="7589838" y="4429125"/>
          <p14:tracePt t="573672" x="7589838" y="4421188"/>
          <p14:tracePt t="573684" x="7581900" y="4411663"/>
          <p14:tracePt t="573696" x="7572375" y="4384675"/>
          <p14:tracePt t="573709" x="7554913" y="4376738"/>
          <p14:tracePt t="573721" x="7545388" y="4367213"/>
          <p14:tracePt t="573735" x="7545388" y="4357688"/>
          <p14:tracePt t="573752" x="7537450" y="4357688"/>
          <p14:tracePt t="573768" x="7518400" y="4349750"/>
          <p14:tracePt t="573783" x="7518400" y="4330700"/>
          <p14:tracePt t="573800" x="7510463" y="4330700"/>
          <p14:tracePt t="573817" x="7483475" y="4313238"/>
          <p14:tracePt t="573833" x="7429500" y="4259263"/>
          <p14:tracePt t="573850" x="7394575" y="4233863"/>
          <p14:tracePt t="573867" x="7251700" y="4143375"/>
          <p14:tracePt t="573883" x="7153275" y="4090988"/>
          <p14:tracePt t="573901" x="7064375" y="4037013"/>
          <p14:tracePt t="573918" x="6929438" y="3973513"/>
          <p14:tracePt t="573934" x="6902450" y="3965575"/>
          <p14:tracePt t="573952" x="6875463" y="3956050"/>
          <p14:tracePt t="573970" x="6858000" y="3956050"/>
          <p14:tracePt t="574436" x="6884988" y="3956050"/>
          <p14:tracePt t="574448" x="6921500" y="3965575"/>
          <p14:tracePt t="574460" x="6965950" y="3983038"/>
          <p14:tracePt t="574472" x="6973888" y="3992563"/>
          <p14:tracePt t="574485" x="6983413" y="3992563"/>
          <p14:tracePt t="574502" x="6992938" y="3992563"/>
          <p14:tracePt t="574606" x="6983413" y="3992563"/>
          <p14:tracePt t="574618" x="6973888" y="3983038"/>
          <p14:tracePt t="574630" x="6956425" y="3983038"/>
          <p14:tracePt t="574641" x="6946900" y="3973513"/>
          <p14:tracePt t="574653" x="6929438" y="3956050"/>
          <p14:tracePt t="574667" x="6884988" y="3948113"/>
          <p14:tracePt t="574683" x="6867525" y="3921125"/>
          <p14:tracePt t="574700" x="6823075" y="3911600"/>
          <p14:tracePt t="574716" x="6724650" y="3867150"/>
          <p14:tracePt t="574733" x="6688138" y="3849688"/>
          <p14:tracePt t="574751" x="6635750" y="3830638"/>
          <p14:tracePt t="574767" x="6626225" y="3830638"/>
          <p14:tracePt t="574783" x="6616700" y="3830638"/>
          <p14:tracePt t="574800" x="6599238" y="3822700"/>
          <p14:tracePt t="574818" x="6589713" y="3822700"/>
          <p14:tracePt t="574836" x="6581775" y="3805238"/>
          <p14:tracePt t="574951" x="6589713" y="3805238"/>
          <p14:tracePt t="574963" x="6599238" y="3813175"/>
          <p14:tracePt t="574975" x="6608763" y="3813175"/>
          <p14:tracePt t="574987" x="6608763" y="3822700"/>
          <p14:tracePt t="575001" x="6616700" y="3822700"/>
          <p14:tracePt t="575018" x="6626225" y="3830638"/>
          <p14:tracePt t="575037" x="6635750" y="3840163"/>
          <p14:tracePt t="575052" x="6653213" y="3840163"/>
          <p14:tracePt t="575073" x="6653213" y="3849688"/>
          <p14:tracePt t="575086" x="6661150" y="3849688"/>
          <p14:tracePt t="575209" x="6643688" y="3849688"/>
          <p14:tracePt t="575221" x="6635750" y="3849688"/>
          <p14:tracePt t="575233" x="6626225" y="3849688"/>
          <p14:tracePt t="575257" x="6616700" y="3849688"/>
          <p14:tracePt t="575269" x="6608763" y="3849688"/>
          <p14:tracePt t="575294" x="6599238" y="3849688"/>
          <p14:tracePt t="575305" x="6589713" y="3849688"/>
          <p14:tracePt t="575317" x="6564313" y="3849688"/>
          <p14:tracePt t="575329" x="6545263" y="3867150"/>
          <p14:tracePt t="575342" x="6500813" y="3867150"/>
          <p14:tracePt t="575354" x="6483350" y="3876675"/>
          <p14:tracePt t="575368" x="6456363" y="3884613"/>
          <p14:tracePt t="575385" x="6446838" y="3894138"/>
          <p14:tracePt t="575403" x="6429375" y="3956050"/>
          <p14:tracePt t="575418" x="6429375" y="4010025"/>
          <p14:tracePt t="575434" x="6429375" y="4081463"/>
          <p14:tracePt t="575452" x="6421438" y="4162425"/>
          <p14:tracePt t="575469" x="6421438" y="4349750"/>
          <p14:tracePt t="575484" x="6421438" y="4429125"/>
          <p14:tracePt t="575500" x="6456363" y="4510088"/>
          <p14:tracePt t="575517" x="6510338" y="4591050"/>
          <p14:tracePt t="575533" x="6608763" y="4778375"/>
          <p14:tracePt t="575550" x="6653213" y="4840288"/>
          <p14:tracePt t="575567" x="6688138" y="4902200"/>
          <p14:tracePt t="575583" x="6724650" y="4938713"/>
          <p14:tracePt t="575617" x="6732588" y="4948238"/>
          <p14:tracePt t="575633" x="6732588" y="4956175"/>
          <p14:tracePt t="575764" x="6751638" y="4956175"/>
          <p14:tracePt t="575775" x="6778625" y="4956175"/>
          <p14:tracePt t="575787" x="6831013" y="4956175"/>
          <p14:tracePt t="575801" x="6921500" y="4956175"/>
          <p14:tracePt t="575818" x="6992938" y="4938713"/>
          <p14:tracePt t="575836" x="7126288" y="4929188"/>
          <p14:tracePt t="575851" x="7180263" y="4929188"/>
          <p14:tracePt t="575868" x="7215188" y="4911725"/>
          <p14:tracePt t="575885" x="7278688" y="4911725"/>
          <p14:tracePt t="575902" x="7323138" y="4911725"/>
          <p14:tracePt t="575919" x="7358063" y="4911725"/>
          <p14:tracePt t="575935" x="7429500" y="4911725"/>
          <p14:tracePt t="575952" x="7473950" y="4911725"/>
          <p14:tracePt t="575968" x="7493000" y="4911725"/>
          <p14:tracePt t="575985" x="7518400" y="4911725"/>
          <p14:tracePt t="576001" x="7545388" y="4911725"/>
          <p14:tracePt t="576018" x="7572375" y="4911725"/>
          <p14:tracePt t="576036" x="7589838" y="4911725"/>
          <p14:tracePt t="576050" x="7599363" y="4911725"/>
          <p14:tracePt t="576133" x="7581900" y="4911725"/>
          <p14:tracePt t="576144" x="7572375" y="4911725"/>
          <p14:tracePt t="576157" x="7537450" y="4902200"/>
          <p14:tracePt t="576170" x="7483475" y="4902200"/>
          <p14:tracePt t="576185" x="7412038" y="4902200"/>
          <p14:tracePt t="576202" x="7367588" y="4884738"/>
          <p14:tracePt t="576218" x="7323138" y="4884738"/>
          <p14:tracePt t="576251" x="7313613" y="4884738"/>
          <p14:tracePt t="576268" x="7304088" y="4884738"/>
          <p14:tracePt t="576352" x="7313613" y="4884738"/>
          <p14:tracePt t="576377" x="7323138" y="4884738"/>
          <p14:tracePt t="576389" x="7340600" y="4884738"/>
          <p14:tracePt t="576401" x="7358063" y="4884738"/>
          <p14:tracePt t="576412" x="7394575" y="4884738"/>
          <p14:tracePt t="576424" x="7446963" y="4884738"/>
          <p14:tracePt t="576437" x="7500938" y="4884738"/>
          <p14:tracePt t="576455" x="7572375" y="4884738"/>
          <p14:tracePt t="576468" x="7626350" y="4884738"/>
          <p14:tracePt t="576484" x="7661275" y="4884738"/>
          <p14:tracePt t="576500" x="7688263" y="4884738"/>
          <p14:tracePt t="576517" x="7724775" y="4884738"/>
          <p14:tracePt t="576550" x="7732713" y="4884738"/>
          <p14:tracePt t="576650" x="7732713" y="4876800"/>
          <p14:tracePt t="576662" x="7715250" y="4876800"/>
          <p14:tracePt t="576675" x="7697788" y="4876800"/>
          <p14:tracePt t="576687" x="7653338" y="4867275"/>
          <p14:tracePt t="576701" x="7599363" y="4867275"/>
          <p14:tracePt t="576718" x="7510463" y="4849813"/>
          <p14:tracePt t="576735" x="7313613" y="4813300"/>
          <p14:tracePt t="576752" x="7232650" y="4805363"/>
          <p14:tracePt t="576768" x="7135813" y="4786313"/>
          <p14:tracePt t="576785" x="6973888" y="4751388"/>
          <p14:tracePt t="576801" x="6921500" y="4741863"/>
          <p14:tracePt t="576818" x="6867525" y="4724400"/>
          <p14:tracePt t="576835" x="6769100" y="4697413"/>
          <p14:tracePt t="576851" x="6732588" y="4687888"/>
          <p14:tracePt t="576869" x="6715125" y="4679950"/>
          <p14:tracePt t="576885" x="6707188" y="4662488"/>
          <p14:tracePt t="576902" x="6688138" y="4662488"/>
          <p14:tracePt t="576919" x="6688138" y="4643438"/>
          <p14:tracePt t="576935" x="6680200" y="4608513"/>
          <p14:tracePt t="576952" x="6653213" y="4581525"/>
          <p14:tracePt t="576969" x="6643688" y="4564063"/>
          <p14:tracePt t="576984" x="6626225" y="4500563"/>
          <p14:tracePt t="577001" x="6616700" y="4456113"/>
          <p14:tracePt t="577017" x="6616700" y="4421188"/>
          <p14:tracePt t="577034" x="6599238" y="4295775"/>
          <p14:tracePt t="577051" x="6599238" y="4197350"/>
          <p14:tracePt t="577070" x="6608763" y="4064000"/>
          <p14:tracePt t="577085" x="6608763" y="4044950"/>
          <p14:tracePt t="577101" x="6608763" y="4037013"/>
          <p14:tracePt t="577153" x="6608763" y="4019550"/>
          <p14:tracePt t="577624" x="6608763" y="4010025"/>
          <p14:tracePt t="577648" x="6616700" y="3992563"/>
          <p14:tracePt t="577660" x="6616700" y="3983038"/>
          <p14:tracePt t="577672" x="6626225" y="3965575"/>
          <p14:tracePt t="577686" x="6626225" y="3948113"/>
          <p14:tracePt t="577709" x="6643688" y="3938588"/>
          <p14:tracePt t="577721" x="6643688" y="3929063"/>
          <p14:tracePt t="577757" x="6643688" y="3921125"/>
          <p14:tracePt t="577793" x="6643688" y="3911600"/>
          <p14:tracePt t="578030" x="6643688" y="3894138"/>
          <p14:tracePt t="579389" x="6643688" y="3902075"/>
          <p14:tracePt t="579426" x="6643688" y="3911600"/>
          <p14:tracePt t="579483" x="6635750" y="3911600"/>
          <p14:tracePt t="579495" x="6635750" y="3921125"/>
          <p14:tracePt t="579567" x="6635750" y="3929063"/>
          <p14:tracePt t="579616" x="6635750" y="3938588"/>
          <p14:tracePt t="579664" x="6635750" y="3948113"/>
          <p14:tracePt t="579907" x="6643688" y="3948113"/>
          <p14:tracePt t="580070" x="6635750" y="3948113"/>
          <p14:tracePt t="580095" x="6626225" y="3948113"/>
          <p14:tracePt t="580119" x="6616700" y="3938588"/>
          <p14:tracePt t="580143" x="6608763" y="3929063"/>
          <p14:tracePt t="580168" x="6599238" y="3921125"/>
          <p14:tracePt t="580180" x="6564313" y="3902075"/>
          <p14:tracePt t="580191" x="6554788" y="3894138"/>
          <p14:tracePt t="580203" x="6527800" y="3894138"/>
          <p14:tracePt t="580217" x="6510338" y="3884613"/>
          <p14:tracePt t="580234" x="6500813" y="3884613"/>
          <p14:tracePt t="580254" x="6473825" y="3884613"/>
          <p14:tracePt t="580269" x="6473825" y="3876675"/>
          <p14:tracePt t="580285" x="6465888" y="3876675"/>
          <p14:tracePt t="580328" x="6456363" y="3876675"/>
          <p14:tracePt t="580459" x="6465888" y="3876675"/>
          <p14:tracePt t="580501" x="6473825" y="3876675"/>
          <p14:tracePt t="580515" x="6473825" y="3884613"/>
          <p14:tracePt t="580526" x="6492875" y="3902075"/>
          <p14:tracePt t="580540" x="6500813" y="3929063"/>
          <p14:tracePt t="580553" x="6510338" y="3973513"/>
          <p14:tracePt t="580569" x="6527800" y="4044950"/>
          <p14:tracePt t="580585" x="6545263" y="4125913"/>
          <p14:tracePt t="580602" x="6564313" y="4295775"/>
          <p14:tracePt t="580618" x="6572250" y="4376738"/>
          <p14:tracePt t="580637" x="6589713" y="4448175"/>
          <p14:tracePt t="580653" x="6589713" y="4492625"/>
          <p14:tracePt t="580668" x="6589713" y="4510088"/>
          <p14:tracePt t="580685" x="6599238" y="4564063"/>
          <p14:tracePt t="580701" x="6599238" y="4581525"/>
          <p14:tracePt t="580717" x="6599238" y="4616450"/>
          <p14:tracePt t="580734" x="6616700" y="4679950"/>
          <p14:tracePt t="580751" x="6616700" y="4706938"/>
          <p14:tracePt t="580767" x="6616700" y="4714875"/>
          <p14:tracePt t="580784" x="6616700" y="4751388"/>
          <p14:tracePt t="580818" x="6616700" y="4778375"/>
          <p14:tracePt t="580834" x="6616700" y="4786313"/>
          <p14:tracePt t="580851" x="6616700" y="4813300"/>
          <p14:tracePt t="580867" x="6616700" y="4830763"/>
          <p14:tracePt t="580900" x="6616700" y="4840288"/>
          <p14:tracePt t="580919" x="6616700" y="4849813"/>
          <p14:tracePt t="581093" x="6616700" y="4840288"/>
          <p14:tracePt t="581106" x="6616700" y="4830763"/>
          <p14:tracePt t="581118" x="6616700" y="4813300"/>
          <p14:tracePt t="581130" x="6616700" y="4786313"/>
          <p14:tracePt t="581142" x="6616700" y="4751388"/>
          <p14:tracePt t="581155" x="6616700" y="4706938"/>
          <p14:tracePt t="581169" x="6616700" y="4652963"/>
          <p14:tracePt t="581185" x="6616700" y="4608513"/>
          <p14:tracePt t="581202" x="6616700" y="4456113"/>
          <p14:tracePt t="581219" x="6616700" y="4402138"/>
          <p14:tracePt t="581236" x="6616700" y="4349750"/>
          <p14:tracePt t="581253" x="6616700" y="4241800"/>
          <p14:tracePt t="581268" x="6616700" y="4187825"/>
          <p14:tracePt t="581284" x="6616700" y="4116388"/>
          <p14:tracePt t="581301" x="6616700" y="4027488"/>
          <p14:tracePt t="581318" x="6616700" y="3992563"/>
          <p14:tracePt t="581336" x="6616700" y="3973513"/>
          <p14:tracePt t="581352" x="6616700" y="3956050"/>
          <p14:tracePt t="581457" x="6616700" y="3948113"/>
          <p14:tracePt t="581612" x="6616700" y="3938588"/>
          <p14:tracePt t="581638" x="6626225" y="3938588"/>
          <p14:tracePt t="581709" x="6635750" y="3938588"/>
          <p14:tracePt t="581903" x="6626225" y="3938588"/>
          <p14:tracePt t="581927" x="6608763" y="3938588"/>
          <p14:tracePt t="581951" x="6599238" y="3938588"/>
          <p14:tracePt t="581975" x="6589713" y="3929063"/>
          <p14:tracePt t="582017" x="6581775" y="3929063"/>
          <p14:tracePt t="582054" x="6572250" y="3929063"/>
          <p14:tracePt t="582078" x="6564313" y="3929063"/>
          <p14:tracePt t="582102" x="6554788" y="3921125"/>
          <p14:tracePt t="582127" x="6537325" y="3921125"/>
          <p14:tracePt t="582138" x="6527800" y="3921125"/>
          <p14:tracePt t="582152" x="6510338" y="3921125"/>
          <p14:tracePt t="582164" x="6465888" y="3902075"/>
          <p14:tracePt t="582178" x="6429375" y="3894138"/>
          <p14:tracePt t="582189" x="6394450" y="3884613"/>
          <p14:tracePt t="582202" x="6350000" y="3884613"/>
          <p14:tracePt t="582217" x="6330950" y="3867150"/>
          <p14:tracePt t="582236" x="6303963" y="3867150"/>
          <p14:tracePt t="582252" x="6296025" y="3857625"/>
          <p14:tracePt t="582269" x="6286500" y="3857625"/>
          <p14:tracePt t="582288" x="6286500" y="3849688"/>
          <p14:tracePt t="582372" x="6303963" y="3849688"/>
          <p14:tracePt t="582384" x="6323013" y="3849688"/>
          <p14:tracePt t="582397" x="6330950" y="3849688"/>
          <p14:tracePt t="582409" x="6340475" y="3849688"/>
          <p14:tracePt t="582422" x="6357938" y="3849688"/>
          <p14:tracePt t="582436" x="6402388" y="3849688"/>
          <p14:tracePt t="582453" x="6438900" y="3849688"/>
          <p14:tracePt t="582470" x="6510338" y="3849688"/>
          <p14:tracePt t="582485" x="6537325" y="3849688"/>
          <p14:tracePt t="582502" x="6545263" y="3849688"/>
          <p14:tracePt t="582519" x="6554788" y="3849688"/>
          <p14:tracePt t="582536" x="6564313" y="3849688"/>
          <p14:tracePt t="582553" x="6572250" y="3849688"/>
          <p14:tracePt t="582585" x="6572250" y="3840163"/>
          <p14:tracePt t="582608" x="6572250" y="3830638"/>
          <p14:tracePt t="582621" x="6564313" y="3830638"/>
          <p14:tracePt t="582635" x="6564313" y="3813175"/>
          <p14:tracePt t="582651" x="6554788" y="3805238"/>
          <p14:tracePt t="582668" x="6545263" y="3805238"/>
          <p14:tracePt t="582684" x="6537325" y="3786188"/>
          <p14:tracePt t="582701" x="6510338" y="3751263"/>
          <p14:tracePt t="582718" x="6446838" y="3616325"/>
          <p14:tracePt t="582734" x="6421438" y="3536950"/>
          <p14:tracePt t="582751" x="6384925" y="3429000"/>
          <p14:tracePt t="582767" x="6357938" y="3357563"/>
          <p14:tracePt t="582784" x="6340475" y="3313113"/>
          <p14:tracePt t="582801" x="6330950" y="3303588"/>
          <p14:tracePt t="582817" x="6323013" y="3259138"/>
          <p14:tracePt t="582834" x="6313488" y="3232150"/>
          <p14:tracePt t="582851" x="6313488" y="3214688"/>
          <p14:tracePt t="582868" x="6296025" y="3179763"/>
          <p14:tracePt t="582884" x="6286500" y="3152775"/>
          <p14:tracePt t="582902" x="6278563" y="3089275"/>
          <p14:tracePt t="582918" x="6259513" y="3054350"/>
          <p14:tracePt t="582934" x="6251575" y="3017838"/>
          <p14:tracePt t="582951" x="6232525" y="2965450"/>
          <p14:tracePt t="582968" x="6224588" y="2955925"/>
          <p14:tracePt t="582984" x="6215063" y="2946400"/>
          <p14:tracePt t="583001" x="6207125" y="2946400"/>
          <p14:tracePt t="583018" x="6197600" y="2938463"/>
          <p14:tracePt t="583064" x="6188075" y="2938463"/>
          <p14:tracePt t="583138" x="6188075" y="2946400"/>
          <p14:tracePt t="583186" x="6188075" y="2955925"/>
          <p14:tracePt t="583283" x="6197600" y="2955925"/>
          <p14:tracePt t="583320" x="6197600" y="2965450"/>
          <p14:tracePt t="583344" x="6207125" y="2965450"/>
          <p14:tracePt t="583380" x="6207125" y="2982913"/>
          <p14:tracePt t="583392" x="6215063" y="2992438"/>
          <p14:tracePt t="583405" x="6224588" y="3000375"/>
          <p14:tracePt t="583419" x="6242050" y="3036888"/>
          <p14:tracePt t="583436" x="6251575" y="3071813"/>
          <p14:tracePt t="583454" x="6269038" y="3160713"/>
          <p14:tracePt t="583469" x="6269038" y="3214688"/>
          <p14:tracePt t="583486" x="6278563" y="3278188"/>
          <p14:tracePt t="583502" x="6296025" y="3384550"/>
          <p14:tracePt t="583520" x="6296025" y="3438525"/>
          <p14:tracePt t="583535" x="6303963" y="3492500"/>
          <p14:tracePt t="583553" x="6323013" y="3544888"/>
          <p14:tracePt t="583569" x="6350000" y="3625850"/>
          <p14:tracePt t="583586" x="6357938" y="3679825"/>
          <p14:tracePt t="583603" x="6375400" y="3714750"/>
          <p14:tracePt t="583619" x="6384925" y="3778250"/>
          <p14:tracePt t="583636" x="6394450" y="3805238"/>
          <p14:tracePt t="583653" x="6394450" y="3840163"/>
          <p14:tracePt t="583668" x="6411913" y="3938588"/>
          <p14:tracePt t="583685" x="6411913" y="3956050"/>
          <p14:tracePt t="583701" x="6411913" y="4000500"/>
          <p14:tracePt t="583717" x="6411913" y="4019550"/>
          <p14:tracePt t="583734" x="6411913" y="4027488"/>
          <p14:tracePt t="583751" x="6411913" y="4037013"/>
          <p14:tracePt t="583787" x="6421438" y="4037013"/>
          <p14:tracePt t="583860" x="6421438" y="4027488"/>
          <p14:tracePt t="583872" x="6421438" y="4019550"/>
          <p14:tracePt t="583885" x="6421438" y="4010025"/>
          <p14:tracePt t="583897" x="6421438" y="4000500"/>
          <p14:tracePt t="583910" x="6421438" y="3973513"/>
          <p14:tracePt t="583922" x="6421438" y="3965575"/>
          <p14:tracePt t="583935" x="6411913" y="3938588"/>
          <p14:tracePt t="583952" x="6411913" y="3921125"/>
          <p14:tracePt t="583971" x="6394450" y="3813175"/>
          <p14:tracePt t="583986" x="6375400" y="3714750"/>
          <p14:tracePt t="584003" x="6357938" y="3589338"/>
          <p14:tracePt t="584019" x="6357938" y="3446463"/>
          <p14:tracePt t="584038" x="6323013" y="3197225"/>
          <p14:tracePt t="584053" x="6286500" y="3071813"/>
          <p14:tracePt t="584069" x="6286500" y="3000375"/>
          <p14:tracePt t="584086" x="6259513" y="2884488"/>
          <p14:tracePt t="584103" x="6259513" y="2867025"/>
          <p14:tracePt t="584118" x="6251575" y="2822575"/>
          <p14:tracePt t="584135" x="6251575" y="2803525"/>
          <p14:tracePt t="584151" x="6232525" y="2795588"/>
          <p14:tracePt t="584184" x="6232525" y="2786063"/>
          <p14:tracePt t="584217" x="6224588" y="2778125"/>
          <p14:tracePt t="584241" x="6224588" y="2768600"/>
          <p14:tracePt t="584400" x="6224588" y="2778125"/>
          <p14:tracePt t="584412" x="6224588" y="2786063"/>
          <p14:tracePt t="584436" x="6224588" y="2795588"/>
          <p14:tracePt t="584460" x="6242050" y="2803525"/>
          <p14:tracePt t="584473" x="6242050" y="2813050"/>
          <p14:tracePt t="584484" x="6242050" y="2822575"/>
          <p14:tracePt t="584496" x="6242050" y="2840038"/>
          <p14:tracePt t="584509" x="6251575" y="2857500"/>
          <p14:tracePt t="584527" x="6251575" y="2894013"/>
          <p14:tracePt t="584539" x="6251575" y="2946400"/>
          <p14:tracePt t="584552" x="6251575" y="3044825"/>
          <p14:tracePt t="584568" x="6269038" y="3116263"/>
          <p14:tracePt t="584584" x="6269038" y="3214688"/>
          <p14:tracePt t="584601" x="6269038" y="3268663"/>
          <p14:tracePt t="584618" x="6269038" y="3357563"/>
          <p14:tracePt t="584634" x="6269038" y="3402013"/>
          <p14:tracePt t="584651" x="6269038" y="3563938"/>
          <p14:tracePt t="584668" x="6269038" y="3616325"/>
          <p14:tracePt t="584684" x="6278563" y="3643313"/>
          <p14:tracePt t="584701" x="6286500" y="3687763"/>
          <p14:tracePt t="584718" x="6286500" y="3706813"/>
          <p14:tracePt t="584735" x="6286500" y="3714750"/>
          <p14:tracePt t="584753" x="6296025" y="3778250"/>
          <p14:tracePt t="584769" x="6296025" y="3813175"/>
          <p14:tracePt t="584786" x="6313488" y="3857625"/>
          <p14:tracePt t="584802" x="6313488" y="3867150"/>
          <p14:tracePt t="584819" x="6313488" y="3876675"/>
          <p14:tracePt t="584858" x="6313488" y="3894138"/>
          <p14:tracePt t="584991" x="6323013" y="3894138"/>
          <p14:tracePt t="585070" x="6323013" y="3884613"/>
          <p14:tracePt t="585082" x="6323013" y="3876675"/>
          <p14:tracePt t="585095" x="6323013" y="3857625"/>
          <p14:tracePt t="585106" x="6323013" y="3830638"/>
          <p14:tracePt t="585118" x="6323013" y="3795713"/>
          <p14:tracePt t="585135" x="6313488" y="3724275"/>
          <p14:tracePt t="585152" x="6296025" y="3625850"/>
          <p14:tracePt t="585168" x="6259513" y="3375025"/>
          <p14:tracePt t="585185" x="6242050" y="3251200"/>
          <p14:tracePt t="585201" x="6242050" y="3152775"/>
          <p14:tracePt t="585218" x="6232525" y="2982913"/>
          <p14:tracePt t="585235" x="6232525" y="2911475"/>
          <p14:tracePt t="585252" x="6215063" y="2830513"/>
          <p14:tracePt t="585268" x="6197600" y="2751138"/>
          <p14:tracePt t="585285" x="6197600" y="2741613"/>
          <p14:tracePt t="585302" x="6197600" y="2724150"/>
          <p14:tracePt t="585318" x="6197600" y="2714625"/>
          <p14:tracePt t="585448" x="6207125" y="2724150"/>
          <p14:tracePt t="585473" x="6207125" y="2732088"/>
          <p14:tracePt t="585497" x="6207125" y="2741613"/>
          <p14:tracePt t="585509" x="6215063" y="2741613"/>
          <p14:tracePt t="585521" x="6215063" y="2751138"/>
          <p14:tracePt t="585539" x="6215063" y="2768600"/>
          <p14:tracePt t="585553" x="6215063" y="2786063"/>
          <p14:tracePt t="585568" x="6224588" y="2813050"/>
          <p14:tracePt t="585585" x="6224588" y="2849563"/>
          <p14:tracePt t="585602" x="6251575" y="2946400"/>
          <p14:tracePt t="585619" x="6269038" y="3017838"/>
          <p14:tracePt t="585637" x="6296025" y="3152775"/>
          <p14:tracePt t="585652" x="6296025" y="3187700"/>
          <p14:tracePt t="585669" x="6296025" y="3232150"/>
          <p14:tracePt t="585686" x="6313488" y="3295650"/>
          <p14:tracePt t="585703" x="6313488" y="3313113"/>
          <p14:tracePt t="585719" x="6323013" y="3357563"/>
          <p14:tracePt t="585736" x="6340475" y="3446463"/>
          <p14:tracePt t="585752" x="6340475" y="3500438"/>
          <p14:tracePt t="585771" x="6350000" y="3563938"/>
          <p14:tracePt t="585786" x="6350000" y="3598863"/>
          <p14:tracePt t="585803" x="6350000" y="3625850"/>
          <p14:tracePt t="585821" x="6357938" y="3643313"/>
          <p14:tracePt t="585836" x="6357938" y="3652838"/>
          <p14:tracePt t="585853" x="6357938" y="3662363"/>
          <p14:tracePt t="585869" x="6357938" y="3670300"/>
          <p14:tracePt t="585886" x="6357938" y="3687763"/>
          <p14:tracePt t="585903" x="6357938" y="3697288"/>
          <p14:tracePt t="585919" x="6357938" y="3714750"/>
          <p14:tracePt t="585954" x="6357938" y="3724275"/>
          <p14:tracePt t="585977" x="6357938" y="3733800"/>
          <p14:tracePt t="586323" x="6357938" y="3741738"/>
          <p14:tracePt t="586432" x="6357938" y="3759200"/>
          <p14:tracePt t="586492" x="6357938" y="3768725"/>
          <p14:tracePt t="586530" x="6357938" y="3778250"/>
          <p14:tracePt t="586547" x="6367463" y="3778250"/>
          <p14:tracePt t="586559" x="6367463" y="3786188"/>
          <p14:tracePt t="586571" x="6367463" y="3795713"/>
          <p14:tracePt t="586586" x="6375400" y="3805238"/>
          <p14:tracePt t="586602" x="6375400" y="3813175"/>
          <p14:tracePt t="586618" x="6375400" y="3830638"/>
          <p14:tracePt t="586634" x="6384925" y="3830638"/>
          <p14:tracePt t="586652" x="6384925" y="3840163"/>
          <p14:tracePt t="586754" x="6384925" y="3822700"/>
          <p14:tracePt t="586766" x="6384925" y="3805238"/>
          <p14:tracePt t="586778" x="6384925" y="3795713"/>
          <p14:tracePt t="586790" x="6384925" y="3768725"/>
          <p14:tracePt t="586803" x="6384925" y="3733800"/>
          <p14:tracePt t="586818" x="6384925" y="3679825"/>
          <p14:tracePt t="586835" x="6367463" y="3608388"/>
          <p14:tracePt t="586852" x="6330950" y="3384550"/>
          <p14:tracePt t="586868" x="6323013" y="3278188"/>
          <p14:tracePt t="586885" x="6303963" y="3160713"/>
          <p14:tracePt t="586902" x="6269038" y="3027363"/>
          <p14:tracePt t="586919" x="6269038" y="2973388"/>
          <p14:tracePt t="586937" x="6259513" y="2911475"/>
          <p14:tracePt t="586953" x="6242050" y="2867025"/>
          <p14:tracePt t="586969" x="6242050" y="2849563"/>
          <p14:tracePt t="586986" x="6232525" y="2822575"/>
          <p14:tracePt t="587003" x="6232525" y="2813050"/>
          <p14:tracePt t="587022" x="6232525" y="2803525"/>
          <p14:tracePt t="587439" x="6232525" y="2813050"/>
          <p14:tracePt t="587463" x="6232525" y="2822575"/>
          <p14:tracePt t="587475" x="6232525" y="2830513"/>
          <p14:tracePt t="587488" x="6232525" y="2840038"/>
          <p14:tracePt t="587503" x="6232525" y="2867025"/>
          <p14:tracePt t="587519" x="6251575" y="2921000"/>
          <p14:tracePt t="587537" x="6278563" y="3054350"/>
          <p14:tracePt t="587569" x="6323013" y="3170238"/>
          <p14:tracePt t="587586" x="6323013" y="3214688"/>
          <p14:tracePt t="587604" x="6350000" y="3303588"/>
          <p14:tracePt t="587619" x="6350000" y="3357563"/>
          <p14:tracePt t="587636" x="6350000" y="3411538"/>
          <p14:tracePt t="587655" x="6367463" y="3500438"/>
          <p14:tracePt t="587669" x="6367463" y="3554413"/>
          <p14:tracePt t="587686" x="6367463" y="3598863"/>
          <p14:tracePt t="587706" x="6357938" y="3662363"/>
          <p14:tracePt t="587720" x="6357938" y="3679825"/>
          <p14:tracePt t="587737" x="6357938" y="3706813"/>
          <p14:tracePt t="587752" x="6357938" y="3778250"/>
          <p14:tracePt t="587768" x="6357938" y="3805238"/>
          <p14:tracePt t="587785" x="6357938" y="3822700"/>
          <p14:tracePt t="587801" x="6357938" y="3876675"/>
          <p14:tracePt t="587818" x="6357938" y="3894138"/>
          <p14:tracePt t="587835" x="6357938" y="3902075"/>
          <p14:tracePt t="587836" x="6357938" y="3911600"/>
          <p14:tracePt t="587851" x="6357938" y="3929063"/>
          <p14:tracePt t="587873" x="6367463" y="3938588"/>
          <p14:tracePt t="600879" x="6394450" y="3938588"/>
          <p14:tracePt t="600892" x="6446838" y="3938588"/>
          <p14:tracePt t="600903" x="6500813" y="3938588"/>
          <p14:tracePt t="600915" x="6554788" y="3929063"/>
          <p14:tracePt t="600927" x="6653213" y="3929063"/>
          <p14:tracePt t="600939" x="6724650" y="3929063"/>
          <p14:tracePt t="600953" x="6796088" y="3929063"/>
          <p14:tracePt t="600970" x="6840538" y="3929063"/>
          <p14:tracePt t="600989" x="6884988" y="3929063"/>
          <p14:tracePt t="601005" x="6884988" y="3921125"/>
          <p14:tracePt t="601021" x="6894513" y="3921125"/>
          <p14:tracePt t="601054" x="6921500" y="3921125"/>
          <p14:tracePt t="601073" x="6965950" y="3921125"/>
          <p14:tracePt t="601088" x="6973888" y="3921125"/>
          <p14:tracePt t="601104" x="6983413" y="3921125"/>
          <p14:tracePt t="601121" x="6992938" y="3921125"/>
          <p14:tracePt t="601200" x="6992938" y="3938588"/>
          <p14:tracePt t="601212" x="6992938" y="3948113"/>
          <p14:tracePt t="601224" x="6992938" y="3956050"/>
          <p14:tracePt t="601238" x="7000875" y="3965575"/>
          <p14:tracePt t="601254" x="7018338" y="3973513"/>
          <p14:tracePt t="601273" x="7027863" y="4019550"/>
          <p14:tracePt t="601288" x="7037388" y="4044950"/>
          <p14:tracePt t="601305" x="7064375" y="4071938"/>
          <p14:tracePt t="601322" x="7072313" y="4098925"/>
          <p14:tracePt t="601338" x="7099300" y="4143375"/>
          <p14:tracePt t="601355" x="7116763" y="4170363"/>
          <p14:tracePt t="601373" x="7126288" y="4179888"/>
          <p14:tracePt t="601389" x="7135813" y="4179888"/>
          <p14:tracePt t="601404" x="7135813" y="4187825"/>
          <p14:tracePt t="601420" x="7153275" y="4206875"/>
          <p14:tracePt t="601437" x="7161213" y="4214813"/>
          <p14:tracePt t="601453" x="7161213" y="4241800"/>
          <p14:tracePt t="601470" x="7188200" y="4278313"/>
          <p14:tracePt t="601487" x="7188200" y="4286250"/>
          <p14:tracePt t="601505" x="7188200" y="4295775"/>
          <p14:tracePt t="601577" x="7197725" y="4295775"/>
          <p14:tracePt t="601902" x="7197725" y="4305300"/>
          <p14:tracePt t="601915" x="7207250" y="4313238"/>
          <p14:tracePt t="601928" x="7207250" y="4322763"/>
          <p14:tracePt t="601939" x="7215188" y="4330700"/>
          <p14:tracePt t="601953" x="7215188" y="4340225"/>
          <p14:tracePt t="601970" x="7224713" y="4357688"/>
          <p14:tracePt t="601990" x="7224713" y="4367213"/>
          <p14:tracePt t="602161" x="7215188" y="4367213"/>
          <p14:tracePt t="602173" x="7215188" y="4349750"/>
          <p14:tracePt t="602186" x="7207250" y="4349750"/>
          <p14:tracePt t="602198" x="7207250" y="4340225"/>
          <p14:tracePt t="602222" x="7197725" y="4340225"/>
          <p14:tracePt t="602246" x="7197725" y="4330700"/>
          <p14:tracePt t="602259" x="7180263" y="4330700"/>
          <p14:tracePt t="602319" x="7170738" y="4322763"/>
          <p14:tracePt t="602822" x="7170738" y="4313238"/>
          <p14:tracePt t="602847" x="7161213" y="4313238"/>
          <p14:tracePt t="602919" x="7161213" y="4305300"/>
          <p14:tracePt t="602980" x="7161213" y="4295775"/>
          <p14:tracePt t="603401" x="7170738" y="4295775"/>
          <p14:tracePt t="603413" x="7188200" y="4295775"/>
          <p14:tracePt t="603438" x="7197725" y="4295775"/>
          <p14:tracePt t="603448" x="7215188" y="4305300"/>
          <p14:tracePt t="603460" x="7242175" y="4313238"/>
          <p14:tracePt t="603472" x="7269163" y="4330700"/>
          <p14:tracePt t="603486" x="7304088" y="4357688"/>
          <p14:tracePt t="603503" x="7350125" y="4394200"/>
          <p14:tracePt t="603520" x="7385050" y="4421188"/>
          <p14:tracePt t="603537" x="7439025" y="4456113"/>
          <p14:tracePt t="603553" x="7456488" y="4473575"/>
          <p14:tracePt t="603570" x="7483475" y="4492625"/>
          <p14:tracePt t="603587" x="7493000" y="4500563"/>
          <p14:tracePt t="603603" x="7500938" y="4500563"/>
          <p14:tracePt t="603620" x="7537450" y="4527550"/>
          <p14:tracePt t="603637" x="7554913" y="4527550"/>
          <p14:tracePt t="603655" x="7564438" y="4537075"/>
          <p14:tracePt t="603673" x="7581900" y="4545013"/>
          <p14:tracePt t="603689" x="7608888" y="4545013"/>
          <p14:tracePt t="603706" x="7616825" y="4545013"/>
          <p14:tracePt t="603720" x="7643813" y="4554538"/>
          <p14:tracePt t="603737" x="7670800" y="4554538"/>
          <p14:tracePt t="603754" x="7680325" y="4564063"/>
          <p14:tracePt t="603770" x="7688263" y="4564063"/>
          <p14:tracePt t="603787" x="7724775" y="4591050"/>
          <p14:tracePt t="603804" x="7751763" y="4598988"/>
          <p14:tracePt t="603822" x="7778750" y="4608513"/>
          <p14:tracePt t="603838" x="7796213" y="4616450"/>
          <p14:tracePt t="603856" x="7804150" y="4616450"/>
          <p14:tracePt t="603871" x="7813675" y="4625975"/>
          <p14:tracePt t="604264" x="7813675" y="4616450"/>
          <p14:tracePt t="604301" x="7813675" y="4608513"/>
          <p14:tracePt t="604337" x="7813675" y="4598988"/>
          <p14:tracePt t="604385" x="7813675" y="4591050"/>
          <p14:tracePt t="604457" x="7813675" y="4581525"/>
          <p14:tracePt t="604517" x="7813675" y="4572000"/>
          <p14:tracePt t="604553" x="7804150" y="4572000"/>
          <p14:tracePt t="604565" x="7786688" y="4554538"/>
          <p14:tracePt t="604577" x="7769225" y="4554538"/>
          <p14:tracePt t="604590" x="7732713" y="4545013"/>
          <p14:tracePt t="604603" x="7680325" y="4545013"/>
          <p14:tracePt t="604620" x="7581900" y="4527550"/>
          <p14:tracePt t="604637" x="7483475" y="4527550"/>
          <p14:tracePt t="604653" x="7358063" y="4510088"/>
          <p14:tracePt t="604671" x="7331075" y="4500563"/>
          <p14:tracePt t="604687" x="7304088" y="4500563"/>
          <p14:tracePt t="604705" x="7296150" y="4500563"/>
          <p14:tracePt t="604779" x="7313613" y="4500563"/>
          <p14:tracePt t="604792" x="7323138" y="4500563"/>
          <p14:tracePt t="604816" x="7331075" y="4500563"/>
          <p14:tracePt t="604842" x="7331075" y="4510088"/>
          <p14:tracePt t="604855" x="7340600" y="4510088"/>
          <p14:tracePt t="604889" x="7340600" y="4527550"/>
          <p14:tracePt t="604902" x="7313613" y="4527550"/>
          <p14:tracePt t="604914" x="7259638" y="4537075"/>
          <p14:tracePt t="604926" x="7188200" y="4537075"/>
          <p14:tracePt t="604938" x="7089775" y="4554538"/>
          <p14:tracePt t="604955" x="6946900" y="4554538"/>
          <p14:tracePt t="604971" x="6823075" y="4572000"/>
          <p14:tracePt t="604987" x="6707188" y="4572000"/>
          <p14:tracePt t="605003" x="6688138" y="4581525"/>
          <p14:tracePt t="605020" x="6680200" y="4581525"/>
          <p14:tracePt t="605037" x="6661150" y="4591050"/>
          <p14:tracePt t="605096" x="6661150" y="4608513"/>
          <p14:tracePt t="605107" x="6670675" y="4608513"/>
          <p14:tracePt t="605120" x="6670675" y="4616450"/>
          <p14:tracePt t="605132" x="6680200" y="4616450"/>
          <p14:tracePt t="605156" x="6680200" y="4625975"/>
          <p14:tracePt t="605200" x="6680200" y="4635500"/>
          <p14:tracePt t="605224" x="6680200" y="4643438"/>
          <p14:tracePt t="605235" x="6680200" y="4662488"/>
          <p14:tracePt t="605247" x="6680200" y="4706938"/>
          <p14:tracePt t="605259" x="6680200" y="4724400"/>
          <p14:tracePt t="605272" x="6680200" y="4751388"/>
          <p14:tracePt t="605287" x="6680200" y="4768850"/>
          <p14:tracePt t="605304" x="6680200" y="4786313"/>
          <p14:tracePt t="605321" x="6680200" y="4813300"/>
          <p14:tracePt t="605337" x="6680200" y="4840288"/>
          <p14:tracePt t="605354" x="6707188" y="4867275"/>
          <p14:tracePt t="605371" x="6786563" y="4948238"/>
          <p14:tracePt t="605387" x="6850063" y="4992688"/>
          <p14:tracePt t="605404" x="6929438" y="5045075"/>
          <p14:tracePt t="605422" x="7045325" y="5091113"/>
          <p14:tracePt t="605439" x="7099300" y="5099050"/>
          <p14:tracePt t="605455" x="7232650" y="5126038"/>
          <p14:tracePt t="605471" x="7313613" y="5143500"/>
          <p14:tracePt t="605487" x="7412038" y="5143500"/>
          <p14:tracePt t="605503" x="7537450" y="5143500"/>
          <p14:tracePt t="605520" x="7589838" y="5126038"/>
          <p14:tracePt t="605538" x="7670800" y="5099050"/>
          <p14:tracePt t="605554" x="7697788" y="5091113"/>
          <p14:tracePt t="605570" x="7732713" y="5064125"/>
          <p14:tracePt t="605588" x="7796213" y="5045075"/>
          <p14:tracePt t="605603" x="7823200" y="5045075"/>
          <p14:tracePt t="605620" x="7850188" y="5037138"/>
          <p14:tracePt t="605637" x="7867650" y="5037138"/>
          <p14:tracePt t="605671" x="7875588" y="5037138"/>
          <p14:tracePt t="605689" x="7875588" y="5027613"/>
          <p14:tracePt t="605704" x="7875588" y="5019675"/>
          <p14:tracePt t="605729" x="7875588" y="5010150"/>
          <p14:tracePt t="605753" x="7867650" y="4992688"/>
          <p14:tracePt t="605765" x="7858125" y="4992688"/>
          <p14:tracePt t="605778" x="7850188" y="4992688"/>
          <p14:tracePt t="605791" x="7831138" y="4992688"/>
          <p14:tracePt t="605815" x="7823200" y="4992688"/>
          <p14:tracePt t="605828" x="7813675" y="4992688"/>
          <p14:tracePt t="605852" x="7804150" y="4992688"/>
          <p14:tracePt t="605864" x="7796213" y="4992688"/>
          <p14:tracePt t="605877" x="7769225" y="5000625"/>
          <p14:tracePt t="605890" x="7732713" y="5010150"/>
          <p14:tracePt t="605905" x="7697788" y="5027613"/>
          <p14:tracePt t="605922" x="7653338" y="5054600"/>
          <p14:tracePt t="605938" x="7545388" y="5091113"/>
          <p14:tracePt t="605955" x="7483475" y="5108575"/>
          <p14:tracePt t="605973" x="7394575" y="5135563"/>
          <p14:tracePt t="605988" x="7340600" y="5135563"/>
          <p14:tracePt t="606005" x="7269163" y="5135563"/>
          <p14:tracePt t="606024" x="7135813" y="5143500"/>
          <p14:tracePt t="606039" x="7064375" y="5143500"/>
          <p14:tracePt t="606055" x="6992938" y="5143500"/>
          <p14:tracePt t="606072" x="6867525" y="5143500"/>
          <p14:tracePt t="606089" x="6831013" y="5143500"/>
          <p14:tracePt t="606107" x="6724650" y="5143500"/>
          <p14:tracePt t="606122" x="6643688" y="5143500"/>
          <p14:tracePt t="606138" x="6589713" y="5126038"/>
          <p14:tracePt t="606157" x="6429375" y="5064125"/>
          <p14:tracePt t="606172" x="6367463" y="5019675"/>
          <p14:tracePt t="606189" x="6303963" y="4956175"/>
          <p14:tracePt t="606205" x="6215063" y="4884738"/>
          <p14:tracePt t="606224" x="6153150" y="4813300"/>
          <p14:tracePt t="606237" x="6143625" y="4795838"/>
          <p14:tracePt t="606254" x="6143625" y="4786313"/>
          <p14:tracePt t="606270" x="6143625" y="4768850"/>
          <p14:tracePt t="606306" x="6153150" y="4778375"/>
          <p14:tracePt t="606320" x="6161088" y="4778375"/>
          <p14:tracePt t="606337" x="6170613" y="4786313"/>
          <p14:tracePt t="606357" x="6188075" y="4805363"/>
          <p14:tracePt t="606372" x="6215063" y="4805363"/>
          <p14:tracePt t="606389" x="6224588" y="4813300"/>
          <p14:tracePt t="606406" x="6242050" y="4822825"/>
          <p14:tracePt t="606421" x="6259513" y="4830763"/>
          <p14:tracePt t="606440" x="6269038" y="4849813"/>
          <p14:tracePt t="606455" x="6278563" y="4857750"/>
          <p14:tracePt t="606471" x="6286500" y="4867275"/>
          <p14:tracePt t="606489" x="6303963" y="4902200"/>
          <p14:tracePt t="606505" x="6330950" y="4911725"/>
          <p14:tracePt t="606522" x="6340475" y="4938713"/>
          <p14:tracePt t="606539" x="6367463" y="4956175"/>
          <p14:tracePt t="606555" x="6375400" y="4973638"/>
          <p14:tracePt t="606572" x="6402388" y="5000625"/>
          <p14:tracePt t="606588" x="6483350" y="5054600"/>
          <p14:tracePt t="606605" x="6537325" y="5081588"/>
          <p14:tracePt t="606622" x="6697663" y="5135563"/>
          <p14:tracePt t="606639" x="6778625" y="5162550"/>
          <p14:tracePt t="606655" x="6850063" y="5162550"/>
          <p14:tracePt t="606672" x="6965950" y="5180013"/>
          <p14:tracePt t="606688" x="7018338" y="5180013"/>
          <p14:tracePt t="606704" x="7054850" y="5180013"/>
          <p14:tracePt t="606721" x="7099300" y="5180013"/>
          <p14:tracePt t="606739" x="7188200" y="5143500"/>
          <p14:tracePt t="606754" x="7251700" y="5135563"/>
          <p14:tracePt t="606771" x="7331075" y="5099050"/>
          <p14:tracePt t="606789" x="7473950" y="5019675"/>
          <p14:tracePt t="606805" x="7572375" y="4992688"/>
          <p14:tracePt t="606822" x="7653338" y="4956175"/>
          <p14:tracePt t="606839" x="7751763" y="4911725"/>
          <p14:tracePt t="606855" x="7804150" y="4902200"/>
          <p14:tracePt t="606872" x="7850188" y="4902200"/>
          <p14:tracePt t="606889" x="7894638" y="4876800"/>
          <p14:tracePt t="606905" x="7921625" y="4876800"/>
          <p14:tracePt t="606923" x="7929563" y="4876800"/>
          <p14:tracePt t="606939" x="7929563" y="4867275"/>
          <p14:tracePt t="606972" x="7929563" y="4857750"/>
          <p14:tracePt t="606988" x="7929563" y="4849813"/>
          <p14:tracePt t="607008" x="7929563" y="4822825"/>
          <p14:tracePt t="607031" x="7929563" y="4813300"/>
          <p14:tracePt t="607044" x="7929563" y="4805363"/>
          <p14:tracePt t="607081" x="7921625" y="4805363"/>
          <p14:tracePt t="607103" x="7902575" y="4805363"/>
          <p14:tracePt t="607115" x="7894638" y="4805363"/>
          <p14:tracePt t="607128" x="7885113" y="4805363"/>
          <p14:tracePt t="607151" x="7875588" y="4805363"/>
          <p14:tracePt t="607163" x="7867650" y="4813300"/>
          <p14:tracePt t="607175" x="7840663" y="4822825"/>
          <p14:tracePt t="607194" x="7823200" y="4840288"/>
          <p14:tracePt t="607206" x="7778750" y="4849813"/>
          <p14:tracePt t="607220" x="7742238" y="4876800"/>
          <p14:tracePt t="607237" x="7697788" y="4894263"/>
          <p14:tracePt t="607255" x="7616825" y="4929188"/>
          <p14:tracePt t="607271" x="7581900" y="4948238"/>
          <p14:tracePt t="607288" x="7554913" y="4956175"/>
          <p14:tracePt t="607304" x="7466013" y="4992688"/>
          <p14:tracePt t="607320" x="7402513" y="5010150"/>
          <p14:tracePt t="607337" x="7350125" y="5027613"/>
          <p14:tracePt t="607354" x="7242175" y="5037138"/>
          <p14:tracePt t="607370" x="7188200" y="5037138"/>
          <p14:tracePt t="607387" x="7153275" y="5054600"/>
          <p14:tracePt t="607404" x="7072313" y="5054600"/>
          <p14:tracePt t="607420" x="7018338" y="5054600"/>
          <p14:tracePt t="607438" x="6911975" y="5045075"/>
          <p14:tracePt t="607454" x="6875463" y="5037138"/>
          <p14:tracePt t="607470" x="6850063" y="5019675"/>
          <p14:tracePt t="607487" x="6813550" y="5019675"/>
          <p14:tracePt t="607505" x="6769100" y="5000625"/>
          <p14:tracePt t="607522" x="6707188" y="4956175"/>
          <p14:tracePt t="607538" x="6564313" y="4840288"/>
          <p14:tracePt t="607555" x="6518275" y="4813300"/>
          <p14:tracePt t="607574" x="6500813" y="4795838"/>
          <p14:tracePt t="607588" x="6500813" y="4786313"/>
          <p14:tracePt t="607683" x="6510338" y="4786313"/>
          <p14:tracePt t="607725" x="6518275" y="4795838"/>
          <p14:tracePt t="607749" x="6527800" y="4805363"/>
          <p14:tracePt t="607773" x="6527800" y="4813300"/>
          <p14:tracePt t="607798" x="6527800" y="4822825"/>
          <p14:tracePt t="607834" x="6545263" y="4830763"/>
          <p14:tracePt t="607858" x="6545263" y="4849813"/>
          <p14:tracePt t="607883" x="6554788" y="4857750"/>
          <p14:tracePt t="607895" x="6554788" y="4876800"/>
          <p14:tracePt t="607907" x="6564313" y="4884738"/>
          <p14:tracePt t="607921" x="6572250" y="4911725"/>
          <p14:tracePt t="607937" x="6581775" y="4929188"/>
          <p14:tracePt t="607955" x="6626225" y="4973638"/>
          <p14:tracePt t="607971" x="6635750" y="4983163"/>
          <p14:tracePt t="607987" x="6635750" y="4992688"/>
          <p14:tracePt t="608004" x="6680200" y="5027613"/>
          <p14:tracePt t="608020" x="6707188" y="5054600"/>
          <p14:tracePt t="608037" x="6732588" y="5064125"/>
          <p14:tracePt t="608054" x="6796088" y="5099050"/>
          <p14:tracePt t="608071" x="6831013" y="5099050"/>
          <p14:tracePt t="608087" x="6911975" y="5126038"/>
          <p14:tracePt t="608104" x="6965950" y="5126038"/>
          <p14:tracePt t="608121" x="7000875" y="5126038"/>
          <p14:tracePt t="608139" x="7126288" y="5126038"/>
          <p14:tracePt t="608154" x="7180263" y="5126038"/>
          <p14:tracePt t="608171" x="7251700" y="5126038"/>
          <p14:tracePt t="608187" x="7375525" y="5126038"/>
          <p14:tracePt t="608204" x="7429500" y="5126038"/>
          <p14:tracePt t="608222" x="7483475" y="5126038"/>
          <p14:tracePt t="608241" x="7545388" y="5108575"/>
          <p14:tracePt t="608255" x="7599363" y="5108575"/>
          <p14:tracePt t="608272" x="7653338" y="5108575"/>
          <p14:tracePt t="608289" x="7742238" y="5099050"/>
          <p14:tracePt t="608305" x="7786688" y="5099050"/>
          <p14:tracePt t="608322" x="7804150" y="5099050"/>
          <p14:tracePt t="608338" x="7831138" y="5091113"/>
          <p14:tracePt t="608355" x="7840663" y="5091113"/>
          <p14:tracePt t="608374" x="7840663" y="5081588"/>
          <p14:tracePt t="608410" x="7840663" y="5064125"/>
          <p14:tracePt t="608421" x="7840663" y="5054600"/>
          <p14:tracePt t="608434" x="7840663" y="5045075"/>
          <p14:tracePt t="608446" x="7840663" y="5037138"/>
          <p14:tracePt t="608458" x="7840663" y="5027613"/>
          <p14:tracePt t="608472" x="7840663" y="5019675"/>
          <p14:tracePt t="608489" x="7831138" y="4992688"/>
          <p14:tracePt t="608507" x="7813675" y="4929188"/>
          <p14:tracePt t="608522" x="7796213" y="4921250"/>
          <p14:tracePt t="608539" x="7796213" y="4911725"/>
          <p14:tracePt t="608556" x="7786688" y="4902200"/>
          <p14:tracePt t="608572" x="7778750" y="4902200"/>
          <p14:tracePt t="608590" x="7769225" y="4902200"/>
          <p14:tracePt t="608614" x="7759700" y="4902200"/>
          <p14:tracePt t="608626" x="7751763" y="4902200"/>
          <p14:tracePt t="608651" x="7742238" y="4902200"/>
          <p14:tracePt t="608677" x="7732713" y="4911725"/>
          <p14:tracePt t="608707" x="7715250" y="4921250"/>
          <p14:tracePt t="608718" x="7697788" y="4929188"/>
          <p14:tracePt t="608732" x="7670800" y="4948238"/>
          <p14:tracePt t="608743" x="7635875" y="4973638"/>
          <p14:tracePt t="608758" x="7589838" y="4983163"/>
          <p14:tracePt t="608772" x="7537450" y="5010150"/>
          <p14:tracePt t="608789" x="7473950" y="5045075"/>
          <p14:tracePt t="608806" x="7394575" y="5072063"/>
          <p14:tracePt t="608822" x="7375525" y="5072063"/>
          <p14:tracePt t="608839" x="7340600" y="5081588"/>
          <p14:tracePt t="608856" x="7242175" y="5099050"/>
          <p14:tracePt t="608872" x="7207250" y="5099050"/>
          <p14:tracePt t="608889" x="7153275" y="5099050"/>
          <p14:tracePt t="608905" x="7045325" y="5099050"/>
          <p14:tracePt t="608922" x="6973888" y="5099050"/>
          <p14:tracePt t="608939" x="6902450" y="5099050"/>
          <p14:tracePt t="608956" x="6769100" y="5072063"/>
          <p14:tracePt t="608972" x="6724650" y="5064125"/>
          <p14:tracePt t="608990" x="6697663" y="5037138"/>
          <p14:tracePt t="609006" x="6680200" y="5027613"/>
          <p14:tracePt t="609022" x="6670675" y="5010150"/>
          <p14:tracePt t="609039" x="6661150" y="4992688"/>
          <p14:tracePt t="609054" x="6661150" y="4983163"/>
          <p14:tracePt t="609070" x="6661150" y="4965700"/>
          <p14:tracePt t="609087" x="6661150" y="4948238"/>
          <p14:tracePt t="609104" x="6661150" y="4938713"/>
          <p14:tracePt t="609148" x="6661150" y="4921250"/>
          <p14:tracePt t="609185" x="6670675" y="4921250"/>
          <p14:tracePt t="609227" x="6680200" y="4929188"/>
          <p14:tracePt t="609263" x="6697663" y="4938713"/>
          <p14:tracePt t="609287" x="6707188" y="4948238"/>
          <p14:tracePt t="609299" x="6724650" y="4956175"/>
          <p14:tracePt t="609312" x="6751638" y="4965700"/>
          <p14:tracePt t="609323" x="6778625" y="4965700"/>
          <p14:tracePt t="609337" x="6813550" y="4983163"/>
          <p14:tracePt t="609354" x="6850063" y="4992688"/>
          <p14:tracePt t="609370" x="6875463" y="5010150"/>
          <p14:tracePt t="609387" x="6956425" y="5037138"/>
          <p14:tracePt t="609404" x="6973888" y="5037138"/>
          <p14:tracePt t="609421" x="7027863" y="5045075"/>
          <p14:tracePt t="609437" x="7045325" y="5045075"/>
          <p14:tracePt t="609454" x="7072313" y="5054600"/>
          <p14:tracePt t="609470" x="7116763" y="5054600"/>
          <p14:tracePt t="609487" x="7143750" y="5054600"/>
          <p14:tracePt t="609504" x="7161213" y="5054600"/>
          <p14:tracePt t="609521" x="7242175" y="5054600"/>
          <p14:tracePt t="609537" x="7278688" y="5054600"/>
          <p14:tracePt t="609555" x="7375525" y="5054600"/>
          <p14:tracePt t="609571" x="7412038" y="5054600"/>
          <p14:tracePt t="609587" x="7429500" y="5054600"/>
          <p14:tracePt t="609974" x="7429500" y="5000625"/>
          <p14:tracePt t="609986" x="7429500" y="4948238"/>
          <p14:tracePt t="609998" x="7402513" y="4884738"/>
          <p14:tracePt t="610010" x="7385050" y="4830763"/>
          <p14:tracePt t="610022" x="7367588" y="4795838"/>
          <p14:tracePt t="610037" x="7358063" y="4751388"/>
          <p14:tracePt t="610054" x="7350125" y="4714875"/>
          <p14:tracePt t="610071" x="7286625" y="4616450"/>
          <p14:tracePt t="610087" x="7259638" y="4554538"/>
          <p14:tracePt t="610104" x="7232650" y="4527550"/>
          <p14:tracePt t="610121" x="7215188" y="4500563"/>
          <p14:tracePt t="610137" x="7207250" y="4483100"/>
          <p14:tracePt t="610154" x="7188200" y="4473575"/>
          <p14:tracePt t="610171" x="7170738" y="4429125"/>
          <p14:tracePt t="610187" x="7143750" y="4394200"/>
          <p14:tracePt t="610204" x="7072313" y="4278313"/>
          <p14:tracePt t="610240" x="7045325" y="4241800"/>
          <p14:tracePt t="610273" x="7037388" y="4241800"/>
          <p14:tracePt t="610288" x="7037388" y="4233863"/>
          <p14:tracePt t="610320" x="7027863" y="4233863"/>
          <p14:tracePt t="610393" x="7018338" y="4224338"/>
          <p14:tracePt t="610417" x="7010400" y="4197350"/>
          <p14:tracePt t="610429" x="6983413" y="4187825"/>
          <p14:tracePt t="610441" x="6956425" y="4143375"/>
          <p14:tracePt t="610454" x="6929438" y="4108450"/>
          <p14:tracePt t="610471" x="6884988" y="4064000"/>
          <p14:tracePt t="610488" x="6840538" y="4000500"/>
          <p14:tracePt t="610504" x="6813550" y="3956050"/>
          <p14:tracePt t="610521" x="6813550" y="3929063"/>
          <p14:tracePt t="610537" x="6813550" y="3921125"/>
          <p14:tracePt t="610685" x="6823075" y="3921125"/>
          <p14:tracePt t="610711" x="6823075" y="3929063"/>
          <p14:tracePt t="610740" x="6823075" y="3938588"/>
          <p14:tracePt t="610753" x="6831013" y="3938588"/>
          <p14:tracePt t="610764" x="6831013" y="3956050"/>
          <p14:tracePt t="610788" x="6831013" y="3965575"/>
          <p14:tracePt t="610813" x="6831013" y="3973513"/>
          <p14:tracePt t="610826" x="6840538" y="3973513"/>
          <p14:tracePt t="610850" x="6840538" y="3983038"/>
          <p14:tracePt t="610874" x="6850063" y="3992563"/>
          <p14:tracePt t="610923" x="6858000" y="4000500"/>
          <p14:tracePt t="610998" x="6867525" y="4000500"/>
          <p14:tracePt t="611023" x="6894513" y="4010025"/>
          <p14:tracePt t="611035" x="6929438" y="4027488"/>
          <p14:tracePt t="611047" x="6992938" y="4054475"/>
          <p14:tracePt t="611059" x="7045325" y="4081463"/>
          <p14:tracePt t="611073" x="7126288" y="4116388"/>
          <p14:tracePt t="611089" x="7215188" y="4170363"/>
          <p14:tracePt t="611104" x="7269163" y="4197350"/>
          <p14:tracePt t="611121" x="7385050" y="4259263"/>
          <p14:tracePt t="611138" x="7429500" y="4286250"/>
          <p14:tracePt t="611154" x="7456488" y="4305300"/>
          <p14:tracePt t="611171" x="7537450" y="4349750"/>
          <p14:tracePt t="611188" x="7572375" y="4376738"/>
          <p14:tracePt t="611205" x="7635875" y="4402138"/>
          <p14:tracePt t="611221" x="7643813" y="4411663"/>
          <p14:tracePt t="611238" x="7670800" y="4429125"/>
          <p14:tracePt t="611254" x="7680325" y="4429125"/>
          <p14:tracePt t="611271" x="7697788" y="4456113"/>
          <p14:tracePt t="611287" x="7707313" y="4456113"/>
          <p14:tracePt t="611307" x="7732713" y="4483100"/>
          <p14:tracePt t="611323" x="7742238" y="4492625"/>
          <p14:tracePt t="611338" x="7751763" y="4492625"/>
          <p14:tracePt t="611355" x="7759700" y="4510088"/>
          <p14:tracePt t="611379" x="7769225" y="4510088"/>
          <p14:tracePt t="611476" x="7759700" y="4510088"/>
          <p14:tracePt t="611488" x="7751763" y="4510088"/>
          <p14:tracePt t="611500" x="7742238" y="4500563"/>
          <p14:tracePt t="611512" x="7732713" y="4492625"/>
          <p14:tracePt t="611525" x="7707313" y="4483100"/>
          <p14:tracePt t="611538" x="7680325" y="4473575"/>
          <p14:tracePt t="611554" x="7643813" y="4429125"/>
          <p14:tracePt t="611571" x="7581900" y="4384675"/>
          <p14:tracePt t="611587" x="7385050" y="4241800"/>
          <p14:tracePt t="611604" x="7296150" y="4170363"/>
          <p14:tracePt t="611622" x="7135813" y="4054475"/>
          <p14:tracePt t="611638" x="7072313" y="4010025"/>
          <p14:tracePt t="611654" x="7010400" y="3965575"/>
          <p14:tracePt t="611671" x="6840538" y="3840163"/>
          <p14:tracePt t="611688" x="6751638" y="3795713"/>
          <p14:tracePt t="611705" x="6715125" y="3751263"/>
          <p14:tracePt t="611722" x="6661150" y="3733800"/>
          <p14:tracePt t="611739" x="6653213" y="3714750"/>
          <p14:tracePt t="611799" x="6653213" y="3733800"/>
          <p14:tracePt t="611811" x="6661150" y="3741738"/>
          <p14:tracePt t="611825" x="6680200" y="3741738"/>
          <p14:tracePt t="611839" x="6688138" y="3751263"/>
          <p14:tracePt t="611856" x="6697663" y="3759200"/>
          <p14:tracePt t="611875" x="6732588" y="3795713"/>
          <p14:tracePt t="611889" x="6769100" y="3840163"/>
          <p14:tracePt t="611905" x="6813550" y="3867150"/>
          <p14:tracePt t="611921" x="6929438" y="3956050"/>
          <p14:tracePt t="611938" x="6992938" y="4000500"/>
          <p14:tracePt t="611955" x="7037388" y="4027488"/>
          <p14:tracePt t="611971" x="7135813" y="4116388"/>
          <p14:tracePt t="611988" x="7197725" y="4162425"/>
          <p14:tracePt t="612006" x="7296150" y="4251325"/>
          <p14:tracePt t="612021" x="7358063" y="4295775"/>
          <p14:tracePt t="612038" x="7402513" y="4340225"/>
          <p14:tracePt t="612055" x="7446963" y="4357688"/>
          <p14:tracePt t="612072" x="7473950" y="4376738"/>
          <p14:tracePt t="612088" x="7483475" y="4376738"/>
          <p14:tracePt t="612104" x="7493000" y="4394200"/>
          <p14:tracePt t="612121" x="7510463" y="4394200"/>
          <p14:tracePt t="612138" x="7527925" y="4402138"/>
          <p14:tracePt t="612155" x="7537450" y="4411663"/>
          <p14:tracePt t="612171" x="7545388" y="4421188"/>
          <p14:tracePt t="612188" x="7554913" y="4438650"/>
          <p14:tracePt t="612206" x="7572375" y="4448175"/>
          <p14:tracePt t="612222" x="7581900" y="4456113"/>
          <p14:tracePt t="612238" x="7599363" y="4473575"/>
          <p14:tracePt t="612255" x="7635875" y="4500563"/>
          <p14:tracePt t="612271" x="7643813" y="4510088"/>
          <p14:tracePt t="612288" x="7653338" y="4519613"/>
          <p14:tracePt t="612305" x="7670800" y="4519613"/>
          <p14:tracePt t="612375" x="7661275" y="4519613"/>
          <p14:tracePt t="612388" x="7653338" y="4510088"/>
          <p14:tracePt t="612400" x="7643813" y="4510088"/>
          <p14:tracePt t="612411" x="7626350" y="4500563"/>
          <p14:tracePt t="612423" x="7599363" y="4483100"/>
          <p14:tracePt t="612438" x="7554913" y="4456113"/>
          <p14:tracePt t="612455" x="7500938" y="4429125"/>
          <p14:tracePt t="612472" x="7286625" y="4305300"/>
          <p14:tracePt t="612488" x="7180263" y="4233863"/>
          <p14:tracePt t="612504" x="7099300" y="4187825"/>
          <p14:tracePt t="612521" x="7018338" y="4135438"/>
          <p14:tracePt t="612538" x="6973888" y="4116388"/>
          <p14:tracePt t="612554" x="6946900" y="4081463"/>
          <p14:tracePt t="612571" x="6867525" y="4027488"/>
          <p14:tracePt t="612588" x="6831013" y="4000500"/>
          <p14:tracePt t="612605" x="6769100" y="3948113"/>
          <p14:tracePt t="612621" x="6742113" y="3921125"/>
          <p14:tracePt t="612638" x="6715125" y="3911600"/>
          <p14:tracePt t="612656" x="6680200" y="3884613"/>
          <p14:tracePt t="612689" x="6670675" y="3876675"/>
          <p14:tracePt t="612782" x="6688138" y="3876675"/>
          <p14:tracePt t="612796" x="6697663" y="3884613"/>
          <p14:tracePt t="612808" x="6707188" y="3894138"/>
          <p14:tracePt t="612821" x="6715125" y="3894138"/>
          <p14:tracePt t="612833" x="6742113" y="3911600"/>
          <p14:tracePt t="612846" x="6778625" y="3938588"/>
          <p14:tracePt t="612858" x="6894513" y="3983038"/>
          <p14:tracePt t="612872" x="7000875" y="4054475"/>
          <p14:tracePt t="612889" x="7126288" y="4108450"/>
          <p14:tracePt t="612907" x="7296150" y="4214813"/>
          <p14:tracePt t="612923" x="7350125" y="4241800"/>
          <p14:tracePt t="612938" x="7429500" y="4268788"/>
          <p14:tracePt t="612955" x="7510463" y="4313238"/>
          <p14:tracePt t="612971" x="7554913" y="4340225"/>
          <p14:tracePt t="612988" x="7589838" y="4349750"/>
          <p14:tracePt t="613004" x="7653338" y="4376738"/>
          <p14:tracePt t="613021" x="7661275" y="4376738"/>
          <p14:tracePt t="613038" x="7680325" y="4384675"/>
          <p14:tracePt t="613054" x="7697788" y="4394200"/>
          <p14:tracePt t="613071" x="7707313" y="4411663"/>
          <p14:tracePt t="613088" x="7715250" y="4421188"/>
          <p14:tracePt t="613104" x="7724775" y="4421188"/>
          <p14:tracePt t="613121" x="7732713" y="4429125"/>
          <p14:tracePt t="613138" x="7751763" y="4438650"/>
          <p14:tracePt t="613154" x="7759700" y="4448175"/>
          <p14:tracePt t="613188" x="7759700" y="4456113"/>
          <p14:tracePt t="613204" x="7769225" y="4456113"/>
          <p14:tracePt t="613277" x="7759700" y="4448175"/>
          <p14:tracePt t="613289" x="7732713" y="4438650"/>
          <p14:tracePt t="613302" x="7724775" y="4429125"/>
          <p14:tracePt t="613314" x="7715250" y="4421188"/>
          <p14:tracePt t="613326" x="7707313" y="4402138"/>
          <p14:tracePt t="613340" x="7697788" y="4394200"/>
          <p14:tracePt t="613356" x="7661275" y="4384675"/>
          <p14:tracePt t="613373" x="7616825" y="4357688"/>
          <p14:tracePt t="613390" x="7500938" y="4268788"/>
          <p14:tracePt t="613406" x="7456488" y="4224338"/>
          <p14:tracePt t="613422" x="7394575" y="4197350"/>
          <p14:tracePt t="613438" x="7313613" y="4125913"/>
          <p14:tracePt t="613454" x="7278688" y="4098925"/>
          <p14:tracePt t="613471" x="7232650" y="4064000"/>
          <p14:tracePt t="613488" x="7116763" y="3983038"/>
          <p14:tracePt t="613504" x="7054850" y="3956050"/>
          <p14:tracePt t="613521" x="6973888" y="3911600"/>
          <p14:tracePt t="613538" x="6938963" y="3902075"/>
          <p14:tracePt t="613554" x="6911975" y="3894138"/>
          <p14:tracePt t="613571" x="6867525" y="3867150"/>
          <p14:tracePt t="613588" x="6850063" y="3867150"/>
          <p14:tracePt t="613605" x="6831013" y="3857625"/>
          <p14:tracePt t="613621" x="6823075" y="3840163"/>
          <p14:tracePt t="613654" x="6813550" y="3840163"/>
          <p14:tracePt t="614311" x="6796088" y="3840163"/>
          <p14:tracePt t="614335" x="6786563" y="3840163"/>
          <p14:tracePt t="614372" x="6778625" y="3840163"/>
          <p14:tracePt t="614384" x="6778625" y="3849688"/>
          <p14:tracePt t="614409" x="6778625" y="3857625"/>
          <p14:tracePt t="614445" x="6778625" y="3867150"/>
          <p14:tracePt t="614482" x="6778625" y="3876675"/>
          <p14:tracePt t="614519" x="6778625" y="3894138"/>
          <p14:tracePt t="614531" x="6751638" y="3911600"/>
          <p14:tracePt t="614543" x="6742113" y="3929063"/>
          <p14:tracePt t="614556" x="6742113" y="3948113"/>
          <p14:tracePt t="614571" x="6732588" y="3956050"/>
          <p14:tracePt t="614590" x="6724650" y="3956050"/>
          <p14:tracePt t="614606" x="6724650" y="3965575"/>
          <p14:tracePt t="614629" x="6715125" y="3965575"/>
          <p14:tracePt t="614973" x="6715125" y="3956050"/>
          <p14:tracePt t="615010" x="6715125" y="3938588"/>
          <p14:tracePt t="615034" x="6715125" y="3929063"/>
          <p14:tracePt t="615046" x="6707188" y="3929063"/>
          <p14:tracePt t="615058" x="6707188" y="3921125"/>
          <p14:tracePt t="615071" x="6688138" y="3921125"/>
          <p14:tracePt t="615082" x="6688138" y="3911600"/>
          <p14:tracePt t="615094" x="6680200" y="3911600"/>
          <p14:tracePt t="615118" x="6680200" y="3902075"/>
          <p14:tracePt t="615131" x="6670675" y="3902075"/>
          <p14:tracePt t="615143" x="6670675" y="3894138"/>
          <p14:tracePt t="615156" x="6661150" y="3894138"/>
          <p14:tracePt t="615172" x="6661150" y="3884613"/>
          <p14:tracePt t="615193" x="6653213" y="3876675"/>
          <p14:tracePt t="615216" x="6653213" y="3857625"/>
          <p14:tracePt t="615254" x="6643688" y="3849688"/>
          <p14:tracePt t="615307" x="6643688" y="3840163"/>
          <p14:tracePt t="615671" x="6643688" y="3849688"/>
          <p14:tracePt t="616673" x="6635750" y="3849688"/>
          <p14:tracePt t="616709" x="6616700" y="3849688"/>
          <p14:tracePt t="616745" x="6608763" y="3849688"/>
          <p14:tracePt t="616770" x="6599238" y="3849688"/>
          <p14:tracePt t="616800" x="6589713" y="3849688"/>
          <p14:tracePt t="616812" x="6581775" y="3849688"/>
          <p14:tracePt t="616835" x="6572250" y="3849688"/>
          <p14:tracePt t="616847" x="6564313" y="3867150"/>
          <p14:tracePt t="616872" x="6545263" y="3867150"/>
          <p14:tracePt t="616895" x="6537325" y="3867150"/>
          <p14:tracePt t="616934" x="6527800" y="3867150"/>
          <p14:tracePt t="616948" x="6527800" y="3876675"/>
          <p14:tracePt t="616960" x="6518275" y="3876675"/>
          <p14:tracePt t="617020" x="6510338" y="3876675"/>
          <p14:tracePt t="617032" x="6510338" y="3884613"/>
          <p14:tracePt t="617068" x="6500813" y="3894138"/>
          <p14:tracePt t="617104" x="6500813" y="3902075"/>
          <p14:tracePt t="617116" x="6492875" y="3902075"/>
          <p14:tracePt t="617128" x="6492875" y="3911600"/>
          <p14:tracePt t="617165" x="6483350" y="3921125"/>
          <p14:tracePt t="617202" x="6483350" y="3929063"/>
          <p14:tracePt t="617213" x="6465888" y="3929063"/>
          <p14:tracePt t="617238" x="6465888" y="3948113"/>
          <p14:tracePt t="617262" x="6465888" y="3956050"/>
          <p14:tracePt t="617291" x="6456363" y="3965575"/>
          <p14:tracePt t="617303" x="6456363" y="3973513"/>
          <p14:tracePt t="617315" x="6456363" y="3992563"/>
          <p14:tracePt t="617327" x="6446838" y="4010025"/>
          <p14:tracePt t="617340" x="6446838" y="4019550"/>
          <p14:tracePt t="617355" x="6438900" y="4027488"/>
          <p14:tracePt t="617372" x="6438900" y="4037013"/>
          <p14:tracePt t="617389" x="6429375" y="4054475"/>
          <p14:tracePt t="617422" x="6421438" y="4064000"/>
          <p14:tracePt t="617439" x="6421438" y="4081463"/>
          <p14:tracePt t="617455" x="6421438" y="4090988"/>
          <p14:tracePt t="617472" x="6411913" y="4098925"/>
          <p14:tracePt t="617489" x="6411913" y="4108450"/>
          <p14:tracePt t="617510" x="6411913" y="4116388"/>
          <p14:tracePt t="617523" x="6394450" y="4116388"/>
          <p14:tracePt t="617539" x="6394450" y="4143375"/>
          <p14:tracePt t="617555" x="6394450" y="4152900"/>
          <p14:tracePt t="617572" x="6384925" y="4179888"/>
          <p14:tracePt t="617589" x="6384925" y="4187825"/>
          <p14:tracePt t="617608" x="6375400" y="4214813"/>
          <p14:tracePt t="617623" x="6375400" y="4224338"/>
          <p14:tracePt t="617640" x="6375400" y="4233863"/>
          <p14:tracePt t="617657" x="6367463" y="4241800"/>
          <p14:tracePt t="617673" x="6367463" y="4259263"/>
          <p14:tracePt t="617690" x="6367463" y="4278313"/>
          <p14:tracePt t="617705" x="6357938" y="4286250"/>
          <p14:tracePt t="617723" x="6357938" y="4295775"/>
          <p14:tracePt t="617741" x="6357938" y="4313238"/>
          <p14:tracePt t="617757" x="6357938" y="4322763"/>
          <p14:tracePt t="617773" x="6357938" y="4349750"/>
          <p14:tracePt t="617788" x="6357938" y="4357688"/>
          <p14:tracePt t="617805" x="6357938" y="4376738"/>
          <p14:tracePt t="617821" x="6357938" y="4411663"/>
          <p14:tracePt t="617838" x="6357938" y="4421188"/>
          <p14:tracePt t="617855" x="6357938" y="4429125"/>
          <p14:tracePt t="617871" x="6357938" y="4438650"/>
          <p14:tracePt t="617888" x="6357938" y="4448175"/>
          <p14:tracePt t="617905" x="6367463" y="4483100"/>
          <p14:tracePt t="617922" x="6375400" y="4492625"/>
          <p14:tracePt t="617938" x="6375400" y="4500563"/>
          <p14:tracePt t="617955" x="6384925" y="4519613"/>
          <p14:tracePt t="617972" x="6402388" y="4537075"/>
          <p14:tracePt t="617991" x="6411913" y="4554538"/>
          <p14:tracePt t="618006" x="6421438" y="4564063"/>
          <p14:tracePt t="618023" x="6429375" y="4572000"/>
          <p14:tracePt t="618040" x="6446838" y="4591050"/>
          <p14:tracePt t="618055" x="6456363" y="4608513"/>
          <p14:tracePt t="618072" x="6473825" y="4608513"/>
          <p14:tracePt t="618088" x="6483350" y="4616450"/>
          <p14:tracePt t="618105" x="6492875" y="4625975"/>
          <p14:tracePt t="618136" x="6500813" y="4625975"/>
          <p14:tracePt t="618148" x="6500813" y="4635500"/>
          <p14:tracePt t="618172" x="6510338" y="4635500"/>
          <p14:tracePt t="618183" x="6518275" y="4635500"/>
          <p14:tracePt t="618196" x="6518275" y="4643438"/>
          <p14:tracePt t="618207" x="6527800" y="4643438"/>
          <p14:tracePt t="618222" x="6537325" y="4652963"/>
          <p14:tracePt t="618239" x="6564313" y="4652963"/>
          <p14:tracePt t="618256" x="6599238" y="4670425"/>
          <p14:tracePt t="618273" x="6608763" y="4670425"/>
          <p14:tracePt t="618290" x="6626225" y="4679950"/>
          <p14:tracePt t="618306" x="6635750" y="4679950"/>
          <p14:tracePt t="618324" x="6661150" y="4679950"/>
          <p14:tracePt t="618340" x="6670675" y="4679950"/>
          <p14:tracePt t="618361" x="6680200" y="4679950"/>
          <p14:tracePt t="618384" x="6688138" y="4679950"/>
          <p14:tracePt t="618396" x="6697663" y="4679950"/>
          <p14:tracePt t="618409" x="6707188" y="4679950"/>
          <p14:tracePt t="618422" x="6732588" y="4679950"/>
          <p14:tracePt t="618439" x="6742113" y="4670425"/>
          <p14:tracePt t="618457" x="6759575" y="4643438"/>
          <p14:tracePt t="618473" x="6769100" y="4635500"/>
          <p14:tracePt t="618490" x="6778625" y="4625975"/>
          <p14:tracePt t="618506" x="6796088" y="4616450"/>
          <p14:tracePt t="618523" x="6796088" y="4608513"/>
          <p14:tracePt t="618540" x="6804025" y="4598988"/>
          <p14:tracePt t="618556" x="6813550" y="4564063"/>
          <p14:tracePt t="618573" x="6813550" y="4554538"/>
          <p14:tracePt t="618590" x="6840538" y="4510088"/>
          <p14:tracePt t="618606" x="6840538" y="4492625"/>
          <p14:tracePt t="618623" x="6850063" y="4483100"/>
          <p14:tracePt t="618640" x="6850063" y="4456113"/>
          <p14:tracePt t="618657" x="6858000" y="4448175"/>
          <p14:tracePt t="618675" x="6858000" y="4411663"/>
          <p14:tracePt t="618689" x="6858000" y="4402138"/>
          <p14:tracePt t="618706" x="6867525" y="4376738"/>
          <p14:tracePt t="618723" x="6867525" y="4330700"/>
          <p14:tracePt t="618739" x="6867525" y="4313238"/>
          <p14:tracePt t="618757" x="6867525" y="4305300"/>
          <p14:tracePt t="618773" x="6867525" y="4241800"/>
          <p14:tracePt t="618790" x="6867525" y="4214813"/>
          <p14:tracePt t="618807" x="6875463" y="4197350"/>
          <p14:tracePt t="618823" x="6875463" y="4170363"/>
          <p14:tracePt t="618840" x="6875463" y="4135438"/>
          <p14:tracePt t="618857" x="6875463" y="4116388"/>
          <p14:tracePt t="618874" x="6875463" y="4108450"/>
          <p14:tracePt t="618891" x="6875463" y="4098925"/>
          <p14:tracePt t="618907" x="6875463" y="4071938"/>
          <p14:tracePt t="618923" x="6875463" y="4064000"/>
          <p14:tracePt t="618940" x="6867525" y="4044950"/>
          <p14:tracePt t="618955" x="6867525" y="4037013"/>
          <p14:tracePt t="618972" x="6858000" y="4027488"/>
          <p14:tracePt t="618990" x="6840538" y="4000500"/>
          <p14:tracePt t="619007" x="6840538" y="3992563"/>
          <p14:tracePt t="619023" x="6831013" y="3983038"/>
          <p14:tracePt t="619040" x="6796088" y="3948113"/>
          <p14:tracePt t="619057" x="6786563" y="3929063"/>
          <p14:tracePt t="619075" x="6751638" y="3894138"/>
          <p14:tracePt t="619090" x="6732588" y="3884613"/>
          <p14:tracePt t="619106" x="6715125" y="3867150"/>
          <p14:tracePt t="619123" x="6697663" y="3849688"/>
          <p14:tracePt t="619138" x="6680200" y="3840163"/>
          <p14:tracePt t="619155" x="6670675" y="3840163"/>
          <p14:tracePt t="619173" x="6661150" y="3840163"/>
          <p14:tracePt t="619190" x="6653213" y="3840163"/>
          <p14:tracePt t="619209" x="6643688" y="3840163"/>
          <p14:tracePt t="619240" x="6635750" y="3840163"/>
          <p14:tracePt t="619257" x="6599238" y="3840163"/>
          <p14:tracePt t="619273" x="6564313" y="3840163"/>
          <p14:tracePt t="619290" x="6537325" y="3840163"/>
          <p14:tracePt t="619307" x="6518275" y="3840163"/>
          <p14:tracePt t="619323" x="6483350" y="3857625"/>
          <p14:tracePt t="619356" x="6473825" y="3867150"/>
          <p14:tracePt t="619374" x="6465888" y="3876675"/>
          <p14:tracePt t="619390" x="6456363" y="3884613"/>
          <p14:tracePt t="619423" x="6446838" y="3902075"/>
          <p14:tracePt t="619458" x="6429375" y="3929063"/>
          <p14:tracePt t="619473" x="6421438" y="3938588"/>
          <p14:tracePt t="619490" x="6411913" y="3948113"/>
          <p14:tracePt t="619507" x="6402388" y="3956050"/>
          <p14:tracePt t="619524" x="6394450" y="3965575"/>
          <p14:tracePt t="619540" x="6394450" y="3973513"/>
          <p14:tracePt t="619556" x="6384925" y="3983038"/>
          <p14:tracePt t="619572" x="6375400" y="4000500"/>
          <p14:tracePt t="619589" x="6375400" y="4010025"/>
          <p14:tracePt t="619605" x="6367463" y="4019550"/>
          <p14:tracePt t="619622" x="6367463" y="4027488"/>
          <p14:tracePt t="619639" x="6350000" y="4037013"/>
          <p14:tracePt t="619655" x="6350000" y="4044950"/>
          <p14:tracePt t="619689" x="6350000" y="4054475"/>
          <p14:tracePt t="619705" x="6350000" y="4064000"/>
          <p14:tracePt t="619722" x="6340475" y="4064000"/>
          <p14:tracePt t="619738" x="6340475" y="4081463"/>
          <p14:tracePt t="619773" x="6340475" y="4090988"/>
          <p14:tracePt t="619840" x="6340475" y="4071938"/>
          <p14:tracePt t="619851" x="6340475" y="4064000"/>
          <p14:tracePt t="619863" x="6340475" y="4054475"/>
          <p14:tracePt t="619875" x="6340475" y="4044950"/>
          <p14:tracePt t="619888" x="6357938" y="4037013"/>
          <p14:tracePt t="619905" x="6357938" y="4027488"/>
          <p14:tracePt t="619924" x="6357938" y="4019550"/>
          <p14:tracePt t="619938" x="6367463" y="4019550"/>
          <p14:tracePt t="619955" x="6367463" y="4010025"/>
          <p14:tracePt t="619972" x="6367463" y="3992563"/>
          <p14:tracePt t="619988" x="6375400" y="3983038"/>
          <p14:tracePt t="620022" x="6394450" y="3965575"/>
          <p14:tracePt t="620038" x="6402388" y="3938588"/>
          <p14:tracePt t="620055" x="6421438" y="3921125"/>
          <p14:tracePt t="620072" x="6438900" y="3867150"/>
          <p14:tracePt t="620089" x="6465888" y="3840163"/>
          <p14:tracePt t="620107" x="6483350" y="3795713"/>
          <p14:tracePt t="620123" x="6492875" y="3768725"/>
          <p14:tracePt t="620140" x="6500813" y="3751263"/>
          <p14:tracePt t="620157" x="6518275" y="3714750"/>
          <p14:tracePt t="620173" x="6527800" y="3687763"/>
          <p14:tracePt t="620190" x="6527800" y="3670300"/>
          <p14:tracePt t="620207" x="6554788" y="3616325"/>
          <p14:tracePt t="620223" x="6554788" y="3581400"/>
          <p14:tracePt t="620242" x="6581775" y="3482975"/>
          <p14:tracePt t="620257" x="6581775" y="3429000"/>
          <p14:tracePt t="620273" x="6589713" y="3357563"/>
          <p14:tracePt t="620291" x="6589713" y="3232150"/>
          <p14:tracePt t="620307" x="6589713" y="3135313"/>
          <p14:tracePt t="620324" x="6589713" y="3081338"/>
          <p14:tracePt t="620339" x="6589713" y="3027363"/>
          <p14:tracePt t="620357" x="6589713" y="2982913"/>
          <p14:tracePt t="620372" x="6589713" y="2973388"/>
          <p14:tracePt t="620389" x="6589713" y="2965450"/>
          <p14:tracePt t="620405" x="6589713" y="2955925"/>
          <p14:tracePt t="621201" x="6589713" y="2946400"/>
          <p14:tracePt t="621262" x="6589713" y="2928938"/>
          <p14:tracePt t="621274" x="6581775" y="2928938"/>
          <p14:tracePt t="621298" x="6572250" y="2921000"/>
          <p14:tracePt t="621327" x="6564313" y="2911475"/>
          <p14:tracePt t="621351" x="6554788" y="2901950"/>
          <p14:tracePt t="621375" x="6545263" y="2894013"/>
          <p14:tracePt t="621387" x="6527800" y="2894013"/>
          <p14:tracePt t="621399" x="6518275" y="2884488"/>
          <p14:tracePt t="621412" x="6518275" y="2874963"/>
          <p14:tracePt t="621425" x="6510338" y="2857500"/>
          <p14:tracePt t="621439" x="6500813" y="2849563"/>
          <p14:tracePt t="621457" x="6492875" y="2840038"/>
          <p14:tracePt t="621472" x="6483350" y="2830513"/>
          <p14:tracePt t="621489" x="6473825" y="2813050"/>
          <p14:tracePt t="621505" x="6456363" y="2813050"/>
          <p14:tracePt t="621522" x="6446838" y="2786063"/>
          <p14:tracePt t="621555" x="6438900" y="2778125"/>
          <p14:tracePt t="621572" x="6438900" y="2768600"/>
          <p14:tracePt t="621618" x="6429375" y="2768600"/>
          <p14:tracePt t="621630" x="6429375" y="2759075"/>
          <p14:tracePt t="621679" x="6429375" y="2751138"/>
          <p14:tracePt t="621691" x="6421438" y="2751138"/>
          <p14:tracePt t="621740" x="6421438" y="2741613"/>
          <p14:tracePt t="621764" x="6411913" y="2732088"/>
          <p14:tracePt t="621776" x="6411913" y="2714625"/>
          <p14:tracePt t="621789" x="6402388" y="2706688"/>
          <p14:tracePt t="621801" x="6384925" y="2687638"/>
          <p14:tracePt t="621813" x="6375400" y="2660650"/>
          <p14:tracePt t="621833" x="6367463" y="2652713"/>
          <p14:tracePt t="621845" x="6357938" y="2643188"/>
          <p14:tracePt t="621858" x="6350000" y="2635250"/>
          <p14:tracePt t="621872" x="6350000" y="2625725"/>
          <p14:tracePt t="621893" x="6350000" y="2608263"/>
          <p14:tracePt t="621907" x="6330950" y="2608263"/>
          <p14:tracePt t="621943" x="6330950" y="2598738"/>
          <p14:tracePt t="622308" x="6340475" y="2598738"/>
          <p14:tracePt t="622390" x="6350000" y="2598738"/>
          <p14:tracePt t="622413" x="6350000" y="2616200"/>
          <p14:tracePt t="622522" x="6350000" y="2625725"/>
          <p14:tracePt t="622607" x="6350000" y="2635250"/>
          <p14:tracePt t="622643" x="6357938" y="2635250"/>
          <p14:tracePt t="622681" x="6357938" y="2643188"/>
          <p14:tracePt t="622741" x="6367463" y="2643188"/>
          <p14:tracePt t="622754" x="6367463" y="2652713"/>
          <p14:tracePt t="622778" x="6367463" y="2660650"/>
          <p14:tracePt t="622790" x="6375400" y="2660650"/>
          <p14:tracePt t="622802" x="6375400" y="2670175"/>
          <p14:tracePt t="622815" x="6384925" y="2687638"/>
          <p14:tracePt t="622826" x="6394450" y="2697163"/>
          <p14:tracePt t="622845" x="6411913" y="2706688"/>
          <p14:tracePt t="622858" x="6429375" y="2714625"/>
          <p14:tracePt t="622874" x="6456363" y="2741613"/>
          <p14:tracePt t="622890" x="6483350" y="2751138"/>
          <p14:tracePt t="622908" x="6500813" y="2759075"/>
          <p14:tracePt t="622923" x="6510338" y="2778125"/>
          <p14:tracePt t="622941" x="6518275" y="2786063"/>
          <p14:tracePt t="622991" x="6527800" y="2786063"/>
          <p14:tracePt t="623003" x="6527800" y="2795588"/>
          <p14:tracePt t="623076" x="6537325" y="2795588"/>
          <p14:tracePt t="623101" x="6537325" y="2803525"/>
          <p14:tracePt t="623113" x="6554788" y="2803525"/>
          <p14:tracePt t="623138" x="6564313" y="2813050"/>
          <p14:tracePt t="623149" x="6572250" y="2813050"/>
          <p14:tracePt t="623162" x="6572250" y="2822575"/>
          <p14:tracePt t="623174" x="6581775" y="2830513"/>
          <p14:tracePt t="623199" x="6589713" y="2830513"/>
          <p14:tracePt t="623222" x="6589713" y="2849563"/>
          <p14:tracePt t="623260" x="6599238" y="2849563"/>
          <p14:tracePt t="623320" x="6599238" y="2840038"/>
          <p14:tracePt t="623349" x="6599238" y="2830513"/>
          <p14:tracePt t="623361" x="6589713" y="2822575"/>
          <p14:tracePt t="623374" x="6581775" y="2813050"/>
          <p14:tracePt t="623386" x="6572250" y="2803525"/>
          <p14:tracePt t="623398" x="6572250" y="2795588"/>
          <p14:tracePt t="623410" x="6564313" y="2786063"/>
          <p14:tracePt t="623434" x="6545263" y="2768600"/>
          <p14:tracePt t="623446" x="6537325" y="2768600"/>
          <p14:tracePt t="623460" x="6537325" y="2759075"/>
          <p14:tracePt t="623482" x="6527800" y="2751138"/>
          <p14:tracePt t="623507" x="6518275" y="2741613"/>
          <p14:tracePt t="623520" x="6518275" y="2732088"/>
          <p14:tracePt t="623531" x="6510338" y="2724150"/>
          <p14:tracePt t="623543" x="6483350" y="2697163"/>
          <p14:tracePt t="623557" x="6456363" y="2670175"/>
          <p14:tracePt t="623574" x="6438900" y="2643188"/>
          <p14:tracePt t="623592" x="6402388" y="2608263"/>
          <p14:tracePt t="623606" x="6394450" y="2598738"/>
          <p14:tracePt t="623623" x="6375400" y="2598738"/>
          <p14:tracePt t="623639" x="6367463" y="2589213"/>
          <p14:tracePt t="623656" x="6367463" y="2581275"/>
          <p14:tracePt t="623672" x="6357938" y="2581275"/>
          <p14:tracePt t="623822" x="6367463" y="2589213"/>
          <p14:tracePt t="623852" x="6384925" y="2598738"/>
          <p14:tracePt t="623864" x="6384925" y="2616200"/>
          <p14:tracePt t="623876" x="6394450" y="2616200"/>
          <p14:tracePt t="623891" x="6402388" y="2635250"/>
          <p14:tracePt t="623907" x="6411913" y="2643188"/>
          <p14:tracePt t="623925" x="6438900" y="2670175"/>
          <p14:tracePt t="623941" x="6492875" y="2751138"/>
          <p14:tracePt t="623957" x="6500813" y="2778125"/>
          <p14:tracePt t="623974" x="6518275" y="2795588"/>
          <p14:tracePt t="623991" x="6527800" y="2803525"/>
          <p14:tracePt t="624007" x="6545263" y="2813050"/>
          <p14:tracePt t="624026" x="6554788" y="2830513"/>
          <p14:tracePt t="624041" x="6572250" y="2849563"/>
          <p14:tracePt t="624058" x="6589713" y="2867025"/>
          <p14:tracePt t="624075" x="6608763" y="2901950"/>
          <p14:tracePt t="624089" x="6616700" y="2911475"/>
          <p14:tracePt t="624106" x="6626225" y="2921000"/>
          <p14:tracePt t="624124" x="6643688" y="2946400"/>
          <p14:tracePt t="624141" x="6643688" y="2955925"/>
          <p14:tracePt t="624159" x="6661150" y="2965450"/>
          <p14:tracePt t="624407" x="6653213" y="2955925"/>
          <p14:tracePt t="624420" x="6643688" y="2938463"/>
          <p14:tracePt t="624432" x="6643688" y="2928938"/>
          <p14:tracePt t="624443" x="6635750" y="2928938"/>
          <p14:tracePt t="624458" x="6626225" y="2921000"/>
          <p14:tracePt t="624474" x="6616700" y="2911475"/>
          <p14:tracePt t="624492" x="6599238" y="2894013"/>
          <p14:tracePt t="624507" x="6581775" y="2867025"/>
          <p14:tracePt t="624524" x="6564313" y="2857500"/>
          <p14:tracePt t="624541" x="6510338" y="2803525"/>
          <p14:tracePt t="624556" x="6500813" y="2778125"/>
          <p14:tracePt t="624573" x="6473825" y="2759075"/>
          <p14:tracePt t="624590" x="6465888" y="2732088"/>
          <p14:tracePt t="624606" x="6446838" y="2724150"/>
          <p14:tracePt t="624623" x="6438900" y="2714625"/>
          <p14:tracePt t="624640" x="6421438" y="2679700"/>
          <p14:tracePt t="624657" x="6411913" y="2670175"/>
          <p14:tracePt t="624675" x="6375400" y="2625725"/>
          <p14:tracePt t="624691" x="6367463" y="2616200"/>
          <p14:tracePt t="624707" x="6357938" y="2608263"/>
          <p14:tracePt t="624725" x="6340475" y="2581275"/>
          <p14:tracePt t="624741" x="6340475" y="2571750"/>
          <p14:tracePt t="624757" x="6330950" y="2571750"/>
          <p14:tracePt t="624774" x="6330950" y="2563813"/>
          <p14:tracePt t="624923" x="6330950" y="2571750"/>
          <p14:tracePt t="624934" x="6350000" y="2571750"/>
          <p14:tracePt t="624958" x="6350000" y="2589213"/>
          <p14:tracePt t="624983" x="6357938" y="2589213"/>
          <p14:tracePt t="625007" x="6357938" y="2598738"/>
          <p14:tracePt t="625031" x="6367463" y="2598738"/>
          <p14:tracePt t="625043" x="6367463" y="2608263"/>
          <p14:tracePt t="625056" x="6375400" y="2616200"/>
          <p14:tracePt t="625067" x="6402388" y="2625725"/>
          <p14:tracePt t="625080" x="6411913" y="2652713"/>
          <p14:tracePt t="625092" x="6446838" y="2679700"/>
          <p14:tracePt t="625106" x="6473825" y="2706688"/>
          <p14:tracePt t="625123" x="6500813" y="2732088"/>
          <p14:tracePt t="625139" x="6510338" y="2741613"/>
          <p14:tracePt t="625156" x="6537325" y="2759075"/>
          <p14:tracePt t="625174" x="6545263" y="2768600"/>
          <p14:tracePt t="625191" x="6564313" y="2778125"/>
          <p14:tracePt t="625208" x="6564313" y="2795588"/>
          <p14:tracePt t="625240" x="6572250" y="2803525"/>
          <p14:tracePt t="625275" x="6581775" y="2803525"/>
          <p14:tracePt t="625291" x="6581775" y="2813050"/>
          <p14:tracePt t="625311" x="6599238" y="2822575"/>
          <p14:tracePt t="625337" x="6599238" y="2830513"/>
          <p14:tracePt t="625348" x="6608763" y="2830513"/>
          <p14:tracePt t="625379" x="6608763" y="2840038"/>
          <p14:tracePt t="625391" x="6616700" y="2840038"/>
          <p14:tracePt t="625405" x="6616700" y="2849563"/>
          <p14:tracePt t="625429" x="6626225" y="2849563"/>
          <p14:tracePt t="625442" x="6626225" y="2867025"/>
          <p14:tracePt t="625465" x="6635750" y="2867025"/>
          <p14:tracePt t="625490" x="6635750" y="2874963"/>
          <p14:tracePt t="625611" x="6626225" y="2857500"/>
          <p14:tracePt t="625623" x="6616700" y="2849563"/>
          <p14:tracePt t="625635" x="6608763" y="2849563"/>
          <p14:tracePt t="625648" x="6608763" y="2840038"/>
          <p14:tracePt t="625660" x="6589713" y="2830513"/>
          <p14:tracePt t="625674" x="6581775" y="2822575"/>
          <p14:tracePt t="625691" x="6564313" y="2813050"/>
          <p14:tracePt t="625709" x="6510338" y="2741613"/>
          <p14:tracePt t="625724" x="6465888" y="2714625"/>
          <p14:tracePt t="625741" x="6429375" y="2687638"/>
          <p14:tracePt t="625758" x="6394450" y="2670175"/>
          <p14:tracePt t="625773" x="6384925" y="2660650"/>
          <p14:tracePt t="625806" x="6375400" y="2643188"/>
          <p14:tracePt t="625830" x="6375400" y="2635250"/>
          <p14:tracePt t="626081" x="6384925" y="2635250"/>
          <p14:tracePt t="626105" x="6394450" y="2652713"/>
          <p14:tracePt t="626118" x="6394450" y="2660650"/>
          <p14:tracePt t="626129" x="6402388" y="2660650"/>
          <p14:tracePt t="626142" x="6402388" y="2670175"/>
          <p14:tracePt t="626157" x="6411913" y="2679700"/>
          <p14:tracePt t="626179" x="6429375" y="2687638"/>
          <p14:tracePt t="626191" x="6438900" y="2714625"/>
          <p14:tracePt t="626208" x="6446838" y="2724150"/>
          <p14:tracePt t="626225" x="6473825" y="2741613"/>
          <p14:tracePt t="626241" x="6492875" y="2778125"/>
          <p14:tracePt t="626258" x="6500813" y="2786063"/>
          <p14:tracePt t="626275" x="6518275" y="2813050"/>
          <p14:tracePt t="626307" x="6537325" y="2822575"/>
          <p14:tracePt t="626324" x="6545263" y="2830513"/>
          <p14:tracePt t="626342" x="6554788" y="2830513"/>
          <p14:tracePt t="626360" x="6564313" y="2840038"/>
          <p14:tracePt t="626390" x="6564313" y="2849563"/>
          <p14:tracePt t="626406" x="6572250" y="2849563"/>
          <p14:tracePt t="626437" x="6572250" y="2857500"/>
          <p14:tracePt t="626449" x="6581775" y="2857500"/>
          <p14:tracePt t="626474" x="6581775" y="2867025"/>
          <p14:tracePt t="626486" x="6589713" y="2867025"/>
          <p14:tracePt t="626535" x="6608763" y="2867025"/>
          <p14:tracePt t="626548" x="6608763" y="2884488"/>
          <p14:tracePt t="626596" x="6616700" y="2884488"/>
          <p14:tracePt t="656857" x="6616700" y="2946400"/>
          <p14:tracePt t="656869" x="6616700" y="3017838"/>
          <p14:tracePt t="656882" x="6616700" y="3071813"/>
          <p14:tracePt t="656896" x="6616700" y="3125788"/>
          <p14:tracePt t="656911" x="6616700" y="3143250"/>
          <p14:tracePt t="656928" x="6616700" y="3170238"/>
          <p14:tracePt t="656944" x="6608763" y="3214688"/>
          <p14:tracePt t="656960" x="6608763" y="3251200"/>
          <p14:tracePt t="656976" x="6608763" y="3278188"/>
          <p14:tracePt t="656993" x="6608763" y="3340100"/>
          <p14:tracePt t="657010" x="6599238" y="3394075"/>
          <p14:tracePt t="657026" x="6599238" y="3429000"/>
          <p14:tracePt t="657044" x="6581775" y="3536950"/>
          <p14:tracePt t="657061" x="6581775" y="3581400"/>
          <p14:tracePt t="657076" x="6581775" y="3616325"/>
          <p14:tracePt t="657093" x="6581775" y="3635375"/>
          <p14:tracePt t="657111" x="6581775" y="3670300"/>
          <p14:tracePt t="657128" x="6581775" y="3706813"/>
          <p14:tracePt t="657145" x="6572250" y="3733800"/>
          <p14:tracePt t="657162" x="6572250" y="3768725"/>
          <p14:tracePt t="657178" x="6564313" y="3768725"/>
          <p14:tracePt t="657257" x="6564313" y="3778250"/>
          <p14:tracePt t="657270" x="6564313" y="3822700"/>
          <p14:tracePt t="657282" x="6564313" y="3876675"/>
          <p14:tracePt t="657294" x="6581775" y="3921125"/>
          <p14:tracePt t="657310" x="6581775" y="3938588"/>
          <p14:tracePt t="657326" x="6589713" y="3965575"/>
          <p14:tracePt t="657343" x="6589713" y="3973513"/>
          <p14:tracePt t="657440" x="6589713" y="3965575"/>
          <p14:tracePt t="657451" x="6589713" y="3938588"/>
          <p14:tracePt t="657464" x="6589713" y="3884613"/>
          <p14:tracePt t="657476" x="6589713" y="3786188"/>
          <p14:tracePt t="657493" x="6589713" y="3625850"/>
          <p14:tracePt t="657510" x="6589713" y="3438525"/>
          <p14:tracePt t="657526" x="6589713" y="3143250"/>
          <p14:tracePt t="657543" x="6589713" y="3071813"/>
          <p14:tracePt t="657560" x="6589713" y="3036888"/>
          <p14:tracePt t="657576" x="6589713" y="3009900"/>
          <p14:tracePt t="657593" x="6589713" y="3000375"/>
          <p14:tracePt t="657610" x="6589713" y="2982913"/>
          <p14:tracePt t="657626" x="6589713" y="2973388"/>
          <p14:tracePt t="657644" x="6589713" y="2867025"/>
          <p14:tracePt t="657660" x="6589713" y="2849563"/>
          <p14:tracePt t="657676" x="6589713" y="2822575"/>
          <p14:tracePt t="657693" x="6589713" y="2813050"/>
          <p14:tracePt t="657813" x="6599238" y="2813050"/>
          <p14:tracePt t="657825" x="6599238" y="2822575"/>
          <p14:tracePt t="657837" x="6599238" y="2840038"/>
          <p14:tracePt t="657849" x="6599238" y="2849563"/>
          <p14:tracePt t="657861" x="6599238" y="2857500"/>
          <p14:tracePt t="657877" x="6599238" y="2874963"/>
          <p14:tracePt t="657893" x="6599238" y="2928938"/>
          <p14:tracePt t="657910" x="6599238" y="3071813"/>
          <p14:tracePt t="657928" x="6599238" y="3152775"/>
          <p14:tracePt t="657943" x="6599238" y="3206750"/>
          <p14:tracePt t="657960" x="6599238" y="3259138"/>
          <p14:tracePt t="657977" x="6599238" y="3303588"/>
          <p14:tracePt t="657993" x="6599238" y="3340100"/>
          <p14:tracePt t="658010" x="6599238" y="3429000"/>
          <p14:tracePt t="658027" x="6599238" y="3465513"/>
          <p14:tracePt t="658044" x="6599238" y="3544888"/>
          <p14:tracePt t="658060" x="6599238" y="3571875"/>
          <p14:tracePt t="658077" x="6599238" y="3608388"/>
          <p14:tracePt t="658094" x="6599238" y="3643313"/>
          <p14:tracePt t="658110" x="6599238" y="3687763"/>
          <p14:tracePt t="658127" x="6599238" y="3795713"/>
          <p14:tracePt t="658143" x="6599238" y="3867150"/>
          <p14:tracePt t="658160" x="6599238" y="3938588"/>
          <p14:tracePt t="658176" x="6599238" y="3965575"/>
          <p14:tracePt t="658193" x="6599238" y="3973513"/>
          <p14:tracePt t="658210" x="6599238" y="3983038"/>
          <p14:tracePt t="658308" x="6599238" y="3956050"/>
          <p14:tracePt t="658320" x="6599238" y="3948113"/>
          <p14:tracePt t="658332" x="6599238" y="3911600"/>
          <p14:tracePt t="658345" x="6599238" y="3876675"/>
          <p14:tracePt t="658360" x="6608763" y="3805238"/>
          <p14:tracePt t="658377" x="6608763" y="3733800"/>
          <p14:tracePt t="658394" x="6635750" y="3509963"/>
          <p14:tracePt t="658410" x="6653213" y="3402013"/>
          <p14:tracePt t="658427" x="6653213" y="3330575"/>
          <p14:tracePt t="658444" x="6670675" y="3268663"/>
          <p14:tracePt t="658461" x="6670675" y="3232150"/>
          <p14:tracePt t="658478" x="6670675" y="3152775"/>
          <p14:tracePt t="658494" x="6670675" y="3143250"/>
          <p14:tracePt t="658510" x="6670675" y="3098800"/>
          <p14:tracePt t="658528" x="6670675" y="2992438"/>
          <p14:tracePt t="658544" x="6670675" y="2938463"/>
          <p14:tracePt t="658560" x="6670675" y="2911475"/>
          <p14:tracePt t="658577" x="6670675" y="2894013"/>
          <p14:tracePt t="658680" x="6670675" y="2901950"/>
          <p14:tracePt t="658704" x="6670675" y="2911475"/>
          <p14:tracePt t="658728" x="6670675" y="2921000"/>
          <p14:tracePt t="658740" x="6670675" y="2938463"/>
          <p14:tracePt t="658751" x="6670675" y="2946400"/>
          <p14:tracePt t="658764" x="6670675" y="2955925"/>
          <p14:tracePt t="658777" x="6670675" y="2992438"/>
          <p14:tracePt t="658793" x="6670675" y="3027363"/>
          <p14:tracePt t="658810" x="6670675" y="3063875"/>
          <p14:tracePt t="658827" x="6670675" y="3160713"/>
          <p14:tracePt t="658843" x="6670675" y="3214688"/>
          <p14:tracePt t="658860" x="6670675" y="3251200"/>
          <p14:tracePt t="658876" x="6680200" y="3322638"/>
          <p14:tracePt t="658893" x="6680200" y="3367088"/>
          <p14:tracePt t="658910" x="6680200" y="3429000"/>
          <p14:tracePt t="658926" x="6680200" y="3465513"/>
          <p14:tracePt t="658943" x="6680200" y="3482975"/>
          <p14:tracePt t="658960" x="6680200" y="3527425"/>
          <p14:tracePt t="658977" x="6680200" y="3544888"/>
          <p14:tracePt t="658993" x="6680200" y="3554413"/>
          <p14:tracePt t="659010" x="6680200" y="3571875"/>
          <p14:tracePt t="659721" x="6715125" y="3598863"/>
          <p14:tracePt t="659734" x="6742113" y="3625850"/>
          <p14:tracePt t="659746" x="6778625" y="3652838"/>
          <p14:tracePt t="659758" x="6796088" y="3662363"/>
          <p14:tracePt t="659770" x="6813550" y="3679825"/>
          <p14:tracePt t="659783" x="6823075" y="3687763"/>
          <p14:tracePt t="659807" x="6823075" y="3697288"/>
          <p14:tracePt t="659832" x="6831013" y="3697288"/>
          <p14:tracePt t="659844" x="6831013" y="3714750"/>
          <p14:tracePt t="659856" x="6850063" y="3714750"/>
          <p14:tracePt t="659868" x="6858000" y="3724275"/>
          <p14:tracePt t="659881" x="6867525" y="3733800"/>
          <p14:tracePt t="659895" x="6875463" y="3741738"/>
          <p14:tracePt t="659912" x="6902450" y="3751263"/>
          <p14:tracePt t="659929" x="6921500" y="3759200"/>
          <p14:tracePt t="659944" x="6929438" y="3778250"/>
          <p14:tracePt t="659978" x="6938963" y="3786188"/>
          <p14:tracePt t="660061" x="6946900" y="3786188"/>
          <p14:tracePt t="660103" x="6956425" y="3786188"/>
          <p14:tracePt t="660115" x="6956425" y="3795713"/>
          <p14:tracePt t="660127" x="6965950" y="3795713"/>
          <p14:tracePt t="660139" x="6983413" y="3805238"/>
          <p14:tracePt t="660152" x="6992938" y="3805238"/>
          <p14:tracePt t="660163" x="7010400" y="3813175"/>
          <p14:tracePt t="660177" x="7037388" y="3840163"/>
          <p14:tracePt t="660193" x="7064375" y="3849688"/>
          <p14:tracePt t="660210" x="7089775" y="3867150"/>
          <p14:tracePt t="660228" x="7116763" y="3884613"/>
          <p14:tracePt t="660245" x="7135813" y="3894138"/>
          <p14:tracePt t="660264" x="7153275" y="3911600"/>
          <p14:tracePt t="660277" x="7161213" y="3911600"/>
          <p14:tracePt t="660312" x="7180263" y="3921125"/>
          <p14:tracePt t="660328" x="7188200" y="3929063"/>
          <p14:tracePt t="660344" x="7207250" y="3929063"/>
          <p14:tracePt t="660348" x="7215188" y="3938588"/>
          <p14:tracePt t="660361" x="7224713" y="3948113"/>
          <p14:tracePt t="660379" x="7259638" y="3956050"/>
          <p14:tracePt t="660396" x="7323138" y="4000500"/>
          <p14:tracePt t="660411" x="7331075" y="4010025"/>
          <p14:tracePt t="660428" x="7340600" y="4019550"/>
          <p14:tracePt t="660445" x="7367588" y="4027488"/>
          <p14:tracePt t="660478" x="7375525" y="4037013"/>
          <p14:tracePt t="660495" x="7385050" y="4037013"/>
          <p14:tracePt t="660512" x="7394575" y="4044950"/>
          <p14:tracePt t="660541" x="7402513" y="4064000"/>
          <p14:tracePt t="660608" x="7412038" y="4064000"/>
          <p14:tracePt t="660632" x="7412038" y="4071938"/>
          <p14:tracePt t="660668" x="7421563" y="4071938"/>
          <p14:tracePt t="660704" x="7429500" y="4071938"/>
          <p14:tracePt t="660781" x="7446963" y="4071938"/>
          <p14:tracePt t="660984" x="7439025" y="4071938"/>
          <p14:tracePt t="660998" x="7429500" y="4071938"/>
          <p14:tracePt t="661009" x="7412038" y="4044950"/>
          <p14:tracePt t="661020" x="7402513" y="4037013"/>
          <p14:tracePt t="661033" x="7367588" y="4000500"/>
          <p14:tracePt t="661045" x="7304088" y="3956050"/>
          <p14:tracePt t="661060" x="7259638" y="3911600"/>
          <p14:tracePt t="661077" x="7215188" y="3867150"/>
          <p14:tracePt t="661094" x="7180263" y="3840163"/>
          <p14:tracePt t="661112" x="7126288" y="3778250"/>
          <p14:tracePt t="661127" x="7116763" y="3768725"/>
          <p14:tracePt t="661143" x="7108825" y="3768725"/>
          <p14:tracePt t="661160" x="7099300" y="3759200"/>
          <p14:tracePt t="661197" x="7089775" y="3751263"/>
          <p14:tracePt t="661234" x="7072313" y="3724275"/>
          <p14:tracePt t="661246" x="7054850" y="3714750"/>
          <p14:tracePt t="661259" x="7037388" y="3714750"/>
          <p14:tracePt t="661273" x="7027863" y="3706813"/>
          <p14:tracePt t="661285" x="7018338" y="3706813"/>
          <p14:tracePt t="661333" x="7010400" y="3706813"/>
          <p14:tracePt t="661503" x="7018338" y="3706813"/>
          <p14:tracePt t="661539" x="7027863" y="3714750"/>
          <p14:tracePt t="661575" x="7045325" y="3724275"/>
          <p14:tracePt t="661618" x="7054850" y="3724275"/>
          <p14:tracePt t="661630" x="7054850" y="3733800"/>
          <p14:tracePt t="661654" x="7064375" y="3733800"/>
          <p14:tracePt t="661666" x="7064375" y="3741738"/>
          <p14:tracePt t="661679" x="7072313" y="3751263"/>
          <p14:tracePt t="661702" x="7081838" y="3768725"/>
          <p14:tracePt t="661715" x="7089775" y="3778250"/>
          <p14:tracePt t="661727" x="7099300" y="3786188"/>
          <p14:tracePt t="661739" x="7116763" y="3795713"/>
          <p14:tracePt t="661763" x="7126288" y="3805238"/>
          <p14:tracePt t="661787" x="7135813" y="3813175"/>
          <p14:tracePt t="661800" x="7143750" y="3822700"/>
          <p14:tracePt t="661824" x="7153275" y="3840163"/>
          <p14:tracePt t="661836" x="7161213" y="3840163"/>
          <p14:tracePt t="661848" x="7161213" y="3849688"/>
          <p14:tracePt t="661861" x="7170738" y="3849688"/>
          <p14:tracePt t="661885" x="7180263" y="3857625"/>
          <p14:tracePt t="661909" x="7197725" y="3867150"/>
          <p14:tracePt t="661935" x="7207250" y="3876675"/>
          <p14:tracePt t="661959" x="7215188" y="3884613"/>
          <p14:tracePt t="661984" x="7224713" y="3894138"/>
          <p14:tracePt t="662020" x="7232650" y="3894138"/>
          <p14:tracePt t="662032" x="7232650" y="3911600"/>
          <p14:tracePt t="662092" x="7242175" y="3911600"/>
          <p14:tracePt t="662112" x="7242175" y="3921125"/>
          <p14:tracePt t="662320" x="7251700" y="3921125"/>
          <p14:tracePt t="662357" x="7251700" y="3929063"/>
          <p14:tracePt t="662368" x="7269163" y="3929063"/>
          <p14:tracePt t="662393" x="7269163" y="3938588"/>
          <p14:tracePt t="662429" x="7278688" y="3938588"/>
          <p14:tracePt t="662441" x="7278688" y="3948113"/>
          <p14:tracePt t="662453" x="7286625" y="3948113"/>
          <p14:tracePt t="662466" x="7296150" y="3956050"/>
          <p14:tracePt t="662489" x="7304088" y="3965575"/>
          <p14:tracePt t="662514" x="7304088" y="3973513"/>
          <p14:tracePt t="662526" x="7313613" y="3973513"/>
          <p14:tracePt t="662550" x="7313613" y="3992563"/>
          <p14:tracePt t="662563" x="7323138" y="3992563"/>
          <p14:tracePt t="662575" x="7323138" y="4000500"/>
          <p14:tracePt t="662599" x="7340600" y="4010025"/>
          <p14:tracePt t="662629" x="7350125" y="4019550"/>
          <p14:tracePt t="662641" x="7358063" y="4027488"/>
          <p14:tracePt t="662653" x="7367588" y="4037013"/>
          <p14:tracePt t="662665" x="7375525" y="4044950"/>
          <p14:tracePt t="662677" x="7385050" y="4064000"/>
          <p14:tracePt t="662694" x="7394575" y="4071938"/>
          <p14:tracePt t="662710" x="7394575" y="4081463"/>
          <p14:tracePt t="662727" x="7421563" y="4090988"/>
          <p14:tracePt t="662744" x="7421563" y="4098925"/>
          <p14:tracePt t="662762" x="7429500" y="4108450"/>
          <p14:tracePt t="662811" x="7439025" y="4116388"/>
          <p14:tracePt t="662860" x="7439025" y="4135438"/>
          <p14:tracePt t="662872" x="7446963" y="4135438"/>
          <p14:tracePt t="662896" x="7446963" y="4143375"/>
          <p14:tracePt t="662908" x="7456488" y="4143375"/>
          <p14:tracePt t="662944" x="7456488" y="4152900"/>
          <p14:tracePt t="662956" x="7466013" y="4152900"/>
          <p14:tracePt t="663017" x="7466013" y="4162425"/>
          <p14:tracePt t="663029" x="7473950" y="4162425"/>
          <p14:tracePt t="663534" x="7493000" y="4170363"/>
          <p14:tracePt t="663558" x="7500938" y="4179888"/>
          <p14:tracePt t="663583" x="7510463" y="4187825"/>
          <p14:tracePt t="663663" x="7518400" y="4206875"/>
          <p14:tracePt t="663688" x="7527925" y="4206875"/>
          <p14:tracePt t="663700" x="7527925" y="4214813"/>
          <p14:tracePt t="663712" x="7537450" y="4214813"/>
          <p14:tracePt t="663724" x="7537450" y="4224338"/>
          <p14:tracePt t="663736" x="7545388" y="4224338"/>
          <p14:tracePt t="663760" x="7564438" y="4233863"/>
          <p14:tracePt t="663784" x="7564438" y="4241800"/>
          <p14:tracePt t="663797" x="7572375" y="4241800"/>
          <p14:tracePt t="663809" x="7572375" y="4251325"/>
          <p14:tracePt t="663821" x="7581900" y="4251325"/>
          <p14:tracePt t="663833" x="7581900" y="4259263"/>
          <p14:tracePt t="663857" x="7589838" y="4268788"/>
          <p14:tracePt t="663894" x="7599363" y="4286250"/>
          <p14:tracePt t="663918" x="7599363" y="4295775"/>
          <p14:tracePt t="663930" x="7608888" y="4295775"/>
          <p14:tracePt t="663953" x="7608888" y="4305300"/>
          <p14:tracePt t="663977" x="7616825" y="4305300"/>
          <p14:tracePt t="664190" x="7616825" y="4313238"/>
          <p14:tracePt t="664202" x="7635875" y="4313238"/>
          <p14:tracePt t="664238" x="7635875" y="4322763"/>
          <p14:tracePt t="664251" x="7643813" y="4322763"/>
          <p14:tracePt t="664303" x="7653338" y="4330700"/>
          <p14:tracePt t="664327" x="7661275" y="4340225"/>
          <p14:tracePt t="664341" x="7670800" y="4357688"/>
          <p14:tracePt t="664364" x="7670800" y="4367213"/>
          <p14:tracePt t="664376" x="7680325" y="4367213"/>
          <p14:tracePt t="664411" x="7680325" y="4376738"/>
          <p14:tracePt t="664436" x="7688263" y="4376738"/>
          <p14:tracePt t="664485" x="7688263" y="4384675"/>
          <p14:tracePt t="664569" x="7707313" y="4394200"/>
          <p14:tracePt t="664617" x="7715250" y="4394200"/>
          <p14:tracePt t="664646" x="7715250" y="4402138"/>
          <p14:tracePt t="664682" x="7724775" y="4402138"/>
          <p14:tracePt t="664780" x="7732713" y="4402138"/>
          <p14:tracePt t="664913" x="7732713" y="4394200"/>
          <p14:tracePt t="664937" x="7732713" y="4384675"/>
          <p14:tracePt t="664961" x="7732713" y="4376738"/>
          <p14:tracePt t="664974" x="7724775" y="4376738"/>
          <p14:tracePt t="664986" x="7715250" y="4367213"/>
          <p14:tracePt t="665010" x="7697788" y="4349750"/>
          <p14:tracePt t="665034" x="7688263" y="4349750"/>
          <p14:tracePt t="665047" x="7680325" y="4349750"/>
          <p14:tracePt t="665070" x="7670800" y="4349750"/>
          <p14:tracePt t="665082" x="7670800" y="4340225"/>
          <p14:tracePt t="665107" x="7661275" y="4340225"/>
          <p14:tracePt t="665150" x="7653338" y="4340225"/>
          <p14:tracePt t="665186" x="7643813" y="4340225"/>
          <p14:tracePt t="665211" x="7626350" y="4340225"/>
          <p14:tracePt t="665223" x="7616825" y="4340225"/>
          <p14:tracePt t="665235" x="7608888" y="4340225"/>
          <p14:tracePt t="665247" x="7599363" y="4340225"/>
          <p14:tracePt t="665261" x="7581900" y="4340225"/>
          <p14:tracePt t="665278" x="7564438" y="4340225"/>
          <p14:tracePt t="665295" x="7554913" y="4340225"/>
          <p14:tracePt t="665311" x="7545388" y="4340225"/>
          <p14:tracePt t="665328" x="7537450" y="4340225"/>
          <p14:tracePt t="665356" x="7527925" y="4340225"/>
          <p14:tracePt t="665381" x="7527925" y="4357688"/>
          <p14:tracePt t="665405" x="7518400" y="4367213"/>
          <p14:tracePt t="665429" x="7518400" y="4376738"/>
          <p14:tracePt t="665441" x="7510463" y="4384675"/>
          <p14:tracePt t="665453" x="7510463" y="4394200"/>
          <p14:tracePt t="665466" x="7493000" y="4402138"/>
          <p14:tracePt t="665490" x="7493000" y="4411663"/>
          <p14:tracePt t="665502" x="7483475" y="4411663"/>
          <p14:tracePt t="665526" x="7483475" y="4429125"/>
          <p14:tracePt t="665563" x="7483475" y="4438650"/>
          <p14:tracePt t="665600" x="7483475" y="4448175"/>
          <p14:tracePt t="665612" x="7483475" y="4456113"/>
          <p14:tracePt t="665624" x="7483475" y="4465638"/>
          <p14:tracePt t="665642" x="7483475" y="4473575"/>
          <p14:tracePt t="665654" x="7483475" y="4483100"/>
          <p14:tracePt t="665666" x="7483475" y="4510088"/>
          <p14:tracePt t="665679" x="7483475" y="4527550"/>
          <p14:tracePt t="665695" x="7483475" y="4545013"/>
          <p14:tracePt t="665711" x="7493000" y="4564063"/>
          <p14:tracePt t="665728" x="7493000" y="4598988"/>
          <p14:tracePt t="665746" x="7493000" y="4608513"/>
          <p14:tracePt t="665763" x="7500938" y="4635500"/>
          <p14:tracePt t="665779" x="7510463" y="4652963"/>
          <p14:tracePt t="665796" x="7510463" y="4662488"/>
          <p14:tracePt t="665814" x="7527925" y="4706938"/>
          <p14:tracePt t="665829" x="7545388" y="4733925"/>
          <p14:tracePt t="665845" x="7554913" y="4741863"/>
          <p14:tracePt t="665849" x="7554913" y="4759325"/>
          <p14:tracePt t="665863" x="7564438" y="4759325"/>
          <p14:tracePt t="665879" x="7572375" y="4768850"/>
          <p14:tracePt t="665896" x="7572375" y="4778375"/>
          <p14:tracePt t="665912" x="7599363" y="4795838"/>
          <p14:tracePt t="665945" x="7608888" y="4805363"/>
          <p14:tracePt t="665961" x="7616825" y="4805363"/>
          <p14:tracePt t="665978" x="7626350" y="4805363"/>
          <p14:tracePt t="665994" x="7661275" y="4822825"/>
          <p14:tracePt t="666011" x="7670800" y="4822825"/>
          <p14:tracePt t="666028" x="7688263" y="4822825"/>
          <p14:tracePt t="666045" x="7707313" y="4830763"/>
          <p14:tracePt t="666062" x="7724775" y="4830763"/>
          <p14:tracePt t="666081" x="7742238" y="4830763"/>
          <p14:tracePt t="666096" x="7759700" y="4830763"/>
          <p14:tracePt t="666112" x="7769225" y="4830763"/>
          <p14:tracePt t="666129" x="7796213" y="4840288"/>
          <p14:tracePt t="666147" x="7804150" y="4840288"/>
          <p14:tracePt t="666162" x="7813675" y="4840288"/>
          <p14:tracePt t="666179" x="7823200" y="4840288"/>
          <p14:tracePt t="666212" x="7840663" y="4840288"/>
          <p14:tracePt t="666229" x="7858125" y="4840288"/>
          <p14:tracePt t="666247" x="7875588" y="4840288"/>
          <p14:tracePt t="666263" x="7885113" y="4840288"/>
          <p14:tracePt t="666295" x="7894638" y="4840288"/>
          <p14:tracePt t="666313" x="7902575" y="4840288"/>
          <p14:tracePt t="666332" x="7912100" y="4840288"/>
          <p14:tracePt t="666347" x="7921625" y="4840288"/>
          <p14:tracePt t="666362" x="7947025" y="4830763"/>
          <p14:tracePt t="666378" x="7956550" y="4822825"/>
          <p14:tracePt t="666394" x="7993063" y="4813300"/>
          <p14:tracePt t="666411" x="8001000" y="4813300"/>
          <p14:tracePt t="666428" x="8010525" y="4805363"/>
          <p14:tracePt t="666444" x="8010525" y="4786313"/>
          <p14:tracePt t="666461" x="8018463" y="4786313"/>
          <p14:tracePt t="666477" x="8037513" y="4768850"/>
          <p14:tracePt t="666494" x="8037513" y="4759325"/>
          <p14:tracePt t="666511" x="8045450" y="4759325"/>
          <p14:tracePt t="666528" x="8072438" y="4741863"/>
          <p14:tracePt t="666544" x="8081963" y="4733925"/>
          <p14:tracePt t="666561" x="8089900" y="4706938"/>
          <p14:tracePt t="666578" x="8099425" y="4697413"/>
          <p14:tracePt t="666594" x="8108950" y="4687888"/>
          <p14:tracePt t="666611" x="8126413" y="4652963"/>
          <p14:tracePt t="666627" x="8135938" y="4635500"/>
          <p14:tracePt t="666646" x="8135938" y="4625975"/>
          <p14:tracePt t="666662" x="8135938" y="4598988"/>
          <p14:tracePt t="666680" x="8135938" y="4572000"/>
          <p14:tracePt t="666695" x="8135938" y="4564063"/>
          <p14:tracePt t="666711" x="8135938" y="4537075"/>
          <p14:tracePt t="666728" x="8126413" y="4492625"/>
          <p14:tracePt t="666745" x="8116888" y="4465638"/>
          <p14:tracePt t="666761" x="8108950" y="4448175"/>
          <p14:tracePt t="666778" x="8072438" y="4411663"/>
          <p14:tracePt t="666795" x="8054975" y="4384675"/>
          <p14:tracePt t="666811" x="8037513" y="4376738"/>
          <p14:tracePt t="666828" x="8010525" y="4322763"/>
          <p14:tracePt t="666844" x="7983538" y="4313238"/>
          <p14:tracePt t="666862" x="7966075" y="4295775"/>
          <p14:tracePt t="666877" x="7956550" y="4278313"/>
          <p14:tracePt t="666894" x="7947025" y="4278313"/>
          <p14:tracePt t="666911" x="7939088" y="4268788"/>
          <p14:tracePt t="666927" x="7921625" y="4268788"/>
          <p14:tracePt t="666961" x="7912100" y="4268788"/>
          <p14:tracePt t="666977" x="7902575" y="4268788"/>
          <p14:tracePt t="666996" x="7894638" y="4268788"/>
          <p14:tracePt t="667011" x="7885113" y="4268788"/>
          <p14:tracePt t="667028" x="7875588" y="4268788"/>
          <p14:tracePt t="667044" x="7831138" y="4268788"/>
          <p14:tracePt t="667061" x="7804150" y="4268788"/>
          <p14:tracePt t="667078" x="7796213" y="4268788"/>
          <p14:tracePt t="667094" x="7769225" y="4268788"/>
          <p14:tracePt t="667111" x="7751763" y="4268788"/>
          <p14:tracePt t="667128" x="7742238" y="4268788"/>
          <p14:tracePt t="667144" x="7732713" y="4268788"/>
          <p14:tracePt t="667161" x="7724775" y="4268788"/>
          <p14:tracePt t="667194" x="7715250" y="4268788"/>
          <p14:tracePt t="667211" x="7707313" y="4268788"/>
          <p14:tracePt t="667230" x="7697788" y="4286250"/>
          <p14:tracePt t="667244" x="7670800" y="4295775"/>
          <p14:tracePt t="667261" x="7661275" y="4295775"/>
          <p14:tracePt t="667278" x="7635875" y="4305300"/>
          <p14:tracePt t="667294" x="7616825" y="4313238"/>
          <p14:tracePt t="667311" x="7608888" y="4313238"/>
          <p14:tracePt t="667331" x="7599363" y="4322763"/>
          <p14:tracePt t="667345" x="7589838" y="4322763"/>
          <p14:tracePt t="667363" x="7589838" y="4330700"/>
          <p14:tracePt t="667391" x="7581900" y="4349750"/>
          <p14:tracePt t="667439" x="7581900" y="4357688"/>
          <p14:tracePt t="667477" x="7581900" y="4367213"/>
          <p14:tracePt t="667488" x="7564438" y="4367213"/>
          <p14:tracePt t="667513" x="7564438" y="4376738"/>
          <p14:tracePt t="667537" x="7554913" y="4384675"/>
          <p14:tracePt t="667549" x="7554913" y="4411663"/>
          <p14:tracePt t="667561" x="7545388" y="4421188"/>
          <p14:tracePt t="667573" x="7537450" y="4429125"/>
          <p14:tracePt t="667585" x="7527925" y="4438650"/>
          <p14:tracePt t="667597" x="7518400" y="4438650"/>
          <p14:tracePt t="667611" x="7518400" y="4448175"/>
          <p14:tracePt t="667633" x="7510463" y="4456113"/>
          <p14:tracePt t="667675" x="7510463" y="4465638"/>
          <p14:tracePt t="667712" x="7510463" y="4483100"/>
          <p14:tracePt t="667724" x="7510463" y="4492625"/>
          <p14:tracePt t="667736" x="7510463" y="4500563"/>
          <p14:tracePt t="667748" x="7510463" y="4519613"/>
          <p14:tracePt t="667763" x="7510463" y="4545013"/>
          <p14:tracePt t="667780" x="7510463" y="4572000"/>
          <p14:tracePt t="667798" x="7537450" y="4616450"/>
          <p14:tracePt t="667812" x="7537450" y="4625975"/>
          <p14:tracePt t="667829" x="7545388" y="4652963"/>
          <p14:tracePt t="667846" x="7554913" y="4670425"/>
          <p14:tracePt t="667863" x="7564438" y="4679950"/>
          <p14:tracePt t="667879" x="7572375" y="4679950"/>
          <p14:tracePt t="667895" x="7599363" y="4697413"/>
          <p14:tracePt t="667911" x="7608888" y="4697413"/>
          <p14:tracePt t="667930" x="7635875" y="4724400"/>
          <p14:tracePt t="667945" x="7653338" y="4733925"/>
          <p14:tracePt t="667961" x="7661275" y="4741863"/>
          <p14:tracePt t="667978" x="7688263" y="4751388"/>
          <p14:tracePt t="667995" x="7697788" y="4751388"/>
          <p14:tracePt t="668012" x="7715250" y="4759325"/>
          <p14:tracePt t="668028" x="7732713" y="4768850"/>
          <p14:tracePt t="668045" x="7751763" y="4768850"/>
          <p14:tracePt t="668063" x="7778750" y="4786313"/>
          <p14:tracePt t="668079" x="7796213" y="4786313"/>
          <p14:tracePt t="668096" x="7804150" y="4786313"/>
          <p14:tracePt t="668113" x="7840663" y="4795838"/>
          <p14:tracePt t="668145" x="7850188" y="4795838"/>
          <p14:tracePt t="668161" x="7858125" y="4795838"/>
          <p14:tracePt t="668180" x="7867650" y="4795838"/>
          <p14:tracePt t="668196" x="7875588" y="4795838"/>
          <p14:tracePt t="668213" x="7885113" y="4795838"/>
          <p14:tracePt t="668230" x="7894638" y="4795838"/>
          <p14:tracePt t="668246" x="7912100" y="4795838"/>
          <p14:tracePt t="668261" x="7921625" y="4795838"/>
          <p14:tracePt t="668278" x="7939088" y="4795838"/>
          <p14:tracePt t="668295" x="7947025" y="4795838"/>
          <p14:tracePt t="668311" x="7956550" y="4795838"/>
          <p14:tracePt t="668329" x="7966075" y="4795838"/>
          <p14:tracePt t="668346" x="7983538" y="4778375"/>
          <p14:tracePt t="668363" x="7993063" y="4778375"/>
          <p14:tracePt t="668378" x="8001000" y="4768850"/>
          <p14:tracePt t="668395" x="8001000" y="4759325"/>
          <p14:tracePt t="668412" x="8018463" y="4751388"/>
          <p14:tracePt t="668428" x="8018463" y="4741863"/>
          <p14:tracePt t="668463" x="8027988" y="4733925"/>
          <p14:tracePt t="668478" x="8027988" y="4724400"/>
          <p14:tracePt t="668495" x="8037513" y="4697413"/>
          <p14:tracePt t="668511" x="8054975" y="4687888"/>
          <p14:tracePt t="668528" x="8054975" y="4679950"/>
          <p14:tracePt t="668545" x="8064500" y="4670425"/>
          <p14:tracePt t="668579" x="8064500" y="4662488"/>
          <p14:tracePt t="668595" x="8072438" y="4662488"/>
          <p14:tracePt t="668611" x="8072438" y="4652963"/>
          <p14:tracePt t="668639" x="8072438" y="4635500"/>
          <p14:tracePt t="668652" x="8081963" y="4635500"/>
          <p14:tracePt t="668670" x="8081963" y="4625975"/>
          <p14:tracePt t="668682" x="8081963" y="4616450"/>
          <p14:tracePt t="668695" x="8089900" y="4608513"/>
          <p14:tracePt t="668711" x="8089900" y="4598988"/>
          <p14:tracePt t="668730" x="8089900" y="4591050"/>
          <p14:tracePt t="668767" x="8089900" y="4581525"/>
          <p14:tracePt t="668804" x="8089900" y="4572000"/>
          <p14:tracePt t="668840" x="8089900" y="4554538"/>
          <p14:tracePt t="668864" x="8089900" y="4545013"/>
          <p14:tracePt t="668901" x="8089900" y="4537075"/>
          <p14:tracePt t="668925" x="8089900" y="4527550"/>
          <p14:tracePt t="668961" x="8089900" y="4519613"/>
          <p14:tracePt t="668973" x="8081963" y="4519613"/>
          <p14:tracePt t="668997" x="8072438" y="4510088"/>
          <p14:tracePt t="669035" x="8072438" y="4500563"/>
          <p14:tracePt t="669047" x="8064500" y="4500563"/>
          <p14:tracePt t="669070" x="8064500" y="4483100"/>
          <p14:tracePt t="669107" x="8045450" y="4473575"/>
          <p14:tracePt t="669143" x="8037513" y="4465638"/>
          <p14:tracePt t="669173" x="8037513" y="4456113"/>
          <p14:tracePt t="669185" x="8027988" y="4456113"/>
          <p14:tracePt t="669200" x="8018463" y="4448175"/>
          <p14:tracePt t="669212" x="8018463" y="4438650"/>
          <p14:tracePt t="669223" x="8010525" y="4429125"/>
          <p14:tracePt t="669236" x="8001000" y="4411663"/>
          <p14:tracePt t="669248" x="7993063" y="4402138"/>
          <p14:tracePt t="669261" x="7993063" y="4394200"/>
          <p14:tracePt t="669278" x="7974013" y="4394200"/>
          <p14:tracePt t="669294" x="7974013" y="4384675"/>
          <p14:tracePt t="669311" x="7966075" y="4384675"/>
          <p14:tracePt t="669328" x="7956550" y="4376738"/>
          <p14:tracePt t="669360" x="7947025" y="4376738"/>
          <p14:tracePt t="669384" x="7947025" y="4367213"/>
          <p14:tracePt t="669397" x="7939088" y="4367213"/>
          <p14:tracePt t="669432" x="7929563" y="4367213"/>
          <p14:tracePt t="669456" x="7921625" y="4357688"/>
          <p14:tracePt t="669468" x="7902575" y="4357688"/>
          <p14:tracePt t="669480" x="7894638" y="4357688"/>
          <p14:tracePt t="669493" x="7885113" y="4340225"/>
          <p14:tracePt t="669505" x="7867650" y="4340225"/>
          <p14:tracePt t="669517" x="7840663" y="4330700"/>
          <p14:tracePt t="669530" x="7813675" y="4322763"/>
          <p14:tracePt t="669545" x="7796213" y="4322763"/>
          <p14:tracePt t="669562" x="7786688" y="4313238"/>
          <p14:tracePt t="669578" x="7751763" y="4313238"/>
          <p14:tracePt t="669611" x="7742238" y="4313238"/>
          <p14:tracePt t="669628" x="7732713" y="4313238"/>
          <p14:tracePt t="669681" x="7724775" y="4313238"/>
          <p14:tracePt t="669743" x="7715250" y="4313238"/>
          <p14:tracePt t="669768" x="7697788" y="4313238"/>
          <p14:tracePt t="669804" x="7688263" y="4313238"/>
          <p14:tracePt t="669828" x="7680325" y="4322763"/>
          <p14:tracePt t="669842" x="7670800" y="4322763"/>
          <p14:tracePt t="669853" x="7643813" y="4330700"/>
          <p14:tracePt t="669865" x="7635875" y="4340225"/>
          <p14:tracePt t="669879" x="7626350" y="4349750"/>
          <p14:tracePt t="669896" x="7616825" y="4349750"/>
          <p14:tracePt t="669913" x="7608888" y="4367213"/>
          <p14:tracePt t="669929" x="7599363" y="4376738"/>
          <p14:tracePt t="669950" x="7589838" y="4376738"/>
          <p14:tracePt t="669963" x="7589838" y="4384675"/>
          <p14:tracePt t="669986" x="7572375" y="4384675"/>
          <p14:tracePt t="670035" x="7572375" y="4394200"/>
          <p14:tracePt t="670047" x="7564438" y="4394200"/>
          <p14:tracePt t="670071" x="7564438" y="4402138"/>
          <p14:tracePt t="670083" x="7554913" y="4402138"/>
          <p14:tracePt t="670096" x="7545388" y="4411663"/>
          <p14:tracePt t="670107" x="7545388" y="4421188"/>
          <p14:tracePt t="670120" x="7537450" y="4421188"/>
          <p14:tracePt t="670132" x="7527925" y="4438650"/>
          <p14:tracePt t="670145" x="7518400" y="4448175"/>
          <p14:tracePt t="670167" x="7510463" y="4448175"/>
          <p14:tracePt t="670186" x="7510463" y="4456113"/>
          <p14:tracePt t="670221" x="7493000" y="4456113"/>
          <p14:tracePt t="670247" x="7493000" y="4465638"/>
          <p14:tracePt t="719848" x="7429500" y="4429125"/>
          <p14:tracePt t="719861" x="7340600" y="4367213"/>
          <p14:tracePt t="719873" x="7215188" y="4268788"/>
          <p14:tracePt t="719885" x="7027863" y="4090988"/>
          <p14:tracePt t="719902" x="6867525" y="3911600"/>
          <p14:tracePt t="719919" x="6751638" y="3714750"/>
          <p14:tracePt t="719935" x="6537325" y="3402013"/>
          <p14:tracePt t="719952" x="6473825" y="3313113"/>
          <p14:tracePt t="719969" x="6421438" y="3251200"/>
          <p14:tracePt t="719985" x="6402388" y="3232150"/>
          <p14:tracePt t="720002" x="6375400" y="3206750"/>
          <p14:tracePt t="720019" x="6367463" y="3197225"/>
          <p14:tracePt t="720051" x="6357938" y="3187700"/>
          <p14:tracePt t="720069" x="6340475" y="3152775"/>
          <p14:tracePt t="720087" x="6251575" y="3036888"/>
          <p14:tracePt t="720102" x="6207125" y="2946400"/>
          <p14:tracePt t="720119" x="6135688" y="2884488"/>
          <p14:tracePt t="720136" x="6054725" y="2795588"/>
          <p14:tracePt t="720152" x="5992813" y="2751138"/>
          <p14:tracePt t="720169" x="5965825" y="2724150"/>
          <p14:tracePt t="720185" x="5921375" y="2687638"/>
          <p14:tracePt t="720202" x="5911850" y="2687638"/>
          <p14:tracePt t="720219" x="5894388" y="2687638"/>
          <p14:tracePt t="720254" x="5902325" y="2714625"/>
          <p14:tracePt t="720268" x="5902325" y="2724150"/>
          <p14:tracePt t="720284" x="5911850" y="2751138"/>
          <p14:tracePt t="720300" x="5921375" y="2768600"/>
          <p14:tracePt t="720317" x="5973763" y="2840038"/>
          <p14:tracePt t="720334" x="6018213" y="2874963"/>
          <p14:tracePt t="720352" x="6108700" y="2982913"/>
          <p14:tracePt t="720367" x="6135688" y="3017838"/>
          <p14:tracePt t="720384" x="6170613" y="3081338"/>
          <p14:tracePt t="720401" x="6224588" y="3160713"/>
          <p14:tracePt t="720417" x="6251575" y="3197225"/>
          <p14:tracePt t="720434" x="6296025" y="3241675"/>
          <p14:tracePt t="720450" x="6375400" y="3295650"/>
          <p14:tracePt t="720467" x="6421438" y="3313113"/>
          <p14:tracePt t="720484" x="6446838" y="3322638"/>
          <p14:tracePt t="720501" x="6456363" y="3322638"/>
          <p14:tracePt t="720517" x="6456363" y="3330575"/>
          <p14:tracePt t="720534" x="6465888" y="3330575"/>
          <p14:tracePt t="720567" x="6465888" y="3303588"/>
          <p14:tracePt t="720584" x="6429375" y="3251200"/>
          <p14:tracePt t="720602" x="6330950" y="3081338"/>
          <p14:tracePt t="720617" x="6296025" y="2955925"/>
          <p14:tracePt t="720634" x="6242050" y="2849563"/>
          <p14:tracePt t="720651" x="6143625" y="2687638"/>
          <p14:tracePt t="720667" x="6135688" y="2660650"/>
          <p14:tracePt t="720684" x="6108700" y="2635250"/>
          <p14:tracePt t="720701" x="6099175" y="2625725"/>
          <p14:tracePt t="720772" x="6099175" y="2635250"/>
          <p14:tracePt t="720783" x="6108700" y="2660650"/>
          <p14:tracePt t="720796" x="6108700" y="2670175"/>
          <p14:tracePt t="720808" x="6126163" y="2687638"/>
          <p14:tracePt t="720820" x="6126163" y="2706688"/>
          <p14:tracePt t="720834" x="6135688" y="2732088"/>
          <p14:tracePt t="720851" x="6161088" y="2813050"/>
          <p14:tracePt t="720867" x="6215063" y="2894013"/>
          <p14:tracePt t="720884" x="6323013" y="3125788"/>
          <p14:tracePt t="720901" x="6350000" y="3206750"/>
          <p14:tracePt t="720918" x="6411913" y="3303588"/>
          <p14:tracePt t="720934" x="6438900" y="3367088"/>
          <p14:tracePt t="720951" x="6465888" y="3421063"/>
          <p14:tracePt t="720967" x="6510338" y="3536950"/>
          <p14:tracePt t="720984" x="6537325" y="3581400"/>
          <p14:tracePt t="721001" x="6564313" y="3608388"/>
          <p14:tracePt t="721017" x="6572250" y="3625850"/>
          <p14:tracePt t="721036" x="6589713" y="3662363"/>
          <p14:tracePt t="721052" x="6599238" y="3687763"/>
          <p14:tracePt t="721070" x="6599238" y="3697288"/>
          <p14:tracePt t="721086" x="6608763" y="3697288"/>
          <p14:tracePt t="721165" x="6608763" y="3670300"/>
          <p14:tracePt t="721178" x="6589713" y="3643313"/>
          <p14:tracePt t="721190" x="6589713" y="3608388"/>
          <p14:tracePt t="721203" x="6564313" y="3536950"/>
          <p14:tracePt t="721217" x="6510338" y="3429000"/>
          <p14:tracePt t="721234" x="6456363" y="3303588"/>
          <p14:tracePt t="721251" x="6367463" y="3071813"/>
          <p14:tracePt t="721267" x="6330950" y="2992438"/>
          <p14:tracePt t="721284" x="6323013" y="2946400"/>
          <p14:tracePt t="721301" x="6303963" y="2911475"/>
          <p14:tracePt t="721334" x="6286500" y="2901950"/>
          <p14:tracePt t="721351" x="6278563" y="2901950"/>
          <p14:tracePt t="721367" x="6278563" y="2894013"/>
          <p14:tracePt t="721385" x="6251575" y="2874963"/>
          <p14:tracePt t="721401" x="6224588" y="2867025"/>
          <p14:tracePt t="721417" x="6197600" y="2840038"/>
          <p14:tracePt t="721434" x="6161088" y="2803525"/>
          <p14:tracePt t="721451" x="6143625" y="2786063"/>
          <p14:tracePt t="721467" x="6135688" y="2778125"/>
          <p14:tracePt t="721505" x="6116638" y="2778125"/>
          <p14:tracePt t="721554" x="6108700" y="2778125"/>
          <p14:tracePt t="721589" x="6108700" y="2795588"/>
          <p14:tracePt t="721638" x="6108700" y="2803525"/>
          <p14:tracePt t="721651" x="6108700" y="2813050"/>
          <p14:tracePt t="721662" x="6108700" y="2822575"/>
          <p14:tracePt t="721687" x="6108700" y="2830513"/>
          <p14:tracePt t="721699" x="6108700" y="2840038"/>
          <p14:tracePt t="721711" x="6108700" y="2849563"/>
          <p14:tracePt t="721723" x="6108700" y="2867025"/>
          <p14:tracePt t="721737" x="6099175" y="2874963"/>
          <p14:tracePt t="721751" x="6081713" y="2894013"/>
          <p14:tracePt t="721767" x="6064250" y="2901950"/>
          <p14:tracePt t="721785" x="6037263" y="2921000"/>
          <p14:tracePt t="721801" x="6027738" y="2921000"/>
          <p14:tracePt t="721817" x="6018213" y="2921000"/>
          <p14:tracePt t="721834" x="6000750" y="2901950"/>
          <p14:tracePt t="721851" x="6000750" y="2884488"/>
          <p14:tracePt t="721867" x="6000750" y="2874963"/>
          <p14:tracePt t="721884" x="6010275" y="2867025"/>
          <p14:tracePt t="721901" x="6018213" y="2857500"/>
          <p14:tracePt t="721918" x="6027738" y="2857500"/>
          <p14:tracePt t="721934" x="6037263" y="2857500"/>
          <p14:tracePt t="721951" x="6045200" y="2857500"/>
          <p14:tracePt t="721969" x="6081713" y="2867025"/>
          <p14:tracePt t="721985" x="6108700" y="2874963"/>
          <p14:tracePt t="722002" x="6126163" y="2894013"/>
          <p14:tracePt t="722019" x="6153150" y="2894013"/>
          <p14:tracePt t="722035" x="6180138" y="2894013"/>
          <p14:tracePt t="722084" x="6170613" y="2874963"/>
          <p14:tracePt t="722096" x="6126163" y="2867025"/>
          <p14:tracePt t="722108" x="6054725" y="2849563"/>
          <p14:tracePt t="722121" x="5983288" y="2830513"/>
          <p14:tracePt t="722135" x="5929313" y="2830513"/>
          <p14:tracePt t="722152" x="5875338" y="2830513"/>
          <p14:tracePt t="722169" x="5822950" y="2830513"/>
          <p14:tracePt t="722185" x="5813425" y="2830513"/>
          <p14:tracePt t="722202" x="5803900" y="2830513"/>
          <p14:tracePt t="722254" x="5813425" y="2840038"/>
          <p14:tracePt t="722266" x="5840413" y="2840038"/>
          <p14:tracePt t="722278" x="5857875" y="2840038"/>
          <p14:tracePt t="722292" x="5902325" y="2849563"/>
          <p14:tracePt t="722303" x="5938838" y="2867025"/>
          <p14:tracePt t="722319" x="6010275" y="2874963"/>
          <p14:tracePt t="722336" x="6089650" y="2894013"/>
          <p14:tracePt t="722353" x="6188075" y="2921000"/>
          <p14:tracePt t="722369" x="6207125" y="2921000"/>
          <p14:tracePt t="722387" x="6232525" y="2921000"/>
          <p14:tracePt t="722435" x="6207125" y="2921000"/>
          <p14:tracePt t="722448" x="6161088" y="2901950"/>
          <p14:tracePt t="722460" x="6108700" y="2894013"/>
          <p14:tracePt t="722472" x="5983288" y="2874963"/>
          <p14:tracePt t="722486" x="5867400" y="2857500"/>
          <p14:tracePt t="722503" x="5741988" y="2840038"/>
          <p14:tracePt t="722518" x="5670550" y="2840038"/>
          <p14:tracePt t="722534" x="5626100" y="2822575"/>
          <p14:tracePt t="722551" x="5581650" y="2822575"/>
          <p14:tracePt t="722587" x="5589588" y="2822575"/>
          <p14:tracePt t="722601" x="5608638" y="2822575"/>
          <p14:tracePt t="722617" x="5626100" y="2840038"/>
          <p14:tracePt t="722634" x="5653088" y="2849563"/>
          <p14:tracePt t="722651" x="5803900" y="2874963"/>
          <p14:tracePt t="722667" x="5911850" y="2894013"/>
          <p14:tracePt t="722685" x="6000750" y="2921000"/>
          <p14:tracePt t="722701" x="6027738" y="2921000"/>
          <p14:tracePt t="722718" x="6037263" y="2921000"/>
          <p14:tracePt t="722734" x="6045200" y="2921000"/>
          <p14:tracePt t="722767" x="6037263" y="2921000"/>
          <p14:tracePt t="722784" x="5929313" y="2894013"/>
          <p14:tracePt t="722801" x="5830888" y="2874963"/>
          <p14:tracePt t="722819" x="5680075" y="2849563"/>
          <p14:tracePt t="722834" x="5653088" y="2830513"/>
          <p14:tracePt t="722851" x="5626100" y="2822575"/>
          <p14:tracePt t="722867" x="5616575" y="2822575"/>
          <p14:tracePt t="722903" x="5643563" y="2822575"/>
          <p14:tracePt t="722915" x="5661025" y="2822575"/>
          <p14:tracePt t="722927" x="5697538" y="2822575"/>
          <p14:tracePt t="722939" x="5795963" y="2830513"/>
          <p14:tracePt t="722952" x="5894388" y="2830513"/>
          <p14:tracePt t="722968" x="5965825" y="2830513"/>
          <p14:tracePt t="722984" x="6037263" y="2830513"/>
          <p14:tracePt t="723001" x="6081713" y="2840038"/>
          <p14:tracePt t="723018" x="6108700" y="2840038"/>
          <p14:tracePt t="723034" x="6116638" y="2849563"/>
          <p14:tracePt t="723090" x="6099175" y="2849563"/>
          <p14:tracePt t="723102" x="6054725" y="2849563"/>
          <p14:tracePt t="723114" x="6018213" y="2849563"/>
          <p14:tracePt t="723127" x="5929313" y="2849563"/>
          <p14:tracePt t="723139" x="5830888" y="2830513"/>
          <p14:tracePt t="723152" x="5759450" y="2830513"/>
          <p14:tracePt t="723167" x="5715000" y="2822575"/>
          <p14:tracePt t="723184" x="5697538" y="2822575"/>
          <p14:tracePt t="723201" x="5680075" y="2803525"/>
          <p14:tracePt t="723226" x="5688013" y="2803525"/>
          <p14:tracePt t="723238" x="5707063" y="2803525"/>
          <p14:tracePt t="723251" x="5732463" y="2803525"/>
          <p14:tracePt t="723268" x="5803900" y="2803525"/>
          <p14:tracePt t="723284" x="5894388" y="2803525"/>
          <p14:tracePt t="723301" x="6072188" y="2813050"/>
          <p14:tracePt t="723317" x="6108700" y="2813050"/>
          <p14:tracePt t="723334" x="6161088" y="2813050"/>
          <p14:tracePt t="723351" x="6197600" y="2813050"/>
          <p14:tracePt t="723368" x="6207125" y="2813050"/>
          <p14:tracePt t="723420" x="6180138" y="2813050"/>
          <p14:tracePt t="723432" x="6143625" y="2813050"/>
          <p14:tracePt t="723444" x="6089650" y="2813050"/>
          <p14:tracePt t="723457" x="6037263" y="2813050"/>
          <p14:tracePt t="723471" x="5965825" y="2795588"/>
          <p14:tracePt t="723486" x="5911850" y="2795588"/>
          <p14:tracePt t="723502" x="5849938" y="2778125"/>
          <p14:tracePt t="723518" x="5813425" y="2778125"/>
          <p14:tracePt t="723536" x="5795963" y="2768600"/>
          <p14:tracePt t="723584" x="5813425" y="2768600"/>
          <p14:tracePt t="723597" x="5840413" y="2778125"/>
          <p14:tracePt t="723608" x="5867400" y="2778125"/>
          <p14:tracePt t="723621" x="5902325" y="2778125"/>
          <p14:tracePt t="723635" x="5956300" y="2786063"/>
          <p14:tracePt t="723651" x="6081713" y="2803525"/>
          <p14:tracePt t="723668" x="6180138" y="2822575"/>
          <p14:tracePt t="723685" x="6296025" y="2840038"/>
          <p14:tracePt t="723702" x="6330950" y="2849563"/>
          <p14:tracePt t="723719" x="6350000" y="2849563"/>
          <p14:tracePt t="723735" x="6357938" y="2849563"/>
          <p14:tracePt t="723769" x="6330950" y="2849563"/>
          <p14:tracePt t="723785" x="6278563" y="2849563"/>
          <p14:tracePt t="723802" x="6207125" y="2849563"/>
          <p14:tracePt t="723818" x="5938838" y="2813050"/>
          <p14:tracePt t="723835" x="5813425" y="2813050"/>
          <p14:tracePt t="723852" x="5741988" y="2795588"/>
          <p14:tracePt t="723868" x="5724525" y="2795588"/>
          <p14:tracePt t="723912" x="5732463" y="2795588"/>
          <p14:tracePt t="723923" x="5751513" y="2795588"/>
          <p14:tracePt t="723935" x="5778500" y="2795588"/>
          <p14:tracePt t="723947" x="5813425" y="2795588"/>
          <p14:tracePt t="723962" x="5884863" y="2813050"/>
          <p14:tracePt t="723975" x="5992813" y="2849563"/>
          <p14:tracePt t="723987" x="6089650" y="2867025"/>
          <p14:tracePt t="724001" x="6188075" y="2884488"/>
          <p14:tracePt t="724018" x="6215063" y="2884488"/>
          <p14:tracePt t="724035" x="6232525" y="2894013"/>
          <p14:tracePt t="724051" x="6251575" y="2894013"/>
          <p14:tracePt t="724090" x="6232525" y="2894013"/>
          <p14:tracePt t="724102" x="6197600" y="2874963"/>
          <p14:tracePt t="724114" x="6116638" y="2867025"/>
          <p14:tracePt t="724126" x="6027738" y="2867025"/>
          <p14:tracePt t="724138" x="5902325" y="2849563"/>
          <p14:tracePt t="724152" x="5778500" y="2849563"/>
          <p14:tracePt t="724168" x="5707063" y="2830513"/>
          <p14:tracePt t="724185" x="5661025" y="2830513"/>
          <p14:tracePt t="724201" x="5643563" y="2830513"/>
          <p14:tracePt t="724248" x="5670550" y="2840038"/>
          <p14:tracePt t="724261" x="5688013" y="2840038"/>
          <p14:tracePt t="724272" x="5697538" y="2840038"/>
          <p14:tracePt t="724285" x="5768975" y="2857500"/>
          <p14:tracePt t="724301" x="5884863" y="2857500"/>
          <p14:tracePt t="724318" x="6027738" y="2874963"/>
          <p14:tracePt t="724335" x="6224588" y="2894013"/>
          <p14:tracePt t="724352" x="6269038" y="2894013"/>
          <p14:tracePt t="724370" x="6286500" y="2894013"/>
          <p14:tracePt t="724385" x="6296025" y="2894013"/>
          <p14:tracePt t="724418" x="6286500" y="2894013"/>
          <p14:tracePt t="724430" x="6251575" y="2884488"/>
          <p14:tracePt t="724443" x="6207125" y="2874963"/>
          <p14:tracePt t="724454" x="6135688" y="2857500"/>
          <p14:tracePt t="724468" x="6054725" y="2849563"/>
          <p14:tracePt t="724484" x="5983288" y="2830513"/>
          <p14:tracePt t="724501" x="5921375" y="2813050"/>
          <p14:tracePt t="724518" x="5902325" y="2813050"/>
          <p14:tracePt t="724534" x="5884863" y="2813050"/>
          <p14:tracePt t="724571" x="5894388" y="2813050"/>
          <p14:tracePt t="724585" x="5929313" y="2813050"/>
          <p14:tracePt t="724602" x="5946775" y="2813050"/>
          <p14:tracePt t="724619" x="6143625" y="2840038"/>
          <p14:tracePt t="724635" x="6242050" y="2857500"/>
          <p14:tracePt t="724652" x="6303963" y="2867025"/>
          <p14:tracePt t="724670" x="6350000" y="2867025"/>
          <p14:tracePt t="724685" x="6357938" y="2867025"/>
          <p14:tracePt t="724702" x="6357938" y="2874963"/>
          <p14:tracePt t="724735" x="6323013" y="2874963"/>
          <p14:tracePt t="724752" x="6286500" y="2874963"/>
          <p14:tracePt t="724768" x="6089650" y="2867025"/>
          <p14:tracePt t="724785" x="5946775" y="2849563"/>
          <p14:tracePt t="724802" x="5822950" y="2813050"/>
          <p14:tracePt t="724818" x="5661025" y="2786063"/>
          <p14:tracePt t="724835" x="5643563" y="2778125"/>
          <p14:tracePt t="724854" x="5635625" y="2778125"/>
          <p14:tracePt t="724876" x="5643563" y="2778125"/>
          <p14:tracePt t="724889" x="5653088" y="2778125"/>
          <p14:tracePt t="724902" x="5680075" y="2778125"/>
          <p14:tracePt t="724919" x="5732463" y="2778125"/>
          <p14:tracePt t="724934" x="5830888" y="2778125"/>
          <p14:tracePt t="724951" x="6099175" y="2813050"/>
          <p14:tracePt t="724968" x="6215063" y="2830513"/>
          <p14:tracePt t="724985" x="6330950" y="2857500"/>
          <p14:tracePt t="725001" x="6357938" y="2857500"/>
          <p14:tracePt t="725018" x="6367463" y="2857500"/>
          <p14:tracePt t="725064" x="6357938" y="2857500"/>
          <p14:tracePt t="725077" x="6303963" y="2857500"/>
          <p14:tracePt t="725089" x="6116638" y="2849563"/>
          <p14:tracePt t="725102" x="5902325" y="2813050"/>
          <p14:tracePt t="725119" x="5732463" y="2813050"/>
          <p14:tracePt t="725136" x="5635625" y="2795588"/>
          <p14:tracePt t="725153" x="5581650" y="2786063"/>
          <p14:tracePt t="725169" x="5572125" y="2786063"/>
          <p14:tracePt t="725202" x="5589588" y="2786063"/>
          <p14:tracePt t="725219" x="5599113" y="2786063"/>
          <p14:tracePt t="725236" x="5653088" y="2803525"/>
          <p14:tracePt t="725252" x="5751513" y="2830513"/>
          <p14:tracePt t="725270" x="5849938" y="2849563"/>
          <p14:tracePt t="725286" x="5983288" y="2874963"/>
          <p14:tracePt t="725303" x="6010275" y="2894013"/>
          <p14:tracePt t="725321" x="6027738" y="2894013"/>
          <p14:tracePt t="725367" x="6018213" y="2894013"/>
          <p14:tracePt t="725380" x="5973763" y="2884488"/>
          <p14:tracePt t="725391" x="5938838" y="2874963"/>
          <p14:tracePt t="725404" x="5857875" y="2840038"/>
          <p14:tracePt t="725419" x="5778500" y="2813050"/>
          <p14:tracePt t="725435" x="5680075" y="2778125"/>
          <p14:tracePt t="725453" x="5545138" y="2732088"/>
          <p14:tracePt t="725468" x="5518150" y="2714625"/>
          <p14:tracePt t="725485" x="5510213" y="2714625"/>
          <p14:tracePt t="725543" x="5518150" y="2714625"/>
          <p14:tracePt t="725555" x="5527675" y="2714625"/>
          <p14:tracePt t="725568" x="5554663" y="2724150"/>
          <p14:tracePt t="725580" x="5608638" y="2732088"/>
          <p14:tracePt t="725591" x="5778500" y="2768600"/>
          <p14:tracePt t="725604" x="5902325" y="2803525"/>
          <p14:tracePt t="725618" x="6000750" y="2822575"/>
          <p14:tracePt t="725635" x="6045200" y="2840038"/>
          <p14:tracePt t="725653" x="6072188" y="2849563"/>
          <p14:tracePt t="725668" x="6089650" y="2849563"/>
          <p14:tracePt t="725713" x="6072188" y="2849563"/>
          <p14:tracePt t="725725" x="6054725" y="2849563"/>
          <p14:tracePt t="725737" x="6010275" y="2849563"/>
          <p14:tracePt t="725752" x="5956300" y="2830513"/>
          <p14:tracePt t="725768" x="5875338" y="2813050"/>
          <p14:tracePt t="725786" x="5707063" y="2786063"/>
          <p14:tracePt t="725802" x="5643563" y="2768600"/>
          <p14:tracePt t="725819" x="5626100" y="2759075"/>
          <p14:tracePt t="725835" x="5608638" y="2759075"/>
          <p14:tracePt t="725852" x="5608638" y="2751138"/>
          <p14:tracePt t="725883" x="5616575" y="2751138"/>
          <p14:tracePt t="725894" x="5635625" y="2751138"/>
          <p14:tracePt t="725906" x="5643563" y="2751138"/>
          <p14:tracePt t="725920" x="5653088" y="2751138"/>
          <p14:tracePt t="725935" x="5653088" y="2759075"/>
          <p14:tracePt t="725951" x="5670550" y="2759075"/>
          <p14:tracePt t="725969" x="5680075" y="2759075"/>
          <p14:tracePt t="725986" x="5688013" y="2759075"/>
          <p14:tracePt t="726005" x="5697538" y="2759075"/>
          <p14:tracePt t="726072" x="5707063" y="2759075"/>
          <p14:tracePt t="726907" x="5715000" y="2759075"/>
          <p14:tracePt t="728005" x="5724525" y="2759075"/>
          <p14:tracePt t="729128" x="5732463" y="2759075"/>
          <p14:tracePt t="729406" x="5751513" y="2759075"/>
          <p14:tracePt t="729467" x="5759450" y="2759075"/>
          <p14:tracePt t="729503" x="5768975" y="2759075"/>
          <p14:tracePt t="729582" x="5778500" y="2759075"/>
          <p14:tracePt t="729656" x="5786438" y="2759075"/>
          <p14:tracePt t="729730" x="5795963" y="2759075"/>
          <p14:tracePt t="729913" x="5795963" y="2751138"/>
          <p14:tracePt t="729986" x="5803900" y="2751138"/>
          <p14:tracePt t="729998" x="5803900" y="2741613"/>
          <p14:tracePt t="730540" x="5822950" y="2741613"/>
          <p14:tracePt t="730594" x="5822950" y="2751138"/>
          <p14:tracePt t="730605" x="5830888" y="2751138"/>
          <p14:tracePt t="730630" x="5840413" y="2751138"/>
          <p14:tracePt t="730642" x="5849938" y="2751138"/>
          <p14:tracePt t="730654" x="5857875" y="2759075"/>
          <p14:tracePt t="730678" x="5867400" y="2759075"/>
          <p14:tracePt t="730690" x="5875338" y="2759075"/>
          <p14:tracePt t="730715" x="5894388" y="2759075"/>
          <p14:tracePt t="730752" x="5902325" y="2759075"/>
          <p14:tracePt t="730764" x="5911850" y="2759075"/>
          <p14:tracePt t="730776" x="5921375" y="2759075"/>
          <p14:tracePt t="730789" x="5929313" y="2759075"/>
          <p14:tracePt t="730803" x="5938838" y="2759075"/>
          <p14:tracePt t="730819" x="5946775" y="2768600"/>
          <p14:tracePt t="730837" x="5973763" y="2778125"/>
          <p14:tracePt t="730869" x="5983288" y="2778125"/>
          <p14:tracePt t="730910" x="5992813" y="2778125"/>
          <p14:tracePt t="730947" x="5992813" y="2786063"/>
          <p14:tracePt t="731019" x="5992813" y="2803525"/>
          <p14:tracePt t="731438" x="6000750" y="2803525"/>
          <p14:tracePt t="731461" x="6000750" y="2795588"/>
          <p14:tracePt t="731473" x="6000750" y="2786063"/>
          <p14:tracePt t="731498" x="6000750" y="2778125"/>
          <p14:tracePt t="731510" x="6000750" y="2768600"/>
          <p14:tracePt t="731522" x="6000750" y="2759075"/>
          <p14:tracePt t="731537" x="6000750" y="2751138"/>
          <p14:tracePt t="731559" x="6000750" y="2741613"/>
          <p14:tracePt t="731588" x="6000750" y="2732088"/>
          <p14:tracePt t="731613" x="6000750" y="2714625"/>
          <p14:tracePt t="731652" x="6000750" y="2706688"/>
          <p14:tracePt t="731701" x="6000750" y="2697163"/>
          <p14:tracePt t="731787" x="6000750" y="2687638"/>
          <p14:tracePt t="731871" x="6000750" y="2679700"/>
          <p14:tracePt t="731945" x="6000750" y="2670175"/>
          <p14:tracePt t="732017" x="6000750" y="2660650"/>
          <p14:tracePt t="732314" x="6000750" y="2643188"/>
          <p14:tracePt t="732472" x="6010275" y="2643188"/>
          <p14:tracePt t="732495" x="6010275" y="2635250"/>
          <p14:tracePt t="733520" x="6018213" y="2635250"/>
          <p14:tracePt t="735224" x="6027738" y="2635250"/>
          <p14:tracePt t="735308" x="6027738" y="2625725"/>
          <p14:tracePt t="735359" x="6027738" y="2616200"/>
          <p14:tracePt t="735393" x="6018213" y="2616200"/>
          <p14:tracePt t="735406" x="6010275" y="2616200"/>
          <p14:tracePt t="735419" x="6000750" y="2616200"/>
          <p14:tracePt t="735442" x="5992813" y="2616200"/>
          <p14:tracePt t="735467" x="5983288" y="2616200"/>
          <p14:tracePt t="735551" x="5992813" y="2625725"/>
          <p14:tracePt t="735563" x="6000750" y="2625725"/>
          <p14:tracePt t="735575" x="6010275" y="2635250"/>
          <p14:tracePt t="735589" x="6018213" y="2652713"/>
          <p14:tracePt t="735611" x="6027738" y="2652713"/>
          <p14:tracePt t="735642" x="6027738" y="2660650"/>
          <p14:tracePt t="735655" x="6045200" y="2660650"/>
          <p14:tracePt t="735727" x="6037263" y="2660650"/>
          <p14:tracePt t="735740" x="6027738" y="2643188"/>
          <p14:tracePt t="735751" x="6018213" y="2643188"/>
          <p14:tracePt t="735764" x="6010275" y="2643188"/>
          <p14:tracePt t="735776" x="5992813" y="2635250"/>
          <p14:tracePt t="735789" x="5973763" y="2635250"/>
          <p14:tracePt t="735804" x="5965825" y="2635250"/>
          <p14:tracePt t="735821" x="5956300" y="2635250"/>
          <p14:tracePt t="735839" x="5946775" y="2635250"/>
          <p14:tracePt t="735854" x="5946775" y="2625725"/>
          <p14:tracePt t="735910" x="5956300" y="2625725"/>
          <p14:tracePt t="735922" x="5983288" y="2625725"/>
          <p14:tracePt t="735934" x="5992813" y="2625725"/>
          <p14:tracePt t="735946" x="6010275" y="2625725"/>
          <p14:tracePt t="735958" x="6018213" y="2625725"/>
          <p14:tracePt t="735971" x="6037263" y="2625725"/>
          <p14:tracePt t="735987" x="6045200" y="2625725"/>
          <p14:tracePt t="736007" x="6054725" y="2625725"/>
          <p14:tracePt t="736092" x="6037263" y="2625725"/>
          <p14:tracePt t="736105" x="6027738" y="2625725"/>
          <p14:tracePt t="736116" x="6018213" y="2625725"/>
          <p14:tracePt t="736134" x="6010275" y="2625725"/>
          <p14:tracePt t="736147" x="6000750" y="2625725"/>
          <p14:tracePt t="736171" x="5992813" y="2616200"/>
          <p14:tracePt t="736243" x="6000750" y="2616200"/>
          <p14:tracePt t="736255" x="6010275" y="2616200"/>
          <p14:tracePt t="736268" x="6018213" y="2616200"/>
          <p14:tracePt t="736279" x="6037263" y="2616200"/>
          <p14:tracePt t="736291" x="6054725" y="2616200"/>
          <p14:tracePt t="736304" x="6064250" y="2616200"/>
          <p14:tracePt t="736320" x="6072188" y="2616200"/>
          <p14:tracePt t="736336" x="6081713" y="2616200"/>
          <p14:tracePt t="736353" x="6108700" y="2616200"/>
          <p14:tracePt t="736403" x="6089650" y="2608263"/>
          <p14:tracePt t="736414" x="6072188" y="2608263"/>
          <p14:tracePt t="736426" x="6054725" y="2608263"/>
          <p14:tracePt t="736439" x="6037263" y="2589213"/>
          <p14:tracePt t="736453" x="6027738" y="2589213"/>
          <p14:tracePt t="736475" x="6018213" y="2589213"/>
          <p14:tracePt t="736548" x="6027738" y="2589213"/>
          <p14:tracePt t="736561" x="6037263" y="2589213"/>
          <p14:tracePt t="736573" x="6045200" y="2589213"/>
          <p14:tracePt t="736587" x="6054725" y="2598738"/>
          <p14:tracePt t="736604" x="6081713" y="2598738"/>
          <p14:tracePt t="736623" x="6089650" y="2598738"/>
          <p14:tracePt t="736640" x="6099175" y="2598738"/>
          <p14:tracePt t="736725" x="6081713" y="2598738"/>
          <p14:tracePt t="736737" x="6054725" y="2598738"/>
          <p14:tracePt t="736749" x="6037263" y="2598738"/>
          <p14:tracePt t="736762" x="6018213" y="2608263"/>
          <p14:tracePt t="736775" x="6010275" y="2608263"/>
          <p14:tracePt t="736787" x="6000750" y="2608263"/>
          <p14:tracePt t="736813" x="6000750" y="2616200"/>
          <p14:tracePt t="736861" x="6010275" y="2616200"/>
          <p14:tracePt t="736874" x="6027738" y="2616200"/>
          <p14:tracePt t="736886" x="6037263" y="2625725"/>
          <p14:tracePt t="736898" x="6045200" y="2625725"/>
          <p14:tracePt t="736910" x="6054725" y="2625725"/>
          <p14:tracePt t="736923" x="6064250" y="2625725"/>
          <p14:tracePt t="736945" x="6072188" y="2625725"/>
          <p14:tracePt t="737018" x="6054725" y="2616200"/>
          <p14:tracePt t="737030" x="6037263" y="2616200"/>
          <p14:tracePt t="737042" x="6027738" y="2616200"/>
          <p14:tracePt t="737055" x="6018213" y="2598738"/>
          <p14:tracePt t="737069" x="6010275" y="2598738"/>
          <p14:tracePt t="737158" x="6037263" y="2598738"/>
          <p14:tracePt t="737171" x="6045200" y="2598738"/>
          <p14:tracePt t="737183" x="6054725" y="2598738"/>
          <p14:tracePt t="737195" x="6064250" y="2598738"/>
          <p14:tracePt t="737219" x="6072188" y="2598738"/>
          <p14:tracePt t="737280" x="6064250" y="2598738"/>
          <p14:tracePt t="737294" x="6054725" y="2598738"/>
          <p14:tracePt t="737305" x="6037263" y="2598738"/>
          <p14:tracePt t="737317" x="6027738" y="2598738"/>
          <p14:tracePt t="737329" x="6018213" y="2598738"/>
          <p14:tracePt t="737341" x="6010275" y="2598738"/>
          <p14:tracePt t="737427" x="6018213" y="2598738"/>
          <p14:tracePt t="737438" x="6027738" y="2598738"/>
          <p14:tracePt t="737450" x="6045200" y="2608263"/>
          <p14:tracePt t="737474" x="6054725" y="2608263"/>
          <p14:tracePt t="737559" x="6037263" y="2608263"/>
          <p14:tracePt t="737572" x="6027738" y="2608263"/>
          <p14:tracePt t="737598" x="6027738" y="2598738"/>
          <p14:tracePt t="737609" x="6018213" y="2598738"/>
          <p14:tracePt t="737674" x="6027738" y="2598738"/>
          <p14:tracePt t="737687" x="6045200" y="2598738"/>
          <p14:tracePt t="737698" x="6054725" y="2598738"/>
          <p14:tracePt t="737710" x="6064250" y="2598738"/>
          <p14:tracePt t="737722" x="6072188" y="2598738"/>
          <p14:tracePt t="737868" x="6072188" y="2608263"/>
          <p14:tracePt t="737881" x="6072188" y="2616200"/>
          <p14:tracePt t="737905" x="6072188" y="2635250"/>
          <p14:tracePt t="737917" x="6072188" y="2643188"/>
          <p14:tracePt t="737943" x="6072188" y="2652713"/>
          <p14:tracePt t="737955" x="6072188" y="2670175"/>
          <p14:tracePt t="737966" x="6072188" y="2679700"/>
          <p14:tracePt t="737979" x="6072188" y="2687638"/>
          <p14:tracePt t="737991" x="6072188" y="2697163"/>
          <p14:tracePt t="738016" x="6064250" y="2706688"/>
          <p14:tracePt t="738039" x="6064250" y="2714625"/>
          <p14:tracePt t="738076" x="6064250" y="2724150"/>
          <p14:tracePt t="738100" x="6064250" y="2732088"/>
          <p14:tracePt t="738125" x="6064250" y="2751138"/>
          <p14:tracePt t="738137" x="6054725" y="2751138"/>
          <p14:tracePt t="738168" x="6054725" y="2759075"/>
          <p14:tracePt t="738203" x="6054725" y="2768600"/>
          <p14:tracePt t="738251" x="6054725" y="2778125"/>
          <p14:tracePt t="738962" x="6054725" y="2768600"/>
          <p14:tracePt t="740704" x="6064250" y="2768600"/>
          <p14:tracePt t="740801" x="6064250" y="2759075"/>
          <p14:tracePt t="740898" x="6072188" y="2759075"/>
          <p14:tracePt t="741066" x="6081713" y="2759075"/>
          <p14:tracePt t="741116" x="6089650" y="2759075"/>
          <p14:tracePt t="741128" x="6099175" y="2759075"/>
          <p14:tracePt t="741152" x="6116638" y="2759075"/>
          <p14:tracePt t="741164" x="6126163" y="2759075"/>
          <p14:tracePt t="741183" x="6135688" y="2759075"/>
          <p14:tracePt t="741206" x="6143625" y="2759075"/>
          <p14:tracePt t="741231" x="6153150" y="2768600"/>
          <p14:tracePt t="741243" x="6161088" y="2768600"/>
          <p14:tracePt t="741256" x="6170613" y="2768600"/>
          <p14:tracePt t="741271" x="6180138" y="2778125"/>
          <p14:tracePt t="741288" x="6207125" y="2778125"/>
          <p14:tracePt t="741305" x="6224588" y="2786063"/>
          <p14:tracePt t="741321" x="6232525" y="2795588"/>
          <p14:tracePt t="741339" x="6242050" y="2795588"/>
          <p14:tracePt t="741355" x="6259513" y="2803525"/>
          <p14:tracePt t="741371" x="6269038" y="2803525"/>
          <p14:tracePt t="741388" x="6286500" y="2830513"/>
          <p14:tracePt t="741422" x="6296025" y="2830513"/>
          <p14:tracePt t="741438" x="6303963" y="2840038"/>
          <p14:tracePt t="741471" x="6313488" y="2849563"/>
          <p14:tracePt t="741508" x="6330950" y="2857500"/>
          <p14:tracePt t="741546" x="6340475" y="2867025"/>
          <p14:tracePt t="741570" x="6350000" y="2874963"/>
          <p14:tracePt t="741582" x="6367463" y="2894013"/>
          <p14:tracePt t="741594" x="6375400" y="2901950"/>
          <p14:tracePt t="741607" x="6394450" y="2901950"/>
          <p14:tracePt t="741621" x="6394450" y="2911475"/>
          <p14:tracePt t="741638" x="6402388" y="2911475"/>
          <p14:tracePt t="741656" x="6411913" y="2928938"/>
          <p14:tracePt t="741671" x="6421438" y="2928938"/>
          <p14:tracePt t="741688" x="6421438" y="2938463"/>
          <p14:tracePt t="741705" x="6429375" y="2938463"/>
          <p14:tracePt t="741721" x="6429375" y="2946400"/>
          <p14:tracePt t="741737" x="6438900" y="2965450"/>
          <p14:tracePt t="741772" x="6446838" y="2982913"/>
          <p14:tracePt t="741805" x="6465888" y="2992438"/>
          <p14:tracePt t="741822" x="6473825" y="3009900"/>
          <p14:tracePt t="741854" x="6483350" y="3017838"/>
          <p14:tracePt t="741872" x="6492875" y="3044825"/>
          <p14:tracePt t="741887" x="6500813" y="3054350"/>
          <p14:tracePt t="741904" x="6510338" y="3071813"/>
          <p14:tracePt t="741920" x="6527800" y="3098800"/>
          <p14:tracePt t="741937" x="6527800" y="3108325"/>
          <p14:tracePt t="741953" x="6537325" y="3108325"/>
          <p14:tracePt t="741970" x="6545263" y="3125788"/>
          <p14:tracePt t="742003" x="6545263" y="3135313"/>
          <p14:tracePt t="742020" x="6545263" y="3143250"/>
          <p14:tracePt t="742039" x="6554788" y="3152775"/>
          <p14:tracePt t="742063" x="6554788" y="3170238"/>
          <p14:tracePt t="742087" x="6554788" y="3179763"/>
          <p14:tracePt t="742100" x="6564313" y="3187700"/>
          <p14:tracePt t="742112" x="6564313" y="3206750"/>
          <p14:tracePt t="742124" x="6572250" y="3214688"/>
          <p14:tracePt t="742137" x="6572250" y="3241675"/>
          <p14:tracePt t="742153" x="6589713" y="3268663"/>
          <p14:tracePt t="742170" x="6589713" y="3303588"/>
          <p14:tracePt t="742187" x="6589713" y="3322638"/>
          <p14:tracePt t="742204" x="6599238" y="3375025"/>
          <p14:tracePt t="742221" x="6599238" y="3384550"/>
          <p14:tracePt t="742237" x="6608763" y="3394075"/>
          <p14:tracePt t="742254" x="6608763" y="3411538"/>
          <p14:tracePt t="742271" x="6608763" y="3421063"/>
          <p14:tracePt t="742289" x="6608763" y="3438525"/>
          <p14:tracePt t="742320" x="6608763" y="3446463"/>
          <p14:tracePt t="742339" x="6608763" y="3455988"/>
          <p14:tracePt t="742354" x="6608763" y="3465513"/>
          <p14:tracePt t="742371" x="6608763" y="3473450"/>
          <p14:tracePt t="742387" x="6608763" y="3492500"/>
          <p14:tracePt t="742404" x="6608763" y="3509963"/>
          <p14:tracePt t="742421" x="6608763" y="3517900"/>
          <p14:tracePt t="742437" x="6608763" y="3544888"/>
          <p14:tracePt t="742454" x="6608763" y="3554413"/>
          <p14:tracePt t="742472" x="6608763" y="3563938"/>
          <p14:tracePt t="742488" x="6608763" y="3581400"/>
          <p14:tracePt t="742505" x="6608763" y="3589338"/>
          <p14:tracePt t="742522" x="6608763" y="3598863"/>
          <p14:tracePt t="742538" x="6608763" y="3608388"/>
          <p14:tracePt t="742557" x="6608763" y="3616325"/>
          <p14:tracePt t="742593" x="6608763" y="3625850"/>
          <p14:tracePt t="742629" x="6608763" y="3635375"/>
          <p14:tracePt t="742709" x="6608763" y="3652838"/>
          <p14:tracePt t="742782" x="6608763" y="3662363"/>
          <p14:tracePt t="742831" x="6599238" y="3662363"/>
          <p14:tracePt t="742857" x="6599238" y="3670300"/>
          <p14:tracePt t="742953" x="6599238" y="3679825"/>
          <p14:tracePt t="743299" x="6589713" y="3679825"/>
          <p14:tracePt t="744467" x="6581775" y="3679825"/>
          <p14:tracePt t="745585" x="6581775" y="3687763"/>
          <p14:tracePt t="745597" x="6581775" y="3697288"/>
          <p14:tracePt t="745609" x="6581775" y="3706813"/>
          <p14:tracePt t="745634" x="6581775" y="3724275"/>
          <p14:tracePt t="745724" x="6581775" y="3733800"/>
          <p14:tracePt t="745821" x="6581775" y="3741738"/>
          <p14:tracePt t="745845" x="6581775" y="3751263"/>
          <p14:tracePt t="745858" x="6581775" y="3759200"/>
          <p14:tracePt t="745870" x="6589713" y="3759200"/>
          <p14:tracePt t="745882" x="6589713" y="3768725"/>
          <p14:tracePt t="745906" x="6599238" y="3768725"/>
          <p14:tracePt t="745918" x="6599238" y="3778250"/>
          <p14:tracePt t="745966" x="6608763" y="3778250"/>
          <p14:tracePt t="746015" x="6616700" y="3778250"/>
          <p14:tracePt t="746026" x="6626225" y="3778250"/>
          <p14:tracePt t="746038" x="6635750" y="3778250"/>
          <p14:tracePt t="746051" x="6653213" y="3795713"/>
          <p14:tracePt t="746062" x="6661150" y="3795713"/>
          <p14:tracePt t="746086" x="6670675" y="3795713"/>
          <p14:tracePt t="746099" x="6680200" y="3795713"/>
          <p14:tracePt t="746110" x="6688138" y="3795713"/>
          <p14:tracePt t="746123" x="6697663" y="3795713"/>
          <p14:tracePt t="746137" x="6707188" y="3795713"/>
          <p14:tracePt t="746154" x="6724650" y="3795713"/>
          <p14:tracePt t="746171" x="6742113" y="3795713"/>
          <p14:tracePt t="746188" x="6751638" y="3786188"/>
          <p14:tracePt t="746206" x="6759575" y="3786188"/>
          <p14:tracePt t="746222" x="6769100" y="3786188"/>
          <p14:tracePt t="746239" x="6778625" y="3778250"/>
          <p14:tracePt t="746255" x="6796088" y="3768725"/>
          <p14:tracePt t="746272" x="6804025" y="3768725"/>
          <p14:tracePt t="746289" x="6823075" y="3751263"/>
          <p14:tracePt t="746305" x="6831013" y="3741738"/>
          <p14:tracePt t="746322" x="6858000" y="3724275"/>
          <p14:tracePt t="746339" x="6884988" y="3697288"/>
          <p14:tracePt t="746357" x="6911975" y="3679825"/>
          <p14:tracePt t="746358" x="6921500" y="3670300"/>
          <p14:tracePt t="746372" x="6929438" y="3662363"/>
          <p14:tracePt t="746388" x="6938963" y="3652838"/>
          <p14:tracePt t="746404" x="6938963" y="3643313"/>
          <p14:tracePt t="746420" x="6973888" y="3616325"/>
          <p14:tracePt t="746437" x="6983413" y="3598863"/>
          <p14:tracePt t="746454" x="7000875" y="3571875"/>
          <p14:tracePt t="746470" x="7037388" y="3517900"/>
          <p14:tracePt t="746489" x="7045325" y="3500438"/>
          <p14:tracePt t="746507" x="7064375" y="3465513"/>
          <p14:tracePt t="746538" x="7064375" y="3455988"/>
          <p14:tracePt t="746555" x="7064375" y="3411538"/>
          <p14:tracePt t="746572" x="7064375" y="3384550"/>
          <p14:tracePt t="746589" x="7064375" y="3322638"/>
          <p14:tracePt t="746605" x="7064375" y="3313113"/>
          <p14:tracePt t="746621" x="7064375" y="3295650"/>
          <p14:tracePt t="746639" x="7064375" y="3278188"/>
          <p14:tracePt t="746655" x="7064375" y="3268663"/>
          <p14:tracePt t="746688" x="7045325" y="3206750"/>
          <p14:tracePt t="746705" x="7045325" y="3179763"/>
          <p14:tracePt t="746722" x="7037388" y="3170238"/>
          <p14:tracePt t="746738" x="7027863" y="3143250"/>
          <p14:tracePt t="746755" x="7000875" y="3125788"/>
          <p14:tracePt t="746772" x="7000875" y="3116263"/>
          <p14:tracePt t="746789" x="6983413" y="3108325"/>
          <p14:tracePt t="746805" x="6956425" y="3063875"/>
          <p14:tracePt t="746821" x="6850063" y="2955925"/>
          <p14:tracePt t="746837" x="6804025" y="2921000"/>
          <p14:tracePt t="746855" x="6759575" y="2894013"/>
          <p14:tracePt t="746871" x="6751638" y="2884488"/>
          <p14:tracePt t="746887" x="6742113" y="2884488"/>
          <p14:tracePt t="746904" x="6724650" y="2884488"/>
          <p14:tracePt t="746920" x="6715125" y="2874963"/>
          <p14:tracePt t="746939" x="6707188" y="2874963"/>
          <p14:tracePt t="746954" x="6697663" y="2874963"/>
          <p14:tracePt t="746970" x="6688138" y="2874963"/>
          <p14:tracePt t="746989" x="6661150" y="2874963"/>
          <p14:tracePt t="747004" x="6653213" y="2874963"/>
          <p14:tracePt t="747021" x="6616700" y="2874963"/>
          <p14:tracePt t="747037" x="6545263" y="2857500"/>
          <p14:tracePt t="747054" x="6518275" y="2857500"/>
          <p14:tracePt t="747071" x="6500813" y="2857500"/>
          <p14:tracePt t="747087" x="6473825" y="2849563"/>
          <p14:tracePt t="747121" x="6465888" y="2849563"/>
          <p14:tracePt t="747137" x="6456363" y="2849563"/>
          <p14:tracePt t="747170" x="6446838" y="2849563"/>
          <p14:tracePt t="747183" x="6446838" y="2867025"/>
          <p14:tracePt t="747207" x="6438900" y="2874963"/>
          <p14:tracePt t="747237" x="6438900" y="2884488"/>
          <p14:tracePt t="747261" x="6429375" y="2894013"/>
          <p14:tracePt t="747274" x="6429375" y="2901950"/>
          <p14:tracePt t="747286" x="6411913" y="2928938"/>
          <p14:tracePt t="747297" x="6402388" y="2946400"/>
          <p14:tracePt t="747310" x="6375400" y="2992438"/>
          <p14:tracePt t="747322" x="6367463" y="3044825"/>
          <p14:tracePt t="747337" x="6330950" y="3108325"/>
          <p14:tracePt t="747354" x="6323013" y="3143250"/>
          <p14:tracePt t="747371" x="6296025" y="3206750"/>
          <p14:tracePt t="747387" x="6278563" y="3241675"/>
          <p14:tracePt t="747404" x="6269038" y="3286125"/>
          <p14:tracePt t="747421" x="6259513" y="3349625"/>
          <p14:tracePt t="747437" x="6242050" y="3357563"/>
          <p14:tracePt t="747454" x="6242050" y="3375025"/>
          <p14:tracePt t="747470" x="6242050" y="3402013"/>
          <p14:tracePt t="747487" x="6242050" y="3421063"/>
          <p14:tracePt t="747504" x="6232525" y="3455988"/>
          <p14:tracePt t="747520" x="6224588" y="3492500"/>
          <p14:tracePt t="747537" x="6224588" y="3527425"/>
          <p14:tracePt t="747554" x="6207125" y="3571875"/>
          <p14:tracePt t="747570" x="6207125" y="3589338"/>
          <p14:tracePt t="747587" x="6207125" y="3598863"/>
          <p14:tracePt t="747604" x="6207125" y="3625850"/>
          <p14:tracePt t="747620" x="6207125" y="3635375"/>
          <p14:tracePt t="747637" x="6207125" y="3643313"/>
          <p14:tracePt t="747654" x="6207125" y="3662363"/>
          <p14:tracePt t="747670" x="6215063" y="3670300"/>
          <p14:tracePt t="747687" x="6224588" y="3697288"/>
          <p14:tracePt t="747704" x="6232525" y="3724275"/>
          <p14:tracePt t="747721" x="6259513" y="3751263"/>
          <p14:tracePt t="747737" x="6286500" y="3786188"/>
          <p14:tracePt t="747754" x="6340475" y="3840163"/>
          <p14:tracePt t="747770" x="6375400" y="3867150"/>
          <p14:tracePt t="747787" x="6402388" y="3894138"/>
          <p14:tracePt t="747804" x="6438900" y="3911600"/>
          <p14:tracePt t="747820" x="6456363" y="3929063"/>
          <p14:tracePt t="747837" x="6483350" y="3938588"/>
          <p14:tracePt t="747854" x="6545263" y="3956050"/>
          <p14:tracePt t="747871" x="6572250" y="3965575"/>
          <p14:tracePt t="747888" x="6589713" y="3965575"/>
          <p14:tracePt t="747905" x="6653213" y="3973513"/>
          <p14:tracePt t="747922" x="6680200" y="3973513"/>
          <p14:tracePt t="747940" x="6751638" y="3973513"/>
          <p14:tracePt t="747955" x="6804025" y="3973513"/>
          <p14:tracePt t="747972" x="6831013" y="3973513"/>
          <p14:tracePt t="747988" x="6875463" y="3973513"/>
          <p14:tracePt t="748005" x="6902450" y="3973513"/>
          <p14:tracePt t="748022" x="6911975" y="3973513"/>
          <p14:tracePt t="748039" x="6929438" y="3973513"/>
          <p14:tracePt t="748056" x="6938963" y="3973513"/>
          <p14:tracePt t="748072" x="6956425" y="3973513"/>
          <p14:tracePt t="748088" x="6983413" y="3956050"/>
          <p14:tracePt t="748105" x="7000875" y="3929063"/>
          <p14:tracePt t="748121" x="7018338" y="3884613"/>
          <p14:tracePt t="748139" x="7037388" y="3857625"/>
          <p14:tracePt t="748155" x="7045325" y="3830638"/>
          <p14:tracePt t="748172" x="7054850" y="3805238"/>
          <p14:tracePt t="748189" x="7072313" y="3778250"/>
          <p14:tracePt t="748207" x="7089775" y="3714750"/>
          <p14:tracePt t="748222" x="7108825" y="3687763"/>
          <p14:tracePt t="748239" x="7108825" y="3662363"/>
          <p14:tracePt t="748256" x="7108825" y="3643313"/>
          <p14:tracePt t="748272" x="7108825" y="3608388"/>
          <p14:tracePt t="748289" x="7108825" y="3544888"/>
          <p14:tracePt t="748305" x="7108825" y="3492500"/>
          <p14:tracePt t="748324" x="7108825" y="3322638"/>
          <p14:tracePt t="748339" x="7108825" y="3286125"/>
          <p14:tracePt t="748355" x="7108825" y="3268663"/>
          <p14:tracePt t="748360" x="7099300" y="3241675"/>
          <p14:tracePt t="748373" x="7099300" y="3232150"/>
          <p14:tracePt t="748397" x="7089775" y="3224213"/>
          <p14:tracePt t="748408" x="7089775" y="3206750"/>
          <p14:tracePt t="748422" x="7081838" y="3206750"/>
          <p14:tracePt t="748438" x="7081838" y="3197225"/>
          <p14:tracePt t="748455" x="7072313" y="3197225"/>
          <p14:tracePt t="748472" x="7054850" y="3170238"/>
          <p14:tracePt t="748489" x="7037388" y="3143250"/>
          <p14:tracePt t="748506" x="6983413" y="3044825"/>
          <p14:tracePt t="748522" x="6956425" y="3009900"/>
          <p14:tracePt t="748539" x="6929438" y="2982913"/>
          <p14:tracePt t="748556" x="6894513" y="2955925"/>
          <p14:tracePt t="748572" x="6884988" y="2946400"/>
          <p14:tracePt t="748590" x="6875463" y="2946400"/>
          <p14:tracePt t="748606" x="6875463" y="2938463"/>
          <p14:tracePt t="748621" x="6867525" y="2938463"/>
          <p14:tracePt t="748638" x="6858000" y="2938463"/>
          <p14:tracePt t="748654" x="6840538" y="2938463"/>
          <p14:tracePt t="748671" x="6831013" y="2938463"/>
          <p14:tracePt t="748687" x="6804025" y="2938463"/>
          <p14:tracePt t="748706" x="6778625" y="2921000"/>
          <p14:tracePt t="748724" x="6742113" y="2911475"/>
          <p14:tracePt t="748739" x="6724650" y="2911475"/>
          <p14:tracePt t="748755" x="6715125" y="2911475"/>
          <p14:tracePt t="748772" x="6707188" y="2911475"/>
          <p14:tracePt t="748790" x="6688138" y="2911475"/>
          <p14:tracePt t="748805" x="6680200" y="2911475"/>
          <p14:tracePt t="748822" x="6670675" y="2911475"/>
          <p14:tracePt t="748839" x="6643688" y="2911475"/>
          <p14:tracePt t="748855" x="6626225" y="2911475"/>
          <p14:tracePt t="748872" x="6608763" y="2911475"/>
          <p14:tracePt t="748889" x="6589713" y="2921000"/>
          <p14:tracePt t="748906" x="6581775" y="2928938"/>
          <p14:tracePt t="748924" x="6564313" y="2946400"/>
          <p14:tracePt t="748939" x="6554788" y="2955925"/>
          <p14:tracePt t="748954" x="6545263" y="2955925"/>
          <p14:tracePt t="748971" x="6537325" y="2973388"/>
          <p14:tracePt t="748987" x="6518275" y="2982913"/>
          <p14:tracePt t="749004" x="6500813" y="2992438"/>
          <p14:tracePt t="749021" x="6456363" y="3044825"/>
          <p14:tracePt t="749037" x="6429375" y="3054350"/>
          <p14:tracePt t="749054" x="6421438" y="3081338"/>
          <p14:tracePt t="749071" x="6402388" y="3098800"/>
          <p14:tracePt t="749087" x="6384925" y="3108325"/>
          <p14:tracePt t="749104" x="6375400" y="3116263"/>
          <p14:tracePt t="749121" x="6375400" y="3135313"/>
          <p14:tracePt t="749138" x="6367463" y="3143250"/>
          <p14:tracePt t="749154" x="6357938" y="3170238"/>
          <p14:tracePt t="749171" x="6350000" y="3197225"/>
          <p14:tracePt t="749188" x="6323013" y="3224213"/>
          <p14:tracePt t="749205" x="6296025" y="3286125"/>
          <p14:tracePt t="749221" x="6286500" y="3313113"/>
          <p14:tracePt t="749238" x="6286500" y="3322638"/>
          <p14:tracePt t="749254" x="6269038" y="3340100"/>
          <p14:tracePt t="749271" x="6269038" y="3367088"/>
          <p14:tracePt t="749288" x="6269038" y="3384550"/>
          <p14:tracePt t="749305" x="6269038" y="3394075"/>
          <p14:tracePt t="749321" x="6269038" y="3438525"/>
          <p14:tracePt t="749338" x="6269038" y="3482975"/>
          <p14:tracePt t="749356" x="6278563" y="3544888"/>
          <p14:tracePt t="749371" x="6286500" y="3563938"/>
          <p14:tracePt t="749388" x="6286500" y="3589338"/>
          <p14:tracePt t="749405" x="6303963" y="3625850"/>
          <p14:tracePt t="749422" x="6323013" y="3643313"/>
          <p14:tracePt t="749438" x="6330950" y="3670300"/>
          <p14:tracePt t="749455" x="6357938" y="3706813"/>
          <p14:tracePt t="749471" x="6357938" y="3724275"/>
          <p14:tracePt t="749489" x="6375400" y="3759200"/>
          <p14:tracePt t="749505" x="6402388" y="3768725"/>
          <p14:tracePt t="749521" x="6411913" y="3795713"/>
          <p14:tracePt t="749538" x="6465888" y="3830638"/>
          <p14:tracePt t="749555" x="6492875" y="3857625"/>
          <p14:tracePt t="749571" x="6500813" y="3867150"/>
          <p14:tracePt t="749588" x="6527800" y="3876675"/>
          <p14:tracePt t="749604" x="6537325" y="3876675"/>
          <p14:tracePt t="749622" x="6545263" y="3884613"/>
          <p14:tracePt t="749638" x="6564313" y="3884613"/>
          <p14:tracePt t="749655" x="6572250" y="3902075"/>
          <p14:tracePt t="749671" x="6599238" y="3902075"/>
          <p14:tracePt t="749688" x="6626225" y="3902075"/>
          <p14:tracePt t="749705" x="6635750" y="3902075"/>
          <p14:tracePt t="749722" x="6680200" y="3902075"/>
          <p14:tracePt t="749739" x="6707188" y="3902075"/>
          <p14:tracePt t="749755" x="6715125" y="3902075"/>
          <p14:tracePt t="749774" x="6759575" y="3894138"/>
          <p14:tracePt t="749789" x="6786563" y="3884613"/>
          <p14:tracePt t="749805" x="6796088" y="3876675"/>
          <p14:tracePt t="749824" x="6831013" y="3849688"/>
          <p14:tracePt t="749839" x="6850063" y="3840163"/>
          <p14:tracePt t="749856" x="6858000" y="3830638"/>
          <p14:tracePt t="749860" x="6858000" y="3805238"/>
          <p14:tracePt t="749872" x="6875463" y="3795713"/>
          <p14:tracePt t="749889" x="6884988" y="3786188"/>
          <p14:tracePt t="749906" x="6884988" y="3759200"/>
          <p14:tracePt t="749922" x="6894513" y="3733800"/>
          <p14:tracePt t="749940" x="6902450" y="3724275"/>
          <p14:tracePt t="749957" x="6902450" y="3697288"/>
          <p14:tracePt t="749973" x="6911975" y="3635375"/>
          <p14:tracePt t="749989" x="6911975" y="3598863"/>
          <p14:tracePt t="750004" x="6929438" y="3563938"/>
          <p14:tracePt t="750021" x="6929438" y="3465513"/>
          <p14:tracePt t="750038" x="6929438" y="3429000"/>
          <p14:tracePt t="750056" x="6929438" y="3384550"/>
          <p14:tracePt t="750071" x="6929438" y="3375025"/>
          <p14:tracePt t="750088" x="6929438" y="3367088"/>
          <p14:tracePt t="750105" x="6929438" y="3340100"/>
          <p14:tracePt t="750121" x="6929438" y="3330575"/>
          <p14:tracePt t="750138" x="6929438" y="3322638"/>
          <p14:tracePt t="750154" x="6911975" y="3313113"/>
          <p14:tracePt t="750171" x="6902450" y="3303588"/>
          <p14:tracePt t="750189" x="6884988" y="3259138"/>
          <p14:tracePt t="750204" x="6867525" y="3232150"/>
          <p14:tracePt t="750221" x="6867525" y="3206750"/>
          <p14:tracePt t="750238" x="6850063" y="3179763"/>
          <p14:tracePt t="750254" x="6840538" y="3170238"/>
          <p14:tracePt t="750271" x="6840538" y="3152775"/>
          <p14:tracePt t="750288" x="6831013" y="3143250"/>
          <p14:tracePt t="750305" x="6831013" y="3135313"/>
          <p14:tracePt t="750321" x="6823075" y="3135313"/>
          <p14:tracePt t="750354" x="6804025" y="3125788"/>
          <p14:tracePt t="750376" x="6796088" y="3125788"/>
          <p14:tracePt t="750424" x="6786563" y="3125788"/>
          <p14:tracePt t="750487" x="6778625" y="3125788"/>
          <p14:tracePt t="750548" x="6769100" y="3125788"/>
          <p14:tracePt t="750584" x="6759575" y="3125788"/>
          <p14:tracePt t="750609" x="6751638" y="3125788"/>
          <p14:tracePt t="750645" x="6751638" y="3135313"/>
          <p14:tracePt t="750670" x="6732588" y="3135313"/>
          <p14:tracePt t="750681" x="6732588" y="3143250"/>
          <p14:tracePt t="750718" x="6732588" y="3160713"/>
          <p14:tracePt t="750742" x="6724650" y="3160713"/>
          <p14:tracePt t="750796" x="6724650" y="3170238"/>
          <p14:tracePt t="750820" x="6715125" y="3170238"/>
          <p14:tracePt t="750893" x="6715125" y="3179763"/>
          <p14:tracePt t="750967" x="6715125" y="3187700"/>
          <p14:tracePt t="751160" x="6707188" y="3187700"/>
          <p14:tracePt t="751310" x="6715125" y="3187700"/>
          <p14:tracePt t="751323" x="6724650" y="3187700"/>
          <p14:tracePt t="751347" x="6742113" y="3187700"/>
          <p14:tracePt t="751359" x="6751638" y="3187700"/>
          <p14:tracePt t="751371" x="6759575" y="3187700"/>
          <p14:tracePt t="751395" x="6769100" y="3187700"/>
          <p14:tracePt t="751434" x="6778625" y="3187700"/>
          <p14:tracePt t="751497" x="6769100" y="3187700"/>
          <p14:tracePt t="751509" x="6742113" y="3187700"/>
          <p14:tracePt t="751533" x="6732588" y="3187700"/>
          <p14:tracePt t="751546" x="6724650" y="3179763"/>
          <p14:tracePt t="751569" x="6715125" y="3179763"/>
          <p14:tracePt t="751666" x="6724650" y="3179763"/>
          <p14:tracePt t="751679" x="6751638" y="3179763"/>
          <p14:tracePt t="751702" x="6759575" y="3179763"/>
          <p14:tracePt t="751714" x="6769100" y="3179763"/>
          <p14:tracePt t="751750" x="6778625" y="3179763"/>
          <p14:tracePt t="751804" x="6769100" y="3179763"/>
          <p14:tracePt t="751816" x="6759575" y="3179763"/>
          <p14:tracePt t="751828" x="6751638" y="3179763"/>
          <p14:tracePt t="751840" x="6732588" y="3179763"/>
          <p14:tracePt t="751854" x="6724650" y="3179763"/>
          <p14:tracePt t="751871" x="6715125" y="3179763"/>
          <p14:tracePt t="751901" x="6715125" y="3170238"/>
          <p14:tracePt t="751976" x="6724650" y="3170238"/>
          <p14:tracePt t="751988" x="6742113" y="3170238"/>
          <p14:tracePt t="752001" x="6751638" y="3170238"/>
          <p14:tracePt t="752013" x="6759575" y="3170238"/>
          <p14:tracePt t="752025" x="6769100" y="3170238"/>
          <p14:tracePt t="752049" x="6778625" y="3170238"/>
          <p14:tracePt t="752146" x="6769100" y="3170238"/>
          <p14:tracePt t="752160" x="6759575" y="3170238"/>
          <p14:tracePt t="752173" x="6751638" y="3170238"/>
          <p14:tracePt t="752183" x="6732588" y="3170238"/>
          <p14:tracePt t="752208" x="6724650" y="3170238"/>
          <p14:tracePt t="752245" x="6715125" y="3170238"/>
          <p14:tracePt t="752310" x="6724650" y="3170238"/>
          <p14:tracePt t="752335" x="6751638" y="3179763"/>
          <p14:tracePt t="752362" x="6759575" y="3179763"/>
          <p14:tracePt t="752372" x="6769100" y="3179763"/>
          <p14:tracePt t="752384" x="6769100" y="3187700"/>
          <p14:tracePt t="752469" x="6751638" y="3187700"/>
          <p14:tracePt t="752481" x="6724650" y="3187700"/>
          <p14:tracePt t="752493" x="6715125" y="3187700"/>
          <p14:tracePt t="752507" x="6707188" y="3187700"/>
          <p14:tracePt t="752522" x="6697663" y="3187700"/>
          <p14:tracePt t="752539" x="6688138" y="3187700"/>
          <p14:tracePt t="752556" x="6661150" y="3187700"/>
          <p14:tracePt t="752591" x="6653213" y="3187700"/>
          <p14:tracePt t="752627" x="6653213" y="3179763"/>
          <p14:tracePt t="752639" x="6661150" y="3179763"/>
          <p14:tracePt t="752651" x="6688138" y="3179763"/>
          <p14:tracePt t="752663" x="6697663" y="3179763"/>
          <p14:tracePt t="752675" x="6715125" y="3179763"/>
          <p14:tracePt t="752689" x="6732588" y="3179763"/>
          <p14:tracePt t="752705" x="6742113" y="3179763"/>
          <p14:tracePt t="752721" x="6751638" y="3179763"/>
          <p14:tracePt t="752738" x="6759575" y="3179763"/>
          <p14:tracePt t="752789" x="6751638" y="3179763"/>
          <p14:tracePt t="752801" x="6724650" y="3179763"/>
          <p14:tracePt t="752813" x="6697663" y="3179763"/>
          <p14:tracePt t="752825" x="6688138" y="3179763"/>
          <p14:tracePt t="752840" x="6670675" y="3179763"/>
          <p14:tracePt t="752854" x="6661150" y="3179763"/>
          <p14:tracePt t="752871" x="6653213" y="3179763"/>
          <p14:tracePt t="752912" x="6653213" y="3170238"/>
          <p14:tracePt t="752963" x="6661150" y="3170238"/>
          <p14:tracePt t="752975" x="6680200" y="3170238"/>
          <p14:tracePt t="752988" x="6688138" y="3170238"/>
          <p14:tracePt t="752999" x="6707188" y="3170238"/>
          <p14:tracePt t="753012" x="6715125" y="3170238"/>
          <p14:tracePt t="753036" x="6724650" y="3170238"/>
          <p14:tracePt t="753084" x="6707188" y="3170238"/>
          <p14:tracePt t="753096" x="6697663" y="3170238"/>
          <p14:tracePt t="753110" x="6680200" y="3170238"/>
          <p14:tracePt t="753123" x="6670675" y="3170238"/>
          <p14:tracePt t="753139" x="6661150" y="3170238"/>
          <p14:tracePt t="753156" x="6635750" y="3170238"/>
          <p14:tracePt t="753188" x="6626225" y="3170238"/>
          <p14:tracePt t="753241" x="6635750" y="3170238"/>
          <p14:tracePt t="753253" x="6661150" y="3170238"/>
          <p14:tracePt t="753265" x="6670675" y="3170238"/>
          <p14:tracePt t="753277" x="6688138" y="3170238"/>
          <p14:tracePt t="753297" x="6707188" y="3170238"/>
          <p14:tracePt t="753308" x="6715125" y="3170238"/>
          <p14:tracePt t="753322" x="6724650" y="3170238"/>
          <p14:tracePt t="753380" x="6707188" y="3179763"/>
          <p14:tracePt t="753393" x="6688138" y="3179763"/>
          <p14:tracePt t="753405" x="6661150" y="3179763"/>
          <p14:tracePt t="753417" x="6643688" y="3179763"/>
          <p14:tracePt t="753429" x="6635750" y="3179763"/>
          <p14:tracePt t="753441" x="6616700" y="3179763"/>
          <p14:tracePt t="753455" x="6608763" y="3179763"/>
          <p14:tracePt t="753472" x="6599238" y="3179763"/>
          <p14:tracePt t="753526" x="6608763" y="3170238"/>
          <p14:tracePt t="753539" x="6626225" y="3170238"/>
          <p14:tracePt t="753550" x="6643688" y="3170238"/>
          <p14:tracePt t="753562" x="6661150" y="3170238"/>
          <p14:tracePt t="753574" x="6680200" y="3170238"/>
          <p14:tracePt t="753589" x="6688138" y="3170238"/>
          <p14:tracePt t="753605" x="6707188" y="3170238"/>
          <p14:tracePt t="753623" x="6715125" y="3170238"/>
          <p14:tracePt t="753682" x="6697663" y="3170238"/>
          <p14:tracePt t="753694" x="6670675" y="3170238"/>
          <p14:tracePt t="753707" x="6653213" y="3170238"/>
          <p14:tracePt t="753720" x="6643688" y="3170238"/>
          <p14:tracePt t="753732" x="6626225" y="3170238"/>
          <p14:tracePt t="753744" x="6616700" y="3170238"/>
          <p14:tracePt t="753757" x="6608763" y="3170238"/>
          <p14:tracePt t="753798" x="6608763" y="3160713"/>
          <p14:tracePt t="753823" x="6626225" y="3160713"/>
          <p14:tracePt t="753836" x="6635750" y="3160713"/>
          <p14:tracePt t="753849" x="6653213" y="3160713"/>
          <p14:tracePt t="753861" x="6680200" y="3160713"/>
          <p14:tracePt t="753874" x="6697663" y="3160713"/>
          <p14:tracePt t="753888" x="6707188" y="3170238"/>
          <p14:tracePt t="753905" x="6724650" y="3179763"/>
          <p14:tracePt t="753924" x="6732588" y="3179763"/>
          <p14:tracePt t="753971" x="6707188" y="3179763"/>
          <p14:tracePt t="753984" x="6697663" y="3179763"/>
          <p14:tracePt t="753995" x="6680200" y="3179763"/>
          <p14:tracePt t="754008" x="6670675" y="3179763"/>
          <p14:tracePt t="754022" x="6653213" y="3179763"/>
          <p14:tracePt t="754038" x="6643688" y="3179763"/>
          <p14:tracePt t="754057" x="6635750" y="3179763"/>
          <p14:tracePt t="754103" x="6661150" y="3179763"/>
          <p14:tracePt t="754115" x="6680200" y="3179763"/>
          <p14:tracePt t="754128" x="6688138" y="3179763"/>
          <p14:tracePt t="754140" x="6715125" y="3179763"/>
          <p14:tracePt t="754154" x="6724650" y="3179763"/>
          <p14:tracePt t="754171" x="6732588" y="3179763"/>
          <p14:tracePt t="754188" x="6742113" y="3179763"/>
          <p14:tracePt t="754236" x="6732588" y="3179763"/>
          <p14:tracePt t="754250" x="6707188" y="3179763"/>
          <p14:tracePt t="754262" x="6688138" y="3179763"/>
          <p14:tracePt t="754275" x="6680200" y="3179763"/>
          <p14:tracePt t="754288" x="6653213" y="3179763"/>
          <p14:tracePt t="754305" x="6643688" y="3179763"/>
          <p14:tracePt t="754321" x="6635750" y="3179763"/>
          <p14:tracePt t="754392" x="6653213" y="3179763"/>
          <p14:tracePt t="754403" x="6680200" y="3179763"/>
          <p14:tracePt t="754415" x="6688138" y="3179763"/>
          <p14:tracePt t="754427" x="6697663" y="3179763"/>
          <p14:tracePt t="754440" x="6707188" y="3179763"/>
          <p14:tracePt t="754455" x="6715125" y="3179763"/>
          <p14:tracePt t="754471" x="6732588" y="3179763"/>
          <p14:tracePt t="754526" x="6724650" y="3179763"/>
          <p14:tracePt t="754538" x="6707188" y="3179763"/>
          <p14:tracePt t="754550" x="6697663" y="3179763"/>
          <p14:tracePt t="754562" x="6680200" y="3179763"/>
          <p14:tracePt t="754575" x="6661150" y="3179763"/>
          <p14:tracePt t="754589" x="6653213" y="3179763"/>
          <p14:tracePt t="754606" x="6643688" y="3179763"/>
          <p14:tracePt t="754623" x="6635750" y="3179763"/>
          <p14:tracePt t="754684" x="6643688" y="3179763"/>
          <p14:tracePt t="754696" x="6670675" y="3179763"/>
          <p14:tracePt t="754708" x="6680200" y="3179763"/>
          <p14:tracePt t="754723" x="6688138" y="3179763"/>
          <p14:tracePt t="754740" x="6697663" y="3179763"/>
          <p14:tracePt t="754757" x="6707188" y="3179763"/>
          <p14:tracePt t="754772" x="6715125" y="3179763"/>
          <p14:tracePt t="754833" x="6697663" y="3179763"/>
          <p14:tracePt t="754845" x="6670675" y="3179763"/>
          <p14:tracePt t="754861" x="6653213" y="3179763"/>
          <p14:tracePt t="754872" x="6643688" y="3179763"/>
          <p14:tracePt t="754884" x="6626225" y="3179763"/>
          <p14:tracePt t="754908" x="6616700" y="3179763"/>
          <p14:tracePt t="754985" x="6635750" y="3179763"/>
          <p14:tracePt t="754996" x="6653213" y="3179763"/>
          <p14:tracePt t="755009" x="6661150" y="3179763"/>
          <p14:tracePt t="755023" x="6688138" y="3179763"/>
          <p14:tracePt t="755039" x="6697663" y="3179763"/>
          <p14:tracePt t="755057" x="6707188" y="3187700"/>
          <p14:tracePt t="755117" x="6697663" y="3187700"/>
          <p14:tracePt t="755129" x="6680200" y="3187700"/>
          <p14:tracePt t="755143" x="6670675" y="3187700"/>
          <p14:tracePt t="755156" x="6661150" y="3187700"/>
          <p14:tracePt t="755173" x="6653213" y="3187700"/>
          <p14:tracePt t="755202" x="6643688" y="3187700"/>
          <p14:tracePt t="755365" x="6653213" y="3187700"/>
          <p14:tracePt t="755930" x="6680200" y="3214688"/>
          <p14:tracePt t="755942" x="6707188" y="3241675"/>
          <p14:tracePt t="755955" x="6724650" y="3268663"/>
          <p14:tracePt t="755966" x="6751638" y="3278188"/>
          <p14:tracePt t="755979" x="6778625" y="3303588"/>
          <p14:tracePt t="755991" x="6786563" y="3313113"/>
          <p14:tracePt t="756005" x="6813550" y="3340100"/>
          <p14:tracePt t="756021" x="6831013" y="3357563"/>
          <p14:tracePt t="756039" x="6858000" y="3384550"/>
          <p14:tracePt t="756055" x="6875463" y="3402013"/>
          <p14:tracePt t="756071" x="6884988" y="3411538"/>
          <p14:tracePt t="756088" x="6911975" y="3438525"/>
          <p14:tracePt t="756105" x="6921500" y="3446463"/>
          <p14:tracePt t="756122" x="6929438" y="3455988"/>
          <p14:tracePt t="756138" x="6946900" y="3473450"/>
          <p14:tracePt t="756155" x="6956425" y="3473450"/>
          <p14:tracePt t="756172" x="6983413" y="3482975"/>
          <p14:tracePt t="756188" x="6992938" y="3500438"/>
          <p14:tracePt t="756205" x="7000875" y="3509963"/>
          <p14:tracePt t="756221" x="7018338" y="3527425"/>
          <p14:tracePt t="756238" x="7027863" y="3536950"/>
          <p14:tracePt t="756255" x="7027863" y="3544888"/>
          <p14:tracePt t="756271" x="7054850" y="3563938"/>
          <p14:tracePt t="756288" x="7072313" y="3581400"/>
          <p14:tracePt t="756306" x="7089775" y="3598863"/>
          <p14:tracePt t="756338" x="7116763" y="3616325"/>
          <p14:tracePt t="756355" x="7126288" y="3625850"/>
          <p14:tracePt t="756372" x="7135813" y="3643313"/>
          <p14:tracePt t="756422" x="7135813" y="3652838"/>
          <p14:tracePt t="756663" x="7143750" y="3652838"/>
          <p14:tracePt t="756916" x="7153275" y="3652838"/>
          <p14:tracePt t="756928" x="7153275" y="3662363"/>
          <p14:tracePt t="756989" x="7161213" y="3662363"/>
          <p14:tracePt t="757002" x="7161213" y="3670300"/>
          <p14:tracePt t="757062" x="7180263" y="3670300"/>
          <p14:tracePt t="757839" x="7180263" y="3679825"/>
          <p14:tracePt t="757911" x="7180263" y="3687763"/>
          <p14:tracePt t="757986" x="7180263" y="3697288"/>
          <p14:tracePt t="758060" x="7180263" y="3714750"/>
          <p14:tracePt t="758132" x="7188200" y="3724275"/>
          <p14:tracePt t="758204" x="7188200" y="3733800"/>
          <p14:tracePt t="758242" x="7188200" y="3741738"/>
          <p14:tracePt t="758266" x="7197725" y="3741738"/>
          <p14:tracePt t="758278" x="7197725" y="3751263"/>
          <p14:tracePt t="758345" x="7197725" y="3759200"/>
          <p14:tracePt t="758639" x="7197725" y="3768725"/>
          <p14:tracePt t="758995" x="7188200" y="3759200"/>
          <p14:tracePt t="759008" x="7170738" y="3741738"/>
          <p14:tracePt t="759020" x="7170738" y="3714750"/>
          <p14:tracePt t="759032" x="7143750" y="3687763"/>
          <p14:tracePt t="759044" x="7135813" y="3652838"/>
          <p14:tracePt t="759058" x="7108825" y="3589338"/>
          <p14:tracePt t="759072" x="7064375" y="3527425"/>
          <p14:tracePt t="759090" x="7010400" y="3446463"/>
          <p14:tracePt t="759107" x="6911975" y="3303588"/>
          <p14:tracePt t="759124" x="6884988" y="3241675"/>
          <p14:tracePt t="759140" x="6858000" y="3214688"/>
          <p14:tracePt t="759157" x="6831013" y="3170238"/>
          <p14:tracePt t="759173" x="6823075" y="3170238"/>
          <p14:tracePt t="759192" x="6813550" y="3160713"/>
          <p14:tracePt t="759228" x="6813550" y="3152775"/>
          <p14:tracePt t="759241" x="6804025" y="3152775"/>
          <p14:tracePt t="759405" x="6796088" y="3152775"/>
          <p14:tracePt t="759537" x="6796088" y="3160713"/>
          <p14:tracePt t="759609" x="6796088" y="3170238"/>
          <p14:tracePt t="759671" x="6796088" y="3179763"/>
          <p14:tracePt t="759709" x="6796088" y="3187700"/>
          <p14:tracePt t="759756" x="6796088" y="3206750"/>
          <p14:tracePt t="759804" x="6796088" y="3214688"/>
          <p14:tracePt t="759841" x="6796088" y="3224213"/>
          <p14:tracePt t="759883" x="6796088" y="3232150"/>
          <p14:tracePt t="759922" x="6796088" y="3241675"/>
          <p14:tracePt t="759956" x="6796088" y="3251200"/>
          <p14:tracePt t="759995" x="6796088" y="3259138"/>
          <p14:tracePt t="760019" x="6796088" y="3268663"/>
          <p14:tracePt t="760081" x="6796088" y="3286125"/>
          <p14:tracePt t="760153" x="6796088" y="3295650"/>
          <p14:tracePt t="760190" x="6796088" y="3303588"/>
          <p14:tracePt t="760215" x="6804025" y="3313113"/>
          <p14:tracePt t="760226" x="6804025" y="3322638"/>
          <p14:tracePt t="760238" x="6804025" y="3330575"/>
          <p14:tracePt t="760250" x="6804025" y="3357563"/>
          <p14:tracePt t="760263" x="6804025" y="3394075"/>
          <p14:tracePt t="760276" x="6804025" y="3429000"/>
          <p14:tracePt t="760290" x="6804025" y="3455988"/>
          <p14:tracePt t="760307" x="6804025" y="3492500"/>
          <p14:tracePt t="760323" x="6804025" y="3527425"/>
          <p14:tracePt t="760340" x="6804025" y="3544888"/>
          <p14:tracePt t="760357" x="6804025" y="3571875"/>
          <p14:tracePt t="760373" x="6804025" y="3581400"/>
          <p14:tracePt t="760378" x="6804025" y="3589338"/>
          <p14:tracePt t="760391" x="6804025" y="3598863"/>
          <p14:tracePt t="760407" x="6786563" y="3608388"/>
          <p14:tracePt t="760424" x="6786563" y="3625850"/>
          <p14:tracePt t="760439" x="6786563" y="3635375"/>
          <p14:tracePt t="760456" x="6786563" y="3643313"/>
          <p14:tracePt t="760474" x="6786563" y="3652838"/>
          <p14:tracePt t="760524" x="6786563" y="3662363"/>
          <p14:tracePt t="760595" x="6786563" y="3670300"/>
          <p14:tracePt t="760668" x="6778625" y="3670300"/>
          <p14:tracePt t="762279" x="6778625" y="3662363"/>
          <p14:tracePt t="762636" x="6778625" y="3652838"/>
          <p14:tracePt t="762721" x="6778625" y="3643313"/>
          <p14:tracePt t="762745" x="6778625" y="3635375"/>
          <p14:tracePt t="762757" x="6778625" y="3616325"/>
          <p14:tracePt t="762769" x="6778625" y="3598863"/>
          <p14:tracePt t="762781" x="6796088" y="3571875"/>
          <p14:tracePt t="762793" x="6796088" y="3563938"/>
          <p14:tracePt t="762806" x="6796088" y="3544888"/>
          <p14:tracePt t="762822" x="6796088" y="3517900"/>
          <p14:tracePt t="762840" x="6796088" y="3482975"/>
          <p14:tracePt t="762856" x="6796088" y="3286125"/>
          <p14:tracePt t="762873" x="6796088" y="3143250"/>
          <p14:tracePt t="762890" x="6786563" y="2973388"/>
          <p14:tracePt t="762907" x="6769100" y="2874963"/>
          <p14:tracePt t="762923" x="6751638" y="2778125"/>
          <p14:tracePt t="762940" x="6751638" y="2751138"/>
          <p14:tracePt t="762956" x="6751638" y="2741613"/>
          <p14:tracePt t="762973" x="6742113" y="2741613"/>
          <p14:tracePt t="763020" x="6742113" y="2759075"/>
          <p14:tracePt t="763032" x="6742113" y="2778125"/>
          <p14:tracePt t="763045" x="6742113" y="2786063"/>
          <p14:tracePt t="763058" x="6742113" y="2795588"/>
          <p14:tracePt t="763073" x="6742113" y="2822575"/>
          <p14:tracePt t="763089" x="6742113" y="2830513"/>
          <p14:tracePt t="763107" x="6742113" y="2849563"/>
          <p14:tracePt t="763123" x="6742113" y="2857500"/>
          <p14:tracePt t="763140" x="6732588" y="2867025"/>
          <p14:tracePt t="763157" x="6732588" y="2884488"/>
          <p14:tracePt t="763174" x="6732588" y="2894013"/>
          <p14:tracePt t="763190" x="6732588" y="2911475"/>
          <p14:tracePt t="763206" x="6724650" y="2928938"/>
          <p14:tracePt t="763222" x="6724650" y="2955925"/>
          <p14:tracePt t="763239" x="6707188" y="3063875"/>
          <p14:tracePt t="763257" x="6707188" y="3098800"/>
          <p14:tracePt t="763275" x="6697663" y="3214688"/>
          <p14:tracePt t="763290" x="6680200" y="3251200"/>
          <p14:tracePt t="763307" x="6680200" y="3322638"/>
          <p14:tracePt t="763324" x="6680200" y="3429000"/>
          <p14:tracePt t="763340" x="6670675" y="3482975"/>
          <p14:tracePt t="763357" x="6670675" y="3517900"/>
          <p14:tracePt t="763362" x="6670675" y="3563938"/>
          <p14:tracePt t="763374" x="6670675" y="3598863"/>
          <p14:tracePt t="763392" x="6653213" y="3625850"/>
          <p14:tracePt t="763407" x="6653213" y="3643313"/>
          <p14:tracePt t="763424" x="6653213" y="3670300"/>
          <p14:tracePt t="763443" x="6653213" y="3697288"/>
          <p14:tracePt t="763457" x="6643688" y="3706813"/>
          <p14:tracePt t="763474" x="6643688" y="3724275"/>
          <p14:tracePt t="763491" x="6643688" y="3733800"/>
          <p14:tracePt t="763538" x="6643688" y="3741738"/>
          <p14:tracePt t="764106" x="6635750" y="3741738"/>
          <p14:tracePt t="764130" x="6635750" y="3733800"/>
          <p14:tracePt t="764276" x="6626225" y="3733800"/>
          <p14:tracePt t="764325" x="6626225" y="3714750"/>
          <p14:tracePt t="764440" x="6626225" y="3706813"/>
          <p14:tracePt t="764501" x="6616700" y="3706813"/>
          <p14:tracePt t="764514" x="6616700" y="3697288"/>
          <p14:tracePt t="764538" x="6616700" y="3687763"/>
          <p14:tracePt t="764550" x="6616700" y="3679825"/>
          <p14:tracePt t="764562" x="6616700" y="3670300"/>
          <p14:tracePt t="764575" x="6608763" y="3662363"/>
          <p14:tracePt t="764599" x="6608763" y="3652838"/>
          <p14:tracePt t="764611" x="6589713" y="3635375"/>
          <p14:tracePt t="764624" x="6589713" y="3625850"/>
          <p14:tracePt t="764639" x="6581775" y="3616325"/>
          <p14:tracePt t="764656" x="6564313" y="3598863"/>
          <p14:tracePt t="764673" x="6492875" y="3527425"/>
          <p14:tracePt t="764689" x="6429375" y="3482975"/>
          <p14:tracePt t="764706" x="6394450" y="3455988"/>
          <p14:tracePt t="764723" x="6330950" y="3421063"/>
          <p14:tracePt t="764739" x="6303963" y="3394075"/>
          <p14:tracePt t="764757" x="6269038" y="3367088"/>
          <p14:tracePt t="764773" x="6242050" y="3340100"/>
          <p14:tracePt t="764789" x="6224588" y="3330575"/>
          <p14:tracePt t="764806" x="6153150" y="3295650"/>
          <p14:tracePt t="764824" x="6126163" y="3268663"/>
          <p14:tracePt t="765891" x="6072188" y="3251200"/>
          <p14:tracePt t="765903" x="5946775" y="3214688"/>
          <p14:tracePt t="765916" x="5867400" y="3170238"/>
          <p14:tracePt t="765928" x="5786438" y="3135313"/>
          <p14:tracePt t="765941" x="5707063" y="3108325"/>
          <p14:tracePt t="765957" x="5680075" y="3089275"/>
          <p14:tracePt t="765975" x="5653088" y="3063875"/>
          <p14:tracePt t="765991" x="5572125" y="3036888"/>
          <p14:tracePt t="766008" x="5554663" y="3036888"/>
          <p14:tracePt t="766024" x="5545138" y="3027363"/>
          <p14:tracePt t="766060" x="5537200" y="3027363"/>
          <p14:tracePt t="766109" x="5537200" y="3017838"/>
          <p14:tracePt t="766219" x="5537200" y="3009900"/>
          <p14:tracePt t="766231" x="5537200" y="3000375"/>
          <p14:tracePt t="766243" x="5500688" y="2992438"/>
          <p14:tracePt t="766258" x="5473700" y="2965450"/>
          <p14:tracePt t="766275" x="5446713" y="2946400"/>
          <p14:tracePt t="766293" x="5384800" y="2911475"/>
          <p14:tracePt t="766308" x="5357813" y="2901950"/>
          <p14:tracePt t="766324" x="5349875" y="2874963"/>
          <p14:tracePt t="766341" x="5286375" y="2840038"/>
          <p14:tracePt t="766358" x="5241925" y="2813050"/>
          <p14:tracePt t="766374" x="5214938" y="2786063"/>
          <p14:tracePt t="766379" x="5180013" y="2768600"/>
          <p14:tracePt t="766391" x="5153025" y="2759075"/>
          <p14:tracePt t="766407" x="5126038" y="2741613"/>
          <p14:tracePt t="766425" x="5116513" y="2732088"/>
          <p14:tracePt t="766440" x="5108575" y="2724150"/>
          <p14:tracePt t="766457" x="5089525" y="2706688"/>
          <p14:tracePt t="766473" x="5081588" y="2706688"/>
          <p14:tracePt t="766489" x="5081588" y="2697163"/>
          <p14:tracePt t="766506" x="5072063" y="2660650"/>
          <p14:tracePt t="766539" x="5072063" y="2652713"/>
          <p14:tracePt t="766565" x="5072063" y="2643188"/>
          <p14:tracePt t="766615" x="5072063" y="2635250"/>
          <p14:tracePt t="766640" x="5072063" y="2625725"/>
          <p14:tracePt t="766652" x="5072063" y="2598738"/>
          <p14:tracePt t="766664" x="5081588" y="2571750"/>
          <p14:tracePt t="766678" x="5126038" y="2536825"/>
          <p14:tracePt t="766691" x="5153025" y="2492375"/>
          <p14:tracePt t="766707" x="5180013" y="2473325"/>
          <p14:tracePt t="766726" x="5224463" y="2420938"/>
          <p14:tracePt t="766741" x="5232400" y="2411413"/>
          <p14:tracePt t="766758" x="5259388" y="2393950"/>
          <p14:tracePt t="766775" x="5295900" y="2374900"/>
          <p14:tracePt t="766791" x="5303838" y="2366963"/>
          <p14:tracePt t="766808" x="5313363" y="2366963"/>
          <p14:tracePt t="766824" x="5330825" y="2357438"/>
          <p14:tracePt t="766841" x="5340350" y="2349500"/>
          <p14:tracePt t="766860" x="5375275" y="2322513"/>
          <p14:tracePt t="766875" x="5411788" y="2312988"/>
          <p14:tracePt t="766890" x="5438775" y="2295525"/>
          <p14:tracePt t="766907" x="5500688" y="2278063"/>
          <p14:tracePt t="766924" x="5527675" y="2278063"/>
          <p14:tracePt t="766940" x="5545138" y="2259013"/>
          <p14:tracePt t="766957" x="5572125" y="2251075"/>
          <p14:tracePt t="766974" x="5616575" y="2232025"/>
          <p14:tracePt t="766990" x="5643563" y="2224088"/>
          <p14:tracePt t="767006" x="5680075" y="2224088"/>
          <p14:tracePt t="767023" x="5759450" y="2214563"/>
          <p14:tracePt t="767041" x="5813425" y="2214563"/>
          <p14:tracePt t="767057" x="5884863" y="2214563"/>
          <p14:tracePt t="767074" x="6010275" y="2214563"/>
          <p14:tracePt t="767091" x="6089650" y="2214563"/>
          <p14:tracePt t="767110" x="6242050" y="2268538"/>
          <p14:tracePt t="767124" x="6330950" y="2312988"/>
          <p14:tracePt t="767141" x="6411913" y="2349500"/>
          <p14:tracePt t="767159" x="6527800" y="2401888"/>
          <p14:tracePt t="767174" x="6564313" y="2428875"/>
          <p14:tracePt t="767191" x="6608763" y="2455863"/>
          <p14:tracePt t="767207" x="6724650" y="2554288"/>
          <p14:tracePt t="767224" x="6778625" y="2616200"/>
          <p14:tracePt t="767784" x="6786563" y="2616200"/>
          <p14:tracePt t="767796" x="6796088" y="2625725"/>
          <p14:tracePt t="767808" x="6804025" y="2625725"/>
          <p14:tracePt t="767820" x="6823075" y="2635250"/>
          <p14:tracePt t="767832" x="6840538" y="2660650"/>
          <p14:tracePt t="767845" x="6875463" y="2670175"/>
          <p14:tracePt t="767857" x="6902450" y="2697163"/>
          <p14:tracePt t="767873" x="6946900" y="2724150"/>
          <p14:tracePt t="767890" x="6983413" y="2751138"/>
          <p14:tracePt t="767906" x="7081838" y="2803525"/>
          <p14:tracePt t="767923" x="7126288" y="2849563"/>
          <p14:tracePt t="767940" x="7161213" y="2884488"/>
          <p14:tracePt t="767956" x="7207250" y="2911475"/>
          <p14:tracePt t="767973" x="7286625" y="2965450"/>
          <p14:tracePt t="767989" x="7296150" y="2973388"/>
          <p14:tracePt t="768007" x="7323138" y="3000375"/>
          <p14:tracePt t="768023" x="7350125" y="3009900"/>
          <p14:tracePt t="768040" x="7358063" y="3017838"/>
          <p14:tracePt t="768056" x="7421563" y="3071813"/>
          <p14:tracePt t="768073" x="7446963" y="3081338"/>
          <p14:tracePt t="768090" x="7456488" y="3108325"/>
          <p14:tracePt t="768107" x="7510463" y="3160713"/>
          <p14:tracePt t="768123" x="7545388" y="3187700"/>
          <p14:tracePt t="768140" x="7572375" y="3206750"/>
          <p14:tracePt t="768156" x="7616825" y="3278188"/>
          <p14:tracePt t="768174" x="7635875" y="3303588"/>
          <p14:tracePt t="768190" x="7653338" y="3340100"/>
          <p14:tracePt t="768208" x="7670800" y="3375025"/>
          <p14:tracePt t="768224" x="7670800" y="3384550"/>
          <p14:tracePt t="768240" x="7688263" y="3402013"/>
          <p14:tracePt t="768256" x="7688263" y="3429000"/>
          <p14:tracePt t="768273" x="7697788" y="3438525"/>
          <p14:tracePt t="768291" x="7697788" y="3446463"/>
          <p14:tracePt t="768323" x="7697788" y="3455988"/>
          <p14:tracePt t="768340" x="7707313" y="3473450"/>
          <p14:tracePt t="768358" x="7707313" y="3492500"/>
          <p14:tracePt t="768376" x="7715250" y="3517900"/>
          <p14:tracePt t="768391" x="7724775" y="3517900"/>
          <p14:tracePt t="768408" x="7724775" y="3527425"/>
          <p14:tracePt t="768453" x="7724775" y="3536950"/>
          <p14:tracePt t="768465" x="7732713" y="3554413"/>
          <p14:tracePt t="768477" x="7732713" y="3571875"/>
          <p14:tracePt t="774994" x="7707313" y="3571875"/>
          <p14:tracePt t="775007" x="7635875" y="3571875"/>
          <p14:tracePt t="775018" x="7564438" y="3571875"/>
          <p14:tracePt t="775031" x="7493000" y="3571875"/>
          <p14:tracePt t="775043" x="7323138" y="3571875"/>
          <p14:tracePt t="775057" x="7207250" y="3571875"/>
          <p14:tracePt t="775074" x="7081838" y="3571875"/>
          <p14:tracePt t="775091" x="6956425" y="3571875"/>
          <p14:tracePt t="775107" x="6921500" y="3581400"/>
          <p14:tracePt t="775124" x="6902450" y="3581400"/>
          <p14:tracePt t="775140" x="6894513" y="3598863"/>
          <p14:tracePt t="775189" x="6894513" y="3608388"/>
          <p14:tracePt t="775213" x="6884988" y="3616325"/>
          <p14:tracePt t="775225" x="6867525" y="3625850"/>
          <p14:tracePt t="775237" x="6850063" y="3635375"/>
          <p14:tracePt t="775249" x="6831013" y="3652838"/>
          <p14:tracePt t="775261" x="6823075" y="3662363"/>
          <p14:tracePt t="775275" x="6796088" y="3679825"/>
          <p14:tracePt t="775290" x="6778625" y="3679825"/>
          <p14:tracePt t="775307" x="6751638" y="3697288"/>
          <p14:tracePt t="775324" x="6742113" y="3706813"/>
          <p14:tracePt t="775357" x="6732588" y="3714750"/>
          <p14:tracePt t="775374" x="6680200" y="3751263"/>
          <p14:tracePt t="775390" x="6670675" y="3751263"/>
          <p14:tracePt t="775407" x="6608763" y="3813175"/>
          <p14:tracePt t="775424" x="6599238" y="3822700"/>
          <p14:tracePt t="775440" x="6572250" y="3849688"/>
          <p14:tracePt t="775457" x="6554788" y="3884613"/>
          <p14:tracePt t="775475" x="6545263" y="3884613"/>
          <p14:tracePt t="775491" x="6545263" y="3894138"/>
          <p14:tracePt t="775583" x="6537325" y="3894138"/>
          <p14:tracePt t="775607" x="6537325" y="3902075"/>
          <p14:tracePt t="775631" x="6518275" y="3902075"/>
          <p14:tracePt t="775643" x="6518275" y="3911600"/>
          <p14:tracePt t="775655" x="6500813" y="3921125"/>
          <p14:tracePt t="775667" x="6465888" y="3948113"/>
          <p14:tracePt t="775680" x="6438900" y="3965575"/>
          <p14:tracePt t="775693" x="6411913" y="3973513"/>
          <p14:tracePt t="775708" x="6384925" y="3983038"/>
          <p14:tracePt t="775726" x="6375400" y="3992563"/>
          <p14:tracePt t="775741" x="6367463" y="3992563"/>
          <p14:tracePt t="775757" x="6357938" y="3992563"/>
          <p14:tracePt t="776938" x="6323013" y="3956050"/>
          <p14:tracePt t="776950" x="6269038" y="3894138"/>
          <p14:tracePt t="776962" x="6188075" y="3822700"/>
          <p14:tracePt t="776976" x="6143625" y="3778250"/>
          <p14:tracePt t="776994" x="6089650" y="3751263"/>
          <p14:tracePt t="777009" x="6000750" y="3714750"/>
          <p14:tracePt t="777026" x="5929313" y="3706813"/>
          <p14:tracePt t="777042" x="5822950" y="3670300"/>
          <p14:tracePt t="777059" x="5616575" y="3598863"/>
          <p14:tracePt t="777075" x="5510213" y="3527425"/>
          <p14:tracePt t="777092" x="5402263" y="3438525"/>
          <p14:tracePt t="777109" x="5232400" y="3322638"/>
          <p14:tracePt t="777126" x="5207000" y="3295650"/>
          <p14:tracePt t="777142" x="5180013" y="3268663"/>
          <p14:tracePt t="777159" x="5170488" y="3259138"/>
          <p14:tracePt t="777192" x="5160963" y="3251200"/>
          <p14:tracePt t="777266" x="5160963" y="3241675"/>
          <p14:tracePt t="777277" x="5160963" y="3206750"/>
          <p14:tracePt t="777290" x="5197475" y="3125788"/>
          <p14:tracePt t="777302" x="5207000" y="3071813"/>
          <p14:tracePt t="777314" x="5224463" y="3036888"/>
          <p14:tracePt t="777328" x="5224463" y="3009900"/>
          <p14:tracePt t="777342" x="5224463" y="3000375"/>
          <p14:tracePt t="777359" x="5224463" y="2992438"/>
          <p14:tracePt t="777376" x="5224463" y="2973388"/>
          <p14:tracePt t="777410" x="5224463" y="2894013"/>
          <p14:tracePt t="777427" x="5232400" y="2840038"/>
          <p14:tracePt t="777443" x="5251450" y="2786063"/>
          <p14:tracePt t="777458" x="5259388" y="2724150"/>
          <p14:tracePt t="777475" x="5259388" y="2714625"/>
          <p14:tracePt t="777638" x="5286375" y="2714625"/>
          <p14:tracePt t="777650" x="5322888" y="2741613"/>
          <p14:tracePt t="777662" x="5367338" y="2768600"/>
          <p14:tracePt t="777677" x="5402263" y="2795588"/>
          <p14:tracePt t="777691" x="5429250" y="2822575"/>
          <p14:tracePt t="777708" x="5456238" y="2830513"/>
          <p14:tracePt t="777724" x="5483225" y="2857500"/>
          <p14:tracePt t="777741" x="5500688" y="2867025"/>
          <p14:tracePt t="777758" x="5510213" y="2874963"/>
          <p14:tracePt t="777775" x="5527675" y="2894013"/>
          <p14:tracePt t="777792" x="5554663" y="2911475"/>
          <p14:tracePt t="777808" x="5572125" y="2928938"/>
          <p14:tracePt t="777825" x="5581650" y="2928938"/>
          <p14:tracePt t="777858" x="5589588" y="2938463"/>
          <p14:tracePt t="777875" x="5599113" y="2946400"/>
          <p14:tracePt t="777891" x="5608638" y="2955925"/>
          <p14:tracePt t="777908" x="5635625" y="2982913"/>
          <p14:tracePt t="777925" x="5653088" y="2992438"/>
          <p14:tracePt t="777942" x="5688013" y="3017838"/>
          <p14:tracePt t="777958" x="5732463" y="3044825"/>
          <p14:tracePt t="777974" x="5751513" y="3063875"/>
          <p14:tracePt t="777991" x="5803900" y="3108325"/>
          <p14:tracePt t="778008" x="5813425" y="3116263"/>
          <p14:tracePt t="778044" x="5822950" y="3125788"/>
          <p14:tracePt t="778398" x="5875338" y="3125788"/>
          <p14:tracePt t="778410" x="5965825" y="3116263"/>
          <p14:tracePt t="778423" x="6037263" y="3116263"/>
          <p14:tracePt t="778435" x="6108700" y="3116263"/>
          <p14:tracePt t="778447" x="6188075" y="3116263"/>
          <p14:tracePt t="778459" x="6242050" y="3125788"/>
          <p14:tracePt t="778474" x="6278563" y="3135313"/>
          <p14:tracePt t="778491" x="6330950" y="3152775"/>
          <p14:tracePt t="778508" x="6394450" y="3179763"/>
          <p14:tracePt t="778525" x="6492875" y="3206750"/>
          <p14:tracePt t="778541" x="6527800" y="3232150"/>
          <p14:tracePt t="778558" x="6564313" y="3241675"/>
          <p14:tracePt t="778574" x="6643688" y="3295650"/>
          <p14:tracePt t="778591" x="6688138" y="3322638"/>
          <p14:tracePt t="778608" x="6724650" y="3367088"/>
          <p14:tracePt t="778624" x="6778625" y="3402013"/>
          <p14:tracePt t="778641" x="6786563" y="3429000"/>
          <p14:tracePt t="778658" x="6823075" y="3446463"/>
          <p14:tracePt t="778674" x="6840538" y="3473450"/>
          <p14:tracePt t="778691" x="6858000" y="3500438"/>
          <p14:tracePt t="778708" x="6884988" y="3544888"/>
          <p14:tracePt t="780781" x="6875463" y="3544888"/>
          <p14:tracePt t="780792" x="6850063" y="3544888"/>
          <p14:tracePt t="780804" x="6823075" y="3544888"/>
          <p14:tracePt t="780829" x="6813550" y="3544888"/>
          <p14:tracePt t="780853" x="6813550" y="3554413"/>
          <p14:tracePt t="780877" x="6804025" y="3554413"/>
          <p14:tracePt t="780889" x="6786563" y="3554413"/>
          <p14:tracePt t="780902" x="6759575" y="3554413"/>
          <p14:tracePt t="780914" x="6751638" y="3554413"/>
          <p14:tracePt t="780926" x="6742113" y="3554413"/>
          <p14:tracePt t="780941" x="6732588" y="3554413"/>
          <p14:tracePt t="780963" x="6724650" y="3554413"/>
          <p14:tracePt t="781030" x="6707188" y="3571875"/>
          <p14:tracePt t="781042" x="6697663" y="3571875"/>
          <p14:tracePt t="781054" x="6688138" y="3581400"/>
          <p14:tracePt t="781066" x="6670675" y="3589338"/>
          <p14:tracePt t="781080" x="6626225" y="3598863"/>
          <p14:tracePt t="781093" x="6589713" y="3598863"/>
          <p14:tracePt t="781109" x="6581775" y="3616325"/>
          <p14:tracePt t="781126" x="6572250" y="3616325"/>
          <p14:tracePt t="781142" x="6564313" y="3616325"/>
          <p14:tracePt t="781159" x="6537325" y="3616325"/>
          <p14:tracePt t="781179" x="6465888" y="3608388"/>
          <p14:tracePt t="781192" x="6411913" y="3608388"/>
          <p14:tracePt t="781209" x="6367463" y="3598863"/>
          <p14:tracePt t="781227" x="6330950" y="3581400"/>
          <p14:tracePt t="781243" x="6323013" y="3571875"/>
          <p14:tracePt t="781259" x="6323013" y="3563938"/>
          <p14:tracePt t="781275" x="6303963" y="3554413"/>
          <p14:tracePt t="781291" x="6259513" y="3509963"/>
          <p14:tracePt t="781308" x="6232525" y="3482975"/>
          <p14:tracePt t="781325" x="6170613" y="3429000"/>
          <p14:tracePt t="781341" x="6161088" y="3421063"/>
          <p14:tracePt t="781358" x="6153150" y="3411538"/>
          <p14:tracePt t="781375" x="6135688" y="3402013"/>
          <p14:tracePt t="781407" x="6135688" y="3394075"/>
          <p14:tracePt t="781493" x="6135688" y="3384550"/>
          <p14:tracePt t="781560" x="6135688" y="3375025"/>
          <p14:tracePt t="781597" x="6135688" y="3349625"/>
          <p14:tracePt t="781608" x="6116638" y="3322638"/>
          <p14:tracePt t="781620" x="6089650" y="3286125"/>
          <p14:tracePt t="781632" x="6045200" y="3259138"/>
          <p14:tracePt t="781645" x="6037263" y="3251200"/>
          <p14:tracePt t="781660" x="6010275" y="3232150"/>
          <p14:tracePt t="781676" x="6000750" y="3224213"/>
          <p14:tracePt t="781693" x="5983288" y="3224213"/>
          <p14:tracePt t="781709" x="5973763" y="3214688"/>
          <p14:tracePt t="781725" x="5956300" y="3214688"/>
          <p14:tracePt t="781742" x="5902325" y="3206750"/>
          <p14:tracePt t="781758" x="5894388" y="3206750"/>
          <p14:tracePt t="781775" x="5884863" y="3206750"/>
          <p14:tracePt t="781792" x="5867400" y="3197225"/>
          <p14:tracePt t="781827" x="5857875" y="3197225"/>
          <p14:tracePt t="781874" x="5840413" y="3197225"/>
          <p14:tracePt t="781886" x="5830888" y="3197225"/>
          <p14:tracePt t="781899" x="5813425" y="3170238"/>
          <p14:tracePt t="781911" x="5751513" y="3143250"/>
          <p14:tracePt t="781925" x="5688013" y="3098800"/>
          <p14:tracePt t="781942" x="5608638" y="3027363"/>
          <p14:tracePt t="781960" x="5518150" y="2938463"/>
          <p14:tracePt t="781975" x="5492750" y="2911475"/>
          <p14:tracePt t="781992" x="5465763" y="2901950"/>
          <p14:tracePt t="782008" x="5456238" y="2901950"/>
          <p14:tracePt t="798091" x="5421313" y="2928938"/>
          <p14:tracePt t="798104" x="5340350" y="2973388"/>
          <p14:tracePt t="798116" x="5232400" y="3009900"/>
          <p14:tracePt t="798129" x="5108575" y="3063875"/>
          <p14:tracePt t="798144" x="4983163" y="3116263"/>
          <p14:tracePt t="798160" x="4848225" y="3197225"/>
          <p14:tracePt t="798179" x="4572000" y="3322638"/>
          <p14:tracePt t="798194" x="4419600" y="3421063"/>
          <p14:tracePt t="798211" x="4241800" y="3500438"/>
          <p14:tracePt t="798227" x="3894138" y="3670300"/>
          <p14:tracePt t="798243" x="3741738" y="3733800"/>
          <p14:tracePt t="798261" x="3500438" y="3876675"/>
          <p14:tracePt t="798276" x="3419475" y="3929063"/>
          <p14:tracePt t="798293" x="3357563" y="3992563"/>
          <p14:tracePt t="798310" x="3286125" y="4090988"/>
          <p14:tracePt t="798327" x="3268663" y="4143375"/>
          <p14:tracePt t="798343" x="3259138" y="4197350"/>
          <p14:tracePt t="798360" x="3241675" y="4330700"/>
          <p14:tracePt t="798377" x="3241675" y="4384675"/>
          <p14:tracePt t="798393" x="3251200" y="4456113"/>
          <p14:tracePt t="798410" x="3313113" y="4598988"/>
          <p14:tracePt t="798427" x="3357563" y="4662488"/>
          <p14:tracePt t="798444" x="3500438" y="4759325"/>
          <p14:tracePt t="798764" x="3419475" y="4867275"/>
          <p14:tracePt t="798777" x="3286125" y="4983163"/>
          <p14:tracePt t="798789" x="3133725" y="5072063"/>
          <p14:tracePt t="798801" x="2982913" y="5170488"/>
          <p14:tracePt t="798813" x="2830513" y="5251450"/>
          <p14:tracePt t="798827" x="2724150" y="5305425"/>
          <p14:tracePt t="798844" x="2616200" y="5330825"/>
          <p14:tracePt t="798862" x="2536825" y="5394325"/>
          <p14:tracePt t="798877" x="2509838" y="5402263"/>
          <p14:tracePt t="798910" x="2509838" y="5429250"/>
          <p14:tracePt t="798922" x="2509838" y="5465763"/>
          <p14:tracePt t="798934" x="2509838" y="5519738"/>
          <p14:tracePt t="798946" x="2517775" y="5572125"/>
          <p14:tracePt t="798960" x="2554288" y="5618163"/>
          <p14:tracePt t="798977" x="2616200" y="5680075"/>
          <p14:tracePt t="798995" x="2803525" y="5751513"/>
          <p14:tracePt t="799010" x="2928938" y="5768975"/>
          <p14:tracePt t="799027" x="3071813" y="5768975"/>
          <p14:tracePt t="799044" x="3357563" y="5761038"/>
          <p14:tracePt t="799060" x="3509963" y="5741988"/>
          <p14:tracePt t="807199" x="3652838" y="5697538"/>
          <p14:tracePt t="807212" x="3830638" y="5626100"/>
          <p14:tracePt t="807224" x="4000500" y="5546725"/>
          <p14:tracePt t="807235" x="4152900" y="5473700"/>
          <p14:tracePt t="807248" x="4268788" y="5357813"/>
          <p14:tracePt t="807262" x="4375150" y="5224463"/>
          <p14:tracePt t="807279" x="4465638" y="5135563"/>
          <p14:tracePt t="807296" x="4562475" y="5010150"/>
          <p14:tracePt t="807312" x="4608513" y="4956175"/>
          <p14:tracePt t="807330" x="4652963" y="4894263"/>
          <p14:tracePt t="807346" x="4741863" y="4768850"/>
          <p14:tracePt t="807362" x="4795838" y="4679950"/>
          <p14:tracePt t="807378" x="4867275" y="4572000"/>
          <p14:tracePt t="807381" x="4938713" y="4492625"/>
          <p14:tracePt t="807394" x="5000625" y="4402138"/>
          <p14:tracePt t="807411" x="5099050" y="4295775"/>
          <p14:tracePt t="807430" x="5207000" y="4187825"/>
          <p14:tracePt t="807446" x="5268913" y="4116388"/>
          <p14:tracePt t="807463" x="5349875" y="4071938"/>
          <p14:tracePt t="807479" x="5500688" y="3973513"/>
          <p14:tracePt t="807496" x="5554663" y="3948113"/>
          <p14:tracePt t="807513" x="5599113" y="3921125"/>
          <p14:tracePt t="807529" x="5732463" y="3840163"/>
          <p14:tracePt t="807546" x="5795963" y="3813175"/>
          <p14:tracePt t="807564" x="5875338" y="3786188"/>
          <p14:tracePt t="807579" x="5929313" y="3768725"/>
          <p14:tracePt t="807596" x="6010275" y="3759200"/>
          <p14:tracePt t="807613" x="6135688" y="3724275"/>
          <p14:tracePt t="807629" x="6197600" y="3714750"/>
          <p14:tracePt t="807646" x="6251575" y="3697288"/>
          <p14:tracePt t="807663" x="6367463" y="3652838"/>
          <p14:tracePt t="807680" x="6402388" y="3643313"/>
          <p14:tracePt t="807696" x="6438900" y="3635375"/>
          <p14:tracePt t="807713" x="6483350" y="3616325"/>
          <p14:tracePt t="807729" x="6545263" y="3608388"/>
          <p14:tracePt t="807746" x="6564313" y="3589338"/>
          <p14:tracePt t="807764" x="6616700" y="3581400"/>
          <p14:tracePt t="807779" x="6626225" y="3581400"/>
          <p14:tracePt t="807811" x="6635750" y="3581400"/>
          <p14:tracePt t="807835" x="6635750" y="3571875"/>
          <p14:tracePt t="807860" x="6635750" y="3563938"/>
          <p14:tracePt t="807900" x="6626225" y="3554413"/>
          <p14:tracePt t="807925" x="6616700" y="3554413"/>
          <p14:tracePt t="807937" x="6599238" y="3554413"/>
          <p14:tracePt t="807949" x="6589713" y="3554413"/>
          <p14:tracePt t="807963" x="6564313" y="3554413"/>
          <p14:tracePt t="807979" x="6537325" y="3554413"/>
          <p14:tracePt t="807996" x="6510338" y="3554413"/>
          <p14:tracePt t="808012" x="6483350" y="3554413"/>
          <p14:tracePt t="808029" x="6438900" y="3544888"/>
          <p14:tracePt t="808047" x="6330950" y="3509963"/>
          <p14:tracePt t="808062" x="6286500" y="3492500"/>
          <p14:tracePt t="808079" x="6232525" y="3465513"/>
          <p14:tracePt t="808096" x="6153150" y="3394075"/>
          <p14:tracePt t="808113" x="6126163" y="3357563"/>
          <p14:tracePt t="808129" x="6116638" y="3349625"/>
          <p14:tracePt t="808146" x="6099175" y="3340100"/>
          <p14:tracePt t="808191" x="6108700" y="3340100"/>
          <p14:tracePt t="808209" x="6116638" y="3340100"/>
          <p14:tracePt t="808221" x="6153150" y="3340100"/>
          <p14:tracePt t="808233" x="6207125" y="3340100"/>
          <p14:tracePt t="808247" x="6259513" y="3349625"/>
          <p14:tracePt t="808262" x="6313488" y="3367088"/>
          <p14:tracePt t="808278" x="6367463" y="3367088"/>
          <p14:tracePt t="808294" x="6456363" y="3375025"/>
          <p14:tracePt t="808311" x="6492875" y="3375025"/>
          <p14:tracePt t="808328" x="6537325" y="3394075"/>
          <p14:tracePt t="808344" x="6599238" y="3402013"/>
          <p14:tracePt t="808362" x="6608763" y="3402013"/>
          <p14:tracePt t="808379" x="6643688" y="3402013"/>
          <p14:tracePt t="808397" x="6653213" y="3411538"/>
          <p14:tracePt t="808415" x="6661150" y="3411538"/>
          <p14:tracePt t="808510" x="6661150" y="3429000"/>
          <p14:tracePt t="808583" x="6670675" y="3429000"/>
          <p14:tracePt t="808724" x="6661150" y="3429000"/>
          <p14:tracePt t="808736" x="6653213" y="3429000"/>
          <p14:tracePt t="808748" x="6653213" y="3421063"/>
          <p14:tracePt t="808761" x="6635750" y="3421063"/>
          <p14:tracePt t="808773" x="6616700" y="3421063"/>
          <p14:tracePt t="808785" x="6608763" y="3421063"/>
          <p14:tracePt t="808797" x="6581775" y="3411538"/>
          <p14:tracePt t="808811" x="6572250" y="3411538"/>
          <p14:tracePt t="808828" x="6564313" y="3411538"/>
          <p14:tracePt t="808845" x="6554788" y="3411538"/>
          <p14:tracePt t="808861" x="6545263" y="3402013"/>
          <p14:tracePt t="808895" x="6537325" y="3402013"/>
          <p14:tracePt t="808930" x="6537325" y="3394075"/>
          <p14:tracePt t="808942" x="6527800" y="3394075"/>
          <p14:tracePt t="809016" x="6510338" y="3394075"/>
          <p14:tracePt t="809112" x="6500813" y="3394075"/>
          <p14:tracePt t="809124" x="6483350" y="3394075"/>
          <p14:tracePt t="809137" x="6473825" y="3394075"/>
          <p14:tracePt t="809149" x="6438900" y="3394075"/>
          <p14:tracePt t="809161" x="6429375" y="3394075"/>
          <p14:tracePt t="809178" x="6402388" y="3394075"/>
          <p14:tracePt t="809195" x="6394450" y="3394075"/>
          <p14:tracePt t="809215" x="6384925" y="3394075"/>
          <p14:tracePt t="812472" x="6340475" y="3402013"/>
          <p14:tracePt t="812484" x="6259513" y="3421063"/>
          <p14:tracePt t="812496" x="6161088" y="3438525"/>
          <p14:tracePt t="812509" x="6089650" y="3438525"/>
          <p14:tracePt t="812520" x="6010275" y="3438525"/>
          <p14:tracePt t="812533" x="5911850" y="3438525"/>
          <p14:tracePt t="812547" x="5795963" y="3438525"/>
          <p14:tracePt t="812563" x="5680075" y="3438525"/>
          <p14:tracePt t="812580" x="5554663" y="3438525"/>
          <p14:tracePt t="812596" x="5313363" y="3438525"/>
          <p14:tracePt t="812613" x="5214938" y="3438525"/>
          <p14:tracePt t="812631" x="5108575" y="3455988"/>
          <p14:tracePt t="812646" x="5099050" y="3455988"/>
          <p14:tracePt t="812662" x="5089525" y="3465513"/>
          <p14:tracePt t="812715" x="5089525" y="3473450"/>
          <p14:tracePt t="812727" x="5126038" y="3492500"/>
          <p14:tracePt t="812742" x="5197475" y="3509963"/>
          <p14:tracePt t="812754" x="5295900" y="3527425"/>
          <p14:tracePt t="812767" x="5375275" y="3563938"/>
          <p14:tracePt t="875501" x="5330825" y="3563938"/>
          <p14:tracePt t="875512" x="5241925" y="3554413"/>
          <p14:tracePt t="875525" x="5116513" y="3517900"/>
          <p14:tracePt t="875538" x="5018088" y="3482975"/>
          <p14:tracePt t="875553" x="4929188" y="3429000"/>
          <p14:tracePt t="875570" x="4848225" y="3402013"/>
          <p14:tracePt t="875586" x="4751388" y="3340100"/>
          <p14:tracePt t="875603" x="4724400" y="3330575"/>
          <p14:tracePt t="875620" x="4705350" y="3322638"/>
          <p14:tracePt t="875637" x="4687888" y="3313113"/>
          <p14:tracePt t="875710" x="4697413" y="3313113"/>
          <p14:tracePt t="875724" x="4705350" y="3313113"/>
          <p14:tracePt t="875735" x="4714875" y="3313113"/>
          <p14:tracePt t="875747" x="4732338" y="3313113"/>
          <p14:tracePt t="875760" x="4786313" y="3313113"/>
          <p14:tracePt t="875773" x="4840288" y="3313113"/>
          <p14:tracePt t="875787" x="4884738" y="3295650"/>
          <p14:tracePt t="875804" x="4938713" y="3295650"/>
          <p14:tracePt t="875823" x="4992688" y="3295650"/>
          <p14:tracePt t="875837" x="5018088" y="32956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Line Replacement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93256"/>
            <a:ext cx="8228012" cy="5101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1200" dirty="0" smtClean="0">
                <a:solidFill>
                  <a:prstClr val="black"/>
                </a:solidFill>
                <a:latin typeface="Calibri"/>
                <a:cs typeface="+mn-cs"/>
              </a:rPr>
              <a:t>When miss occurs need to free space in a cache for a new line</a:t>
            </a:r>
            <a:endParaRPr lang="en-US" kern="12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342900" lvl="0" indent="-342900">
              <a:spcBef>
                <a:spcPts val="1800"/>
              </a:spcBef>
              <a:buFont typeface="Arial" charset="0"/>
              <a:buChar char="•"/>
            </a:pPr>
            <a:r>
              <a:rPr lang="en-US" kern="1200" dirty="0" smtClean="0">
                <a:solidFill>
                  <a:prstClr val="black"/>
                </a:solidFill>
                <a:latin typeface="Calibri"/>
                <a:cs typeface="+mn-cs"/>
              </a:rPr>
              <a:t>Direct mapped cache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 </a:t>
            </a:r>
            <a:r>
              <a:rPr lang="en-US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new </a:t>
            </a: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line </a:t>
            </a:r>
            <a:r>
              <a:rPr lang="en-US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is mapped to a single entry </a:t>
            </a: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→ evict old line from the entry</a:t>
            </a:r>
            <a:endParaRPr lang="en-US" sz="20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lvl="0" indent="-342900">
              <a:lnSpc>
                <a:spcPct val="120000"/>
              </a:lnSpc>
              <a:spcBef>
                <a:spcPts val="1800"/>
              </a:spcBef>
              <a:buFont typeface="Arial" charset="0"/>
              <a:buChar char="•"/>
            </a:pPr>
            <a:r>
              <a:rPr lang="en-US" kern="1200" dirty="0" smtClean="0">
                <a:solidFill>
                  <a:prstClr val="black"/>
                </a:solidFill>
                <a:latin typeface="Calibri"/>
                <a:cs typeface="+mn-cs"/>
              </a:rPr>
              <a:t>N-way </a:t>
            </a:r>
            <a:r>
              <a:rPr lang="en-US" kern="1200" dirty="0">
                <a:solidFill>
                  <a:prstClr val="black"/>
                </a:solidFill>
                <a:latin typeface="Calibri"/>
                <a:cs typeface="+mn-cs"/>
              </a:rPr>
              <a:t>set associative cache</a:t>
            </a:r>
          </a:p>
          <a:p>
            <a:pPr marL="742950" lvl="1" indent="-285750">
              <a:spcBef>
                <a:spcPct val="20000"/>
              </a:spcBef>
              <a:buClrTx/>
              <a:buFont typeface="Arial" charset="0"/>
              <a:buChar char="–"/>
            </a:pPr>
            <a:r>
              <a:rPr lang="en-US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Choose a victim from all ways in the appropriate </a:t>
            </a: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set, but how?</a:t>
            </a:r>
            <a:endParaRPr lang="en-US" sz="20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indent="-342900">
              <a:lnSpc>
                <a:spcPct val="120000"/>
              </a:lnSpc>
              <a:spcBef>
                <a:spcPts val="1800"/>
              </a:spcBef>
              <a:buFont typeface="Arial" charset="0"/>
              <a:buChar char="•"/>
            </a:pPr>
            <a:r>
              <a:rPr lang="en-US" b="1" kern="1200" dirty="0">
                <a:solidFill>
                  <a:prstClr val="black"/>
                </a:solidFill>
                <a:latin typeface="Calibri"/>
                <a:cs typeface="+mn-cs"/>
              </a:rPr>
              <a:t>FIFO</a:t>
            </a:r>
            <a:r>
              <a:rPr lang="en-US" kern="1200" dirty="0">
                <a:solidFill>
                  <a:prstClr val="black"/>
                </a:solidFill>
                <a:latin typeface="Calibri"/>
                <a:cs typeface="+mn-cs"/>
              </a:rPr>
              <a:t> (First In First Out</a:t>
            </a:r>
            <a:r>
              <a:rPr lang="en-US" kern="1200" dirty="0" smtClean="0">
                <a:solidFill>
                  <a:prstClr val="black"/>
                </a:solidFill>
                <a:latin typeface="Calibri"/>
                <a:cs typeface="+mn-cs"/>
              </a:rPr>
              <a:t>) replacement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Tx/>
              <a:buFont typeface="Arial" charset="0"/>
              <a:buChar char="–"/>
            </a:pPr>
            <a:r>
              <a:rPr lang="en-US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Easy to implement in HW, </a:t>
            </a: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but can </a:t>
            </a:r>
            <a:r>
              <a:rPr lang="en-US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</a:t>
            </a: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iolate temporal locality</a:t>
            </a:r>
            <a:endParaRPr lang="en-US" sz="20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342900" indent="-342900">
              <a:lnSpc>
                <a:spcPct val="120000"/>
              </a:lnSpc>
              <a:spcBef>
                <a:spcPts val="1800"/>
              </a:spcBef>
              <a:buFont typeface="Arial" charset="0"/>
              <a:buChar char="•"/>
            </a:pPr>
            <a:r>
              <a:rPr lang="en-US" b="1" kern="1200" dirty="0" smtClean="0">
                <a:solidFill>
                  <a:prstClr val="black"/>
                </a:solidFill>
                <a:latin typeface="Calibri"/>
                <a:cs typeface="+mn-cs"/>
              </a:rPr>
              <a:t>LRU</a:t>
            </a:r>
            <a:r>
              <a:rPr lang="en-US" kern="1200" dirty="0" smtClean="0">
                <a:solidFill>
                  <a:prstClr val="black"/>
                </a:solidFill>
                <a:latin typeface="Calibri"/>
                <a:cs typeface="+mn-cs"/>
              </a:rPr>
              <a:t> (Least Recently Used) replacement</a:t>
            </a:r>
            <a:endParaRPr lang="ru-RU" kern="1200" dirty="0" smtClean="0">
              <a:solidFill>
                <a:prstClr val="black"/>
              </a:solidFill>
              <a:latin typeface="Calibri"/>
              <a:cs typeface="+mn-cs"/>
            </a:endParaRP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Tx/>
              <a:buFont typeface="Arial" charset="0"/>
              <a:buChar char="–"/>
            </a:pPr>
            <a:r>
              <a:rPr lang="en-US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Evict the </a:t>
            </a: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most unused line </a:t>
            </a:r>
            <a:r>
              <a:rPr lang="en-US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</a:t>
            </a: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was </a:t>
            </a:r>
            <a:r>
              <a:rPr lang="en-US" sz="2000" kern="1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not accessed longer than </a:t>
            </a: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other)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Tx/>
              <a:buFont typeface="Arial" charset="0"/>
              <a:buChar char="–"/>
            </a:pP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Good temporal locality, but complex HW </a:t>
            </a:r>
            <a:r>
              <a:rPr lang="en-US" sz="2000" kern="1200" dirty="0" smtClean="0">
                <a:solidFill>
                  <a:prstClr val="black"/>
                </a:solidFill>
                <a:latin typeface="Calibri"/>
              </a:rPr>
              <a:t>→ use simplified pseudo-LRU</a:t>
            </a:r>
            <a:endParaRPr lang="en-US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ru-RU" dirty="0">
              <a:latin typeface="+mj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7713270"/>
      </p:ext>
    </p:extLst>
  </p:cSld>
  <p:clrMapOvr>
    <a:masterClrMapping/>
  </p:clrMapOvr>
  <p:transition advTm="7267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886" x="4911725" y="3251200"/>
          <p14:tracePt t="13898" x="4714875" y="3187700"/>
          <p14:tracePt t="13910" x="4500563" y="3125788"/>
          <p14:tracePt t="13922" x="4224338" y="3044825"/>
          <p14:tracePt t="13948" x="3251200" y="2759075"/>
          <p14:tracePt t="13960" x="2847975" y="2598738"/>
          <p14:tracePt t="13972" x="2401888" y="2455863"/>
          <p14:tracePt t="13985" x="2054225" y="2330450"/>
          <p14:tracePt t="14000" x="1660525" y="2197100"/>
          <p14:tracePt t="14380" x="1679575" y="2143125"/>
          <p14:tracePt t="14392" x="1687513" y="2081213"/>
          <p14:tracePt t="14405" x="1704975" y="2009775"/>
          <p14:tracePt t="14419" x="1724025" y="1955800"/>
          <p14:tracePt t="14435" x="1731963" y="1874838"/>
          <p14:tracePt t="14453" x="1768475" y="1741488"/>
          <p14:tracePt t="14468" x="1768475" y="1704975"/>
          <p14:tracePt t="14486" x="1768475" y="1679575"/>
          <p14:tracePt t="14502" x="1776413" y="1652588"/>
          <p14:tracePt t="14519" x="1776413" y="1643063"/>
          <p14:tracePt t="14535" x="1776413" y="1625600"/>
          <p14:tracePt t="14551" x="1776413" y="1562100"/>
          <p14:tracePt t="14568" x="1776413" y="1554163"/>
          <p14:tracePt t="14586" x="1776413" y="1509713"/>
          <p14:tracePt t="14601" x="1776413" y="1500188"/>
          <p14:tracePt t="14618" x="1776413" y="1473200"/>
          <p14:tracePt t="14636" x="1785938" y="1455738"/>
          <p14:tracePt t="14671" x="1795463" y="1455738"/>
          <p14:tracePt t="14719" x="1795463" y="1446213"/>
          <p14:tracePt t="14731" x="1803400" y="1438275"/>
          <p14:tracePt t="14744" x="1803400" y="1428750"/>
          <p14:tracePt t="14756" x="1803400" y="1401763"/>
          <p14:tracePt t="14769" x="1822450" y="1393825"/>
          <p14:tracePt t="14786" x="1822450" y="1374775"/>
          <p14:tracePt t="14802" x="1822450" y="1330325"/>
          <p14:tracePt t="14819" x="1830388" y="1312863"/>
          <p14:tracePt t="14835" x="1830388" y="1285875"/>
          <p14:tracePt t="14921" x="1822450" y="1285875"/>
          <p14:tracePt t="14933" x="1795463" y="1285875"/>
          <p14:tracePt t="14948" x="1785938" y="1295400"/>
          <p14:tracePt t="14959" x="1776413" y="1303338"/>
          <p14:tracePt t="14971" x="1758950" y="1303338"/>
          <p14:tracePt t="14984" x="1741488" y="1312863"/>
          <p14:tracePt t="15001" x="1731963" y="1312863"/>
          <p14:tracePt t="15018" x="1724025" y="1322388"/>
          <p14:tracePt t="15035" x="1697038" y="1322388"/>
          <p14:tracePt t="15051" x="1679575" y="1322388"/>
          <p14:tracePt t="15069" x="1670050" y="1322388"/>
          <p14:tracePt t="15084" x="1660525" y="1322388"/>
          <p14:tracePt t="15118" x="1652588" y="1322388"/>
          <p14:tracePt t="15153" x="1643063" y="1312863"/>
          <p14:tracePt t="15238" x="1652588" y="1312863"/>
          <p14:tracePt t="15250" x="1687513" y="1312863"/>
          <p14:tracePt t="15263" x="1724025" y="1322388"/>
          <p14:tracePt t="15275" x="1785938" y="1339850"/>
          <p14:tracePt t="15288" x="1839913" y="1366838"/>
          <p14:tracePt t="15302" x="1919288" y="1384300"/>
          <p14:tracePt t="15319" x="2000250" y="1401763"/>
          <p14:tracePt t="15335" x="2036763" y="1411288"/>
          <p14:tracePt t="15354" x="2081213" y="1428750"/>
          <p14:tracePt t="15369" x="2089150" y="1428750"/>
          <p14:tracePt t="15385" x="2108200" y="1438275"/>
          <p14:tracePt t="15425" x="2108200" y="1446213"/>
          <p14:tracePt t="15449" x="2108200" y="1455738"/>
          <p14:tracePt t="15462" x="2098675" y="1465263"/>
          <p14:tracePt t="15475" x="2081213" y="1473200"/>
          <p14:tracePt t="15488" x="2071688" y="1500188"/>
          <p14:tracePt t="15502" x="2044700" y="1517650"/>
          <p14:tracePt t="15519" x="2017713" y="1517650"/>
          <p14:tracePt t="15535" x="1990725" y="1517650"/>
          <p14:tracePt t="15552" x="1973263" y="1517650"/>
          <p14:tracePt t="15633" x="1990725" y="1509713"/>
          <p14:tracePt t="15644" x="2017713" y="1500188"/>
          <p14:tracePt t="15657" x="2071688" y="1500188"/>
          <p14:tracePt t="15670" x="2108200" y="1482725"/>
          <p14:tracePt t="15686" x="2179638" y="1482725"/>
          <p14:tracePt t="15702" x="2251075" y="1482725"/>
          <p14:tracePt t="15719" x="2419350" y="1482725"/>
          <p14:tracePt t="15736" x="2500313" y="1482725"/>
          <p14:tracePt t="15754" x="2625725" y="1482725"/>
          <p14:tracePt t="15769" x="2660650" y="1482725"/>
          <p14:tracePt t="15786" x="2714625" y="1490663"/>
          <p14:tracePt t="15802" x="2803525" y="1500188"/>
          <p14:tracePt t="15819" x="2847975" y="1500188"/>
          <p14:tracePt t="15834" x="2901950" y="1517650"/>
          <p14:tracePt t="15851" x="2938463" y="1517650"/>
          <p14:tracePt t="15868" x="2965450" y="1527175"/>
          <p14:tracePt t="15884" x="3009900" y="1544638"/>
          <p14:tracePt t="15901" x="3036888" y="1544638"/>
          <p14:tracePt t="15918" x="3054350" y="1554163"/>
          <p14:tracePt t="15935" x="3089275" y="1554163"/>
          <p14:tracePt t="15952" x="3098800" y="1554163"/>
          <p14:tracePt t="15985" x="3108325" y="1554163"/>
          <p14:tracePt t="16002" x="3116263" y="1554163"/>
          <p14:tracePt t="16019" x="3133725" y="1544638"/>
          <p14:tracePt t="16036" x="3143250" y="1544638"/>
          <p14:tracePt t="16164" x="3143250" y="1527175"/>
          <p14:tracePt t="16177" x="3152775" y="1527175"/>
          <p14:tracePt t="16189" x="3160713" y="1527175"/>
          <p14:tracePt t="16203" x="3170238" y="1517650"/>
          <p14:tracePt t="16219" x="3205163" y="1509713"/>
          <p14:tracePt t="16237" x="3251200" y="1482725"/>
          <p14:tracePt t="16253" x="3276600" y="1473200"/>
          <p14:tracePt t="16269" x="3303588" y="1465263"/>
          <p14:tracePt t="16286" x="3340100" y="1446213"/>
          <p14:tracePt t="16303" x="3357563" y="1446213"/>
          <p14:tracePt t="16318" x="3367088" y="1438275"/>
          <p14:tracePt t="16334" x="3375025" y="1438275"/>
          <p14:tracePt t="16353" x="3402013" y="1428750"/>
          <p14:tracePt t="16369" x="3411538" y="1428750"/>
          <p14:tracePt t="16386" x="3419475" y="1428750"/>
          <p14:tracePt t="16402" x="3429000" y="1428750"/>
          <p14:tracePt t="16437" x="3438525" y="1428750"/>
          <p14:tracePt t="16452" x="3446463" y="1428750"/>
          <p14:tracePt t="16487" x="3455988" y="1428750"/>
          <p14:tracePt t="16512" x="3473450" y="1428750"/>
          <p14:tracePt t="16525" x="3482975" y="1428750"/>
          <p14:tracePt t="16537" x="3490913" y="1438275"/>
          <p14:tracePt t="16549" x="3509963" y="1455738"/>
          <p14:tracePt t="16562" x="3536950" y="1465263"/>
          <p14:tracePt t="16573" x="3544888" y="1473200"/>
          <p14:tracePt t="16586" x="3571875" y="1473200"/>
          <p14:tracePt t="16602" x="3589338" y="1490663"/>
          <p14:tracePt t="16621" x="3616325" y="1500188"/>
          <p14:tracePt t="16990" x="3714750" y="1490663"/>
          <p14:tracePt t="17002" x="3857625" y="1455738"/>
          <p14:tracePt t="17014" x="4027488" y="1419225"/>
          <p14:tracePt t="17027" x="4179888" y="1384300"/>
          <p14:tracePt t="17039" x="4303713" y="1347788"/>
          <p14:tracePt t="17052" x="4429125" y="1312863"/>
          <p14:tracePt t="17068" x="4554538" y="1295400"/>
          <p14:tracePt t="17085" x="4670425" y="1276350"/>
          <p14:tracePt t="17101" x="4768850" y="1276350"/>
          <p14:tracePt t="17118" x="4894263" y="1276350"/>
          <p14:tracePt t="17135" x="4938713" y="1276350"/>
          <p14:tracePt t="17152" x="5064125" y="1276350"/>
          <p14:tracePt t="17168" x="5099050" y="1276350"/>
          <p14:tracePt t="17184" x="5135563" y="1276350"/>
          <p14:tracePt t="17201" x="5214938" y="1258888"/>
          <p14:tracePt t="17218" x="5251450" y="1258888"/>
          <p14:tracePt t="17235" x="5278438" y="1258888"/>
          <p14:tracePt t="17252" x="5295900" y="1258888"/>
          <p14:tracePt t="17296" x="5286375" y="1258888"/>
          <p14:tracePt t="17308" x="5241925" y="1258888"/>
          <p14:tracePt t="17320" x="5187950" y="1268413"/>
          <p14:tracePt t="17336" x="5116513" y="1276350"/>
          <p14:tracePt t="17349" x="4992688" y="1312863"/>
          <p14:tracePt t="17361" x="4884738" y="1330325"/>
          <p14:tracePt t="17373" x="4768850" y="1347788"/>
          <p14:tracePt t="17386" x="4643438" y="1347788"/>
          <p14:tracePt t="17402" x="4527550" y="1347788"/>
          <p14:tracePt t="17419" x="4429125" y="1347788"/>
          <p14:tracePt t="17436" x="4295775" y="1312863"/>
          <p14:tracePt t="17452" x="4232275" y="1285875"/>
          <p14:tracePt t="17469" x="4205288" y="1258888"/>
          <p14:tracePt t="17473" x="4170363" y="1223963"/>
          <p14:tracePt t="17486" x="4125913" y="1196975"/>
          <p14:tracePt t="17502" x="4098925" y="1152525"/>
          <p14:tracePt t="17521" x="4062413" y="1133475"/>
          <p14:tracePt t="17536" x="4062413" y="1116013"/>
          <p14:tracePt t="17641" x="4089400" y="1125538"/>
          <p14:tracePt t="17653" x="4116388" y="1152525"/>
          <p14:tracePt t="17665" x="4143375" y="1160463"/>
          <p14:tracePt t="17677" x="4179888" y="1169988"/>
          <p14:tracePt t="17690" x="4232275" y="1204913"/>
          <p14:tracePt t="17702" x="4322763" y="1231900"/>
          <p14:tracePt t="17719" x="4402138" y="1268413"/>
          <p14:tracePt t="17736" x="4483100" y="1295400"/>
          <p14:tracePt t="17752" x="4660900" y="1366838"/>
          <p14:tracePt t="17769" x="4741863" y="1384300"/>
          <p14:tracePt t="17787" x="4840288" y="1419225"/>
          <p14:tracePt t="17803" x="4867275" y="1438275"/>
          <p14:tracePt t="17818" x="4875213" y="1438275"/>
          <p14:tracePt t="17835" x="4884738" y="1446213"/>
          <p14:tracePt t="17852" x="4946650" y="1473200"/>
          <p14:tracePt t="17868" x="4965700" y="1482725"/>
          <p14:tracePt t="17885" x="4992688" y="1490663"/>
          <p14:tracePt t="17902" x="5010150" y="1490663"/>
          <p14:tracePt t="17937" x="5010150" y="1509713"/>
          <p14:tracePt t="18034" x="5045075" y="1509713"/>
          <p14:tracePt t="18047" x="5099050" y="1517650"/>
          <p14:tracePt t="18059" x="5197475" y="1517650"/>
          <p14:tracePt t="18071" x="5295900" y="1517650"/>
          <p14:tracePt t="18084" x="5375275" y="1509713"/>
          <p14:tracePt t="18101" x="5473700" y="1473200"/>
          <p14:tracePt t="18121" x="5616575" y="1419225"/>
          <p14:tracePt t="18136" x="5670550" y="1384300"/>
          <p14:tracePt t="18153" x="5732463" y="1357313"/>
          <p14:tracePt t="18169" x="5795963" y="1303338"/>
          <p14:tracePt t="18186" x="5822950" y="1295400"/>
          <p14:tracePt t="18203" x="5822950" y="1276350"/>
          <p14:tracePt t="18266" x="5813425" y="1276350"/>
          <p14:tracePt t="18278" x="5803900" y="1276350"/>
          <p14:tracePt t="18290" x="5768975" y="1276350"/>
          <p14:tracePt t="18303" x="5724525" y="1276350"/>
          <p14:tracePt t="18319" x="5653088" y="1276350"/>
          <p14:tracePt t="18336" x="5608638" y="1276350"/>
          <p14:tracePt t="18352" x="5554663" y="1276350"/>
          <p14:tracePt t="18371" x="5456238" y="1285875"/>
          <p14:tracePt t="18386" x="5429250" y="1295400"/>
          <p14:tracePt t="18403" x="5411788" y="1295400"/>
          <p14:tracePt t="18420" x="5313363" y="1322388"/>
          <p14:tracePt t="18436" x="5278438" y="1339850"/>
          <p14:tracePt t="18451" x="5241925" y="1347788"/>
          <p14:tracePt t="18468" x="5180013" y="1366838"/>
          <p14:tracePt t="18485" x="5153025" y="1366838"/>
          <p14:tracePt t="18501" x="5126038" y="1366838"/>
          <p14:tracePt t="18518" x="5072063" y="1366838"/>
          <p14:tracePt t="18535" x="5027613" y="1366838"/>
          <p14:tracePt t="18551" x="5010150" y="1366838"/>
          <p14:tracePt t="18568" x="4956175" y="1366838"/>
          <p14:tracePt t="18585" x="4946650" y="1366838"/>
          <p14:tracePt t="18601" x="4938713" y="1366838"/>
          <p14:tracePt t="18618" x="4929188" y="1366838"/>
          <p14:tracePt t="18661" x="4921250" y="1366838"/>
          <p14:tracePt t="18698" x="4911725" y="1366838"/>
          <p14:tracePt t="18808" x="4911725" y="1347788"/>
          <p14:tracePt t="18912" x="4911725" y="1339850"/>
          <p14:tracePt t="19489" x="4911725" y="1330325"/>
          <p14:tracePt t="19563" x="4911725" y="1322388"/>
          <p14:tracePt t="19600" x="4911725" y="1312863"/>
          <p14:tracePt t="19635" x="4902200" y="1303338"/>
          <p14:tracePt t="19660" x="4902200" y="1295400"/>
          <p14:tracePt t="19698" x="4902200" y="1276350"/>
          <p14:tracePt t="19710" x="4884738" y="1276350"/>
          <p14:tracePt t="19734" x="4884738" y="1268413"/>
          <p14:tracePt t="19782" x="4884738" y="1258888"/>
          <p14:tracePt t="19819" x="4875213" y="1258888"/>
          <p14:tracePt t="19910" x="4867275" y="1250950"/>
          <p14:tracePt t="19958" x="4867275" y="1241425"/>
          <p14:tracePt t="19982" x="4857750" y="1241425"/>
          <p14:tracePt t="20031" x="4857750" y="1231900"/>
          <p14:tracePt t="20656" x="4848225" y="1231900"/>
          <p14:tracePt t="20728" x="4840288" y="1231900"/>
          <p14:tracePt t="20778" x="4830763" y="1231900"/>
          <p14:tracePt t="20801" x="4813300" y="1231900"/>
          <p14:tracePt t="20878" x="4803775" y="1231900"/>
          <p14:tracePt t="21209" x="4795838" y="1231900"/>
          <p14:tracePt t="21737" x="4786313" y="1231900"/>
          <p14:tracePt t="22160" x="4786313" y="1241425"/>
          <p14:tracePt t="22172" x="4786313" y="1250950"/>
          <p14:tracePt t="22184" x="4786313" y="1258888"/>
          <p14:tracePt t="22196" x="4786313" y="1268413"/>
          <p14:tracePt t="22220" x="4786313" y="1285875"/>
          <p14:tracePt t="22244" x="4786313" y="1295400"/>
          <p14:tracePt t="22293" x="4786313" y="1303338"/>
          <p14:tracePt t="22353" x="4786313" y="1312863"/>
          <p14:tracePt t="22384" x="4786313" y="1322388"/>
          <p14:tracePt t="22396" x="4786313" y="1330325"/>
          <p14:tracePt t="22420" x="4786313" y="1339850"/>
          <p14:tracePt t="22432" x="4786313" y="1366838"/>
          <p14:tracePt t="22445" x="4786313" y="1384300"/>
          <p14:tracePt t="22456" x="4786313" y="1438275"/>
          <p14:tracePt t="22470" x="4786313" y="1527175"/>
          <p14:tracePt t="22486" x="4786313" y="1679575"/>
          <p14:tracePt t="22503" x="4768850" y="1795463"/>
          <p14:tracePt t="22519" x="4732338" y="2044700"/>
          <p14:tracePt t="22536" x="4714875" y="2143125"/>
          <p14:tracePt t="22555" x="4687888" y="2241550"/>
          <p14:tracePt t="22570" x="4679950" y="2259013"/>
          <p14:tracePt t="22587" x="4679950" y="2268538"/>
          <p14:tracePt t="24074" x="4714875" y="2268538"/>
          <p14:tracePt t="24086" x="4786313" y="2268538"/>
          <p14:tracePt t="24099" x="4867275" y="2268538"/>
          <p14:tracePt t="24111" x="4938713" y="2251075"/>
          <p14:tracePt t="24123" x="4983163" y="2251075"/>
          <p14:tracePt t="24137" x="4992688" y="2251075"/>
          <p14:tracePt t="24152" x="5010150" y="2241550"/>
          <p14:tracePt t="24175" x="5018088" y="2232025"/>
          <p14:tracePt t="24187" x="5072063" y="2187575"/>
          <p14:tracePt t="24202" x="5224463" y="2116138"/>
          <p14:tracePt t="24219" x="5286375" y="2071688"/>
          <p14:tracePt t="24236" x="5411788" y="2009775"/>
          <p14:tracePt t="24252" x="5429250" y="1982788"/>
          <p14:tracePt t="24270" x="5456238" y="1973263"/>
          <p14:tracePt t="24287" x="5537200" y="1920875"/>
          <p14:tracePt t="24303" x="5599113" y="1874838"/>
          <p14:tracePt t="24321" x="5680075" y="1803400"/>
          <p14:tracePt t="24336" x="5715000" y="1768475"/>
          <p14:tracePt t="24353" x="5759450" y="1741488"/>
          <p14:tracePt t="24370" x="5813425" y="1687513"/>
          <p14:tracePt t="52802" x="5670550" y="1697038"/>
          <p14:tracePt t="52814" x="5473700" y="1731963"/>
          <p14:tracePt t="52827" x="5259388" y="1751013"/>
          <p14:tracePt t="52850" x="4510088" y="1751013"/>
          <p14:tracePt t="52863" x="4116388" y="1751013"/>
          <p14:tracePt t="52875" x="3714750" y="1741488"/>
          <p14:tracePt t="52890" x="3348038" y="1687513"/>
          <p14:tracePt t="52907" x="3081338" y="1643063"/>
          <p14:tracePt t="52924" x="2625725" y="1625600"/>
          <p14:tracePt t="52940" x="2411413" y="1625600"/>
          <p14:tracePt t="52956" x="2251075" y="1625600"/>
          <p14:tracePt t="52974" x="2000250" y="1633538"/>
          <p14:tracePt t="52990" x="1928813" y="1652588"/>
          <p14:tracePt t="53259" x="1830388" y="1670050"/>
          <p14:tracePt t="53271" x="1697038" y="1704975"/>
          <p14:tracePt t="53283" x="1571625" y="1741488"/>
          <p14:tracePt t="53295" x="1401763" y="1776413"/>
          <p14:tracePt t="53309" x="1258888" y="1812925"/>
          <p14:tracePt t="53323" x="1108075" y="1849438"/>
          <p14:tracePt t="53340" x="1009650" y="1866900"/>
          <p14:tracePt t="53357" x="874713" y="1884363"/>
          <p14:tracePt t="53373" x="839788" y="1884363"/>
          <p14:tracePt t="53390" x="812800" y="1884363"/>
          <p14:tracePt t="53406" x="785813" y="1893888"/>
          <p14:tracePt t="53440" x="768350" y="1901825"/>
          <p14:tracePt t="53503" x="776288" y="1901825"/>
          <p14:tracePt t="53526" x="776288" y="1920875"/>
          <p14:tracePt t="53551" x="785813" y="1920875"/>
          <p14:tracePt t="53593" x="785813" y="1928813"/>
          <p14:tracePt t="53654" x="795338" y="1928813"/>
          <p14:tracePt t="53702" x="803275" y="1928813"/>
          <p14:tracePt t="53776" x="812800" y="1928813"/>
          <p14:tracePt t="53789" x="822325" y="1911350"/>
          <p14:tracePt t="53801" x="847725" y="1911350"/>
          <p14:tracePt t="53813" x="866775" y="1901825"/>
          <p14:tracePt t="53826" x="893763" y="1893888"/>
          <p14:tracePt t="53840" x="919163" y="1893888"/>
          <p14:tracePt t="53857" x="938213" y="1874838"/>
          <p14:tracePt t="53874" x="973138" y="1866900"/>
          <p14:tracePt t="53890" x="982663" y="1866900"/>
          <p14:tracePt t="53907" x="1009650" y="1857375"/>
          <p14:tracePt t="53923" x="1054100" y="1857375"/>
          <p14:tracePt t="53941" x="1089025" y="1839913"/>
          <p14:tracePt t="53959" x="1187450" y="1830388"/>
          <p14:tracePt t="53973" x="1241425" y="1812925"/>
          <p14:tracePt t="53990" x="1276350" y="1803400"/>
          <p14:tracePt t="54007" x="1357313" y="1785938"/>
          <p14:tracePt t="54023" x="1384300" y="1776413"/>
          <p14:tracePt t="54040" x="1393825" y="1776413"/>
          <p14:tracePt t="54057" x="1401763" y="1776413"/>
          <p14:tracePt t="54098" x="1411288" y="1776413"/>
          <p14:tracePt t="54210" x="1401763" y="1768475"/>
          <p14:tracePt t="54223" x="1374775" y="1768475"/>
          <p14:tracePt t="54234" x="1339850" y="1768475"/>
          <p14:tracePt t="54246" x="1303338" y="1768475"/>
          <p14:tracePt t="54259" x="1250950" y="1768475"/>
          <p14:tracePt t="54273" x="1169988" y="1751013"/>
          <p14:tracePt t="54290" x="1081088" y="1751013"/>
          <p14:tracePt t="54307" x="946150" y="1731963"/>
          <p14:tracePt t="54323" x="911225" y="1724025"/>
          <p14:tracePt t="54339" x="884238" y="1724025"/>
          <p14:tracePt t="54356" x="857250" y="1724025"/>
          <p14:tracePt t="54373" x="847725" y="1724025"/>
          <p14:tracePt t="54548" x="847725" y="1731963"/>
          <p14:tracePt t="54602" x="847725" y="1741488"/>
          <p14:tracePt t="54651" x="866775" y="1741488"/>
          <p14:tracePt t="54724" x="874713" y="1741488"/>
          <p14:tracePt t="54761" x="884238" y="1741488"/>
          <p14:tracePt t="54786" x="893763" y="1741488"/>
          <p14:tracePt t="54797" x="901700" y="1741488"/>
          <p14:tracePt t="54810" x="911225" y="1741488"/>
          <p14:tracePt t="54824" x="919163" y="1741488"/>
          <p14:tracePt t="54840" x="946150" y="1751013"/>
          <p14:tracePt t="54859" x="982663" y="1758950"/>
          <p14:tracePt t="54874" x="1000125" y="1758950"/>
          <p14:tracePt t="54890" x="1044575" y="1768475"/>
          <p14:tracePt t="54907" x="1108075" y="1785938"/>
          <p14:tracePt t="54924" x="1125538" y="1785938"/>
          <p14:tracePt t="54941" x="1152525" y="1795463"/>
          <p14:tracePt t="54958" x="1196975" y="1803400"/>
          <p14:tracePt t="54974" x="1223963" y="1803400"/>
          <p14:tracePt t="54978" x="1241425" y="1803400"/>
          <p14:tracePt t="54991" x="1285875" y="1822450"/>
          <p14:tracePt t="55006" x="1303338" y="1822450"/>
          <p14:tracePt t="55022" x="1330325" y="1830388"/>
          <p14:tracePt t="55039" x="1374775" y="1830388"/>
          <p14:tracePt t="55055" x="1384300" y="1839913"/>
          <p14:tracePt t="55072" x="1411288" y="1839913"/>
          <p14:tracePt t="55090" x="1419225" y="1839913"/>
          <p14:tracePt t="55107" x="1446213" y="1839913"/>
          <p14:tracePt t="55124" x="1455738" y="1849438"/>
          <p14:tracePt t="55141" x="1482725" y="1849438"/>
          <p14:tracePt t="55160" x="1544638" y="1874838"/>
          <p14:tracePt t="55173" x="1571625" y="1874838"/>
          <p14:tracePt t="55189" x="1581150" y="1884363"/>
          <p14:tracePt t="55208" x="1598613" y="1884363"/>
          <p14:tracePt t="55240" x="1608138" y="1884363"/>
          <p14:tracePt t="55488" x="1598613" y="1884363"/>
          <p14:tracePt t="55499" x="1589088" y="1874838"/>
          <p14:tracePt t="55536" x="1581150" y="1874838"/>
          <p14:tracePt t="55572" x="1562100" y="1874838"/>
          <p14:tracePt t="55602" x="1554163" y="1874838"/>
          <p14:tracePt t="55613" x="1536700" y="1874838"/>
          <p14:tracePt t="55625" x="1509713" y="1874838"/>
          <p14:tracePt t="55638" x="1490663" y="1874838"/>
          <p14:tracePt t="55650" x="1446213" y="1866900"/>
          <p14:tracePt t="55662" x="1411288" y="1866900"/>
          <p14:tracePt t="55674" x="1374775" y="1866900"/>
          <p14:tracePt t="55689" x="1347788" y="1866900"/>
          <p14:tracePt t="55706" x="1330325" y="1866900"/>
          <p14:tracePt t="55723" x="1268413" y="1849438"/>
          <p14:tracePt t="55739" x="1241425" y="1849438"/>
          <p14:tracePt t="55756" x="1223963" y="1849438"/>
          <p14:tracePt t="55772" x="1143000" y="1849438"/>
          <p14:tracePt t="55789" x="1071563" y="1849438"/>
          <p14:tracePt t="55809" x="928688" y="1849438"/>
          <p14:tracePt t="55824" x="874713" y="1849438"/>
          <p14:tracePt t="55841" x="822325" y="1849438"/>
          <p14:tracePt t="55857" x="758825" y="1849438"/>
          <p14:tracePt t="55872" x="750888" y="1849438"/>
          <p14:tracePt t="55889" x="731838" y="1849438"/>
          <p14:tracePt t="55906" x="723900" y="1849438"/>
          <p14:tracePt t="55954" x="723900" y="1839913"/>
          <p14:tracePt t="56025" x="741363" y="1839913"/>
          <p14:tracePt t="56050" x="750888" y="1839913"/>
          <p14:tracePt t="56062" x="758825" y="1839913"/>
          <p14:tracePt t="56074" x="776288" y="1839913"/>
          <p14:tracePt t="56092" x="803275" y="1839913"/>
          <p14:tracePt t="56104" x="839788" y="1839913"/>
          <p14:tracePt t="56116" x="893763" y="1849438"/>
          <p14:tracePt t="56129" x="946150" y="1849438"/>
          <p14:tracePt t="56141" x="1000125" y="1849438"/>
          <p14:tracePt t="56156" x="1098550" y="1857375"/>
          <p14:tracePt t="56172" x="1152525" y="1857375"/>
          <p14:tracePt t="56191" x="1204913" y="1874838"/>
          <p14:tracePt t="56206" x="1231900" y="1884363"/>
          <p14:tracePt t="56223" x="1241425" y="1884363"/>
          <p14:tracePt t="56240" x="1268413" y="1884363"/>
          <p14:tracePt t="56256" x="1276350" y="1884363"/>
          <p14:tracePt t="56273" x="1285875" y="1884363"/>
          <p14:tracePt t="56306" x="1295400" y="1884363"/>
          <p14:tracePt t="57679" x="1295400" y="1920875"/>
          <p14:tracePt t="57692" x="1268413" y="1982788"/>
          <p14:tracePt t="57704" x="1214438" y="2063750"/>
          <p14:tracePt t="57715" x="1179513" y="2143125"/>
          <p14:tracePt t="57727" x="1133475" y="2206625"/>
          <p14:tracePt t="57741" x="1108075" y="2259013"/>
          <p14:tracePt t="57757" x="1054100" y="2349500"/>
          <p14:tracePt t="57773" x="1017588" y="2384425"/>
          <p14:tracePt t="57790" x="965200" y="2465388"/>
          <p14:tracePt t="57806" x="946150" y="2482850"/>
          <p14:tracePt t="57824" x="938213" y="2492375"/>
          <p14:tracePt t="57970" x="955675" y="2492375"/>
          <p14:tracePt t="57981" x="965200" y="2492375"/>
          <p14:tracePt t="58006" x="1000125" y="2473325"/>
          <p14:tracePt t="58019" x="1017588" y="2465388"/>
          <p14:tracePt t="58031" x="1044575" y="2465388"/>
          <p14:tracePt t="58043" x="1054100" y="2455863"/>
          <p14:tracePt t="58057" x="1062038" y="2455863"/>
          <p14:tracePt t="58074" x="1071563" y="2446338"/>
          <p14:tracePt t="58093" x="1098550" y="2428875"/>
          <p14:tracePt t="58124" x="1125538" y="2420938"/>
          <p14:tracePt t="58141" x="1133475" y="2420938"/>
          <p14:tracePt t="58159" x="1160463" y="2411413"/>
          <p14:tracePt t="58174" x="1169988" y="2411413"/>
          <p14:tracePt t="58190" x="1169988" y="2401888"/>
          <p14:tracePt t="58224" x="1179513" y="2401888"/>
          <p14:tracePt t="58281" x="1187450" y="2401888"/>
          <p14:tracePt t="58292" x="1196975" y="2401888"/>
          <p14:tracePt t="58304" x="1204913" y="2393950"/>
          <p14:tracePt t="58317" x="1223963" y="2393950"/>
          <p14:tracePt t="58329" x="1231900" y="2393950"/>
          <p14:tracePt t="58353" x="1241425" y="2393950"/>
          <p14:tracePt t="58365" x="1250950" y="2384425"/>
          <p14:tracePt t="58377" x="1258888" y="2384425"/>
          <p14:tracePt t="58390" x="1268413" y="2384425"/>
          <p14:tracePt t="58406" x="1276350" y="2384425"/>
          <p14:tracePt t="58422" x="1303338" y="2384425"/>
          <p14:tracePt t="58439" x="1322388" y="2374900"/>
          <p14:tracePt t="58456" x="1330325" y="2374900"/>
          <p14:tracePt t="58473" x="1347788" y="2357438"/>
          <p14:tracePt t="58489" x="1366838" y="2357438"/>
          <p14:tracePt t="58507" x="1374775" y="2357438"/>
          <p14:tracePt t="58523" x="1393825" y="2357438"/>
          <p14:tracePt t="58556" x="1401763" y="2349500"/>
          <p14:tracePt t="58581" x="1411288" y="2349500"/>
          <p14:tracePt t="58594" x="1419225" y="2349500"/>
          <p14:tracePt t="58612" x="1438275" y="2349500"/>
          <p14:tracePt t="58625" x="1455738" y="2349500"/>
          <p14:tracePt t="58639" x="1482725" y="2349500"/>
          <p14:tracePt t="58656" x="1490663" y="2349500"/>
          <p14:tracePt t="58673" x="1500188" y="2339975"/>
          <p14:tracePt t="58691" x="1527175" y="2339975"/>
          <p14:tracePt t="58707" x="1554163" y="2339975"/>
          <p14:tracePt t="58724" x="1616075" y="2339975"/>
          <p14:tracePt t="58740" x="1633538" y="2339975"/>
          <p14:tracePt t="58757" x="1660525" y="2339975"/>
          <p14:tracePt t="58774" x="1679575" y="2339975"/>
          <p14:tracePt t="58791" x="1687513" y="2339975"/>
          <p14:tracePt t="58807" x="1697038" y="2339975"/>
          <p14:tracePt t="58847" x="1714500" y="2339975"/>
          <p14:tracePt t="58895" x="1724025" y="2339975"/>
          <p14:tracePt t="58931" x="1731963" y="2339975"/>
          <p14:tracePt t="58967" x="1741488" y="2339975"/>
          <p14:tracePt t="59004" x="1751013" y="2339975"/>
          <p14:tracePt t="60275" x="1758950" y="2339975"/>
          <p14:tracePt t="60287" x="1768475" y="2339975"/>
          <p14:tracePt t="60323" x="1785938" y="2339975"/>
          <p14:tracePt t="60420" x="1803400" y="2339975"/>
          <p14:tracePt t="60432" x="1812925" y="2330450"/>
          <p14:tracePt t="60444" x="1822450" y="2330450"/>
          <p14:tracePt t="60458" x="1847850" y="2330450"/>
          <p14:tracePt t="60474" x="1857375" y="2322513"/>
          <p14:tracePt t="60493" x="1874838" y="2322513"/>
          <p14:tracePt t="60508" x="1884363" y="2322513"/>
          <p14:tracePt t="60541" x="1893888" y="2322513"/>
          <p14:tracePt t="60632" x="1901825" y="2322513"/>
          <p14:tracePt t="60657" x="1919288" y="2312988"/>
          <p14:tracePt t="60668" x="1928813" y="2312988"/>
          <p14:tracePt t="60680" x="1938338" y="2312988"/>
          <p14:tracePt t="60693" x="1955800" y="2312988"/>
          <p14:tracePt t="60708" x="1965325" y="2312988"/>
          <p14:tracePt t="60725" x="1982788" y="2312988"/>
          <p14:tracePt t="60742" x="2000250" y="2303463"/>
          <p14:tracePt t="60773" x="2009775" y="2303463"/>
          <p14:tracePt t="60791" x="2017713" y="2303463"/>
          <p14:tracePt t="60813" x="2027238" y="2303463"/>
          <p14:tracePt t="60862" x="2036763" y="2303463"/>
          <p14:tracePt t="60912" x="2054225" y="2303463"/>
          <p14:tracePt t="60947" x="2062163" y="2303463"/>
          <p14:tracePt t="60972" x="2071688" y="2303463"/>
          <p14:tracePt t="60996" x="2081213" y="2303463"/>
          <p14:tracePt t="61009" x="2089150" y="2303463"/>
          <p14:tracePt t="61032" x="2098675" y="2303463"/>
          <p14:tracePt t="61044" x="2098675" y="2286000"/>
          <p14:tracePt t="61056" x="2108200" y="2286000"/>
          <p14:tracePt t="61093" x="2116138" y="2286000"/>
          <p14:tracePt t="61117" x="2133600" y="2286000"/>
          <p14:tracePt t="61135" x="2133600" y="2278063"/>
          <p14:tracePt t="61148" x="2152650" y="2278063"/>
          <p14:tracePt t="61161" x="2160588" y="2268538"/>
          <p14:tracePt t="61175" x="2170113" y="2259013"/>
          <p14:tracePt t="61191" x="2179638" y="2259013"/>
          <p14:tracePt t="61208" x="2197100" y="2251075"/>
          <p14:tracePt t="61224" x="2205038" y="2232025"/>
          <p14:tracePt t="61241" x="2205038" y="2214563"/>
          <p14:tracePt t="61257" x="2214563" y="2197100"/>
          <p14:tracePt t="61291" x="2214563" y="2187575"/>
          <p14:tracePt t="61319" x="2214563" y="2179638"/>
          <p14:tracePt t="61344" x="2214563" y="2170113"/>
          <p14:tracePt t="61368" x="2214563" y="2160588"/>
          <p14:tracePt t="61381" x="2205038" y="2160588"/>
          <p14:tracePt t="61405" x="2205038" y="2152650"/>
          <p14:tracePt t="61417" x="2187575" y="2152650"/>
          <p14:tracePt t="61429" x="2179638" y="2135188"/>
          <p14:tracePt t="61443" x="2170113" y="2125663"/>
          <p14:tracePt t="61457" x="2160588" y="2116138"/>
          <p14:tracePt t="61474" x="2143125" y="2108200"/>
          <p14:tracePt t="61491" x="2089150" y="2071688"/>
          <p14:tracePt t="61507" x="2062163" y="2054225"/>
          <p14:tracePt t="61526" x="2044700" y="2044700"/>
          <p14:tracePt t="61541" x="2017713" y="2036763"/>
          <p14:tracePt t="61558" x="2000250" y="2027238"/>
          <p14:tracePt t="61576" x="1938338" y="2000250"/>
          <p14:tracePt t="61591" x="1893888" y="1982788"/>
          <p14:tracePt t="61607" x="1839913" y="1973263"/>
          <p14:tracePt t="61625" x="1731963" y="1973263"/>
          <p14:tracePt t="61642" x="1697038" y="1973263"/>
          <p14:tracePt t="61657" x="1643063" y="1973263"/>
          <p14:tracePt t="61673" x="1616075" y="1973263"/>
          <p14:tracePt t="61690" x="1571625" y="1973263"/>
          <p14:tracePt t="61706" x="1544638" y="1973263"/>
          <p14:tracePt t="61723" x="1536700" y="1973263"/>
          <p14:tracePt t="61740" x="1509713" y="1973263"/>
          <p14:tracePt t="61756" x="1482725" y="1973263"/>
          <p14:tracePt t="61773" x="1438275" y="2000250"/>
          <p14:tracePt t="61790" x="1411288" y="2009775"/>
          <p14:tracePt t="61807" x="1374775" y="2009775"/>
          <p14:tracePt t="61825" x="1339850" y="2017713"/>
          <p14:tracePt t="61840" x="1322388" y="2027238"/>
          <p14:tracePt t="61858" x="1303338" y="2027238"/>
          <p14:tracePt t="61875" x="1285875" y="2044700"/>
          <p14:tracePt t="61891" x="1276350" y="2054225"/>
          <p14:tracePt t="61908" x="1268413" y="2063750"/>
          <p14:tracePt t="61924" x="1231900" y="2071688"/>
          <p14:tracePt t="61941" x="1223963" y="2098675"/>
          <p14:tracePt t="61960" x="1187450" y="2135188"/>
          <p14:tracePt t="61974" x="1179513" y="2143125"/>
          <p14:tracePt t="61996" x="1169988" y="2152650"/>
          <p14:tracePt t="62009" x="1169988" y="2160588"/>
          <p14:tracePt t="62044" x="1169988" y="2170113"/>
          <p14:tracePt t="62160" x="1179513" y="2179638"/>
          <p14:tracePt t="62171" x="1179513" y="2197100"/>
          <p14:tracePt t="62183" x="1187450" y="2206625"/>
          <p14:tracePt t="62194" x="1196975" y="2224088"/>
          <p14:tracePt t="62208" x="1204913" y="2232025"/>
          <p14:tracePt t="62223" x="1223963" y="2251075"/>
          <p14:tracePt t="62240" x="1231900" y="2259013"/>
          <p14:tracePt t="62256" x="1250950" y="2286000"/>
          <p14:tracePt t="62273" x="1276350" y="2303463"/>
          <p14:tracePt t="62290" x="1303338" y="2312988"/>
          <p14:tracePt t="62306" x="1330325" y="2330450"/>
          <p14:tracePt t="62323" x="1357313" y="2349500"/>
          <p14:tracePt t="62341" x="1366838" y="2349500"/>
          <p14:tracePt t="62373" x="1374775" y="2349500"/>
          <p14:tracePt t="62390" x="1384300" y="2357438"/>
          <p14:tracePt t="62406" x="1411288" y="2357438"/>
          <p14:tracePt t="62423" x="1446213" y="2357438"/>
          <p14:tracePt t="62440" x="1527175" y="2357438"/>
          <p14:tracePt t="62456" x="1562100" y="2357438"/>
          <p14:tracePt t="62474" x="1598613" y="2357438"/>
          <p14:tracePt t="62490" x="1652588" y="2349500"/>
          <p14:tracePt t="62506" x="1670050" y="2349500"/>
          <p14:tracePt t="62526" x="1679575" y="2349500"/>
          <p14:tracePt t="62558" x="1687513" y="2349500"/>
          <p14:tracePt t="62586" x="1697038" y="2349500"/>
          <p14:tracePt t="62598" x="1724025" y="2349500"/>
          <p14:tracePt t="62610" x="1741488" y="2349500"/>
          <p14:tracePt t="62625" x="1768475" y="2349500"/>
          <p14:tracePt t="62640" x="1803400" y="2349500"/>
          <p14:tracePt t="62657" x="1857375" y="2339975"/>
          <p14:tracePt t="62673" x="1911350" y="2339975"/>
          <p14:tracePt t="62690" x="2017713" y="2322513"/>
          <p14:tracePt t="62707" x="2071688" y="2322513"/>
          <p14:tracePt t="62724" x="2187575" y="2312988"/>
          <p14:tracePt t="62740" x="2241550" y="2295525"/>
          <p14:tracePt t="62757" x="2276475" y="2295525"/>
          <p14:tracePt t="62773" x="2366963" y="2286000"/>
          <p14:tracePt t="62791" x="2393950" y="2286000"/>
          <p14:tracePt t="62809" x="2419350" y="2268538"/>
          <p14:tracePt t="62824" x="2446338" y="2268538"/>
          <p14:tracePt t="62841" x="2455863" y="2259013"/>
          <p14:tracePt t="62858" x="2482850" y="2259013"/>
          <p14:tracePt t="62891" x="2490788" y="2259013"/>
          <p14:tracePt t="62931" x="2500313" y="2259013"/>
          <p14:tracePt t="62954" x="2509838" y="2259013"/>
          <p14:tracePt t="62967" x="2517775" y="2251075"/>
          <p14:tracePt t="62978" x="2527300" y="2251075"/>
          <p14:tracePt t="62993" x="2544763" y="2251075"/>
          <p14:tracePt t="63015" x="2554288" y="2251075"/>
          <p14:tracePt t="63027" x="2562225" y="2251075"/>
          <p14:tracePt t="63041" x="2571750" y="2241550"/>
          <p14:tracePt t="63058" x="2581275" y="2241550"/>
          <p14:tracePt t="63076" x="2598738" y="2241550"/>
          <p14:tracePt t="63091" x="2608263" y="2241550"/>
          <p14:tracePt t="63108" x="2625725" y="2241550"/>
          <p14:tracePt t="63125" x="2633663" y="2241550"/>
          <p14:tracePt t="63157" x="2643188" y="2241550"/>
          <p14:tracePt t="63190" x="2652713" y="2241550"/>
          <p14:tracePt t="63202" x="2660650" y="2241550"/>
          <p14:tracePt t="63213" x="2687638" y="2241550"/>
          <p14:tracePt t="63226" x="2705100" y="2241550"/>
          <p14:tracePt t="63240" x="2732088" y="2241550"/>
          <p14:tracePt t="63257" x="2768600" y="2251075"/>
          <p14:tracePt t="63275" x="2803525" y="2251075"/>
          <p14:tracePt t="63291" x="2822575" y="2259013"/>
          <p14:tracePt t="63325" x="2847975" y="2259013"/>
          <p14:tracePt t="63357" x="2857500" y="2259013"/>
          <p14:tracePt t="63374" x="2867025" y="2268538"/>
          <p14:tracePt t="63390" x="2874963" y="2268538"/>
          <p14:tracePt t="63423" x="2884488" y="2268538"/>
          <p14:tracePt t="63458" x="2894013" y="2268538"/>
          <p14:tracePt t="63950" x="2901950" y="2268538"/>
          <p14:tracePt t="63974" x="2919413" y="2268538"/>
          <p14:tracePt t="63998" x="2938463" y="2268538"/>
          <p14:tracePt t="64010" x="2946400" y="2268538"/>
          <p14:tracePt t="64022" x="2955925" y="2268538"/>
          <p14:tracePt t="64035" x="2965450" y="2268538"/>
          <p14:tracePt t="64047" x="2982913" y="2268538"/>
          <p14:tracePt t="64059" x="2990850" y="2268538"/>
          <p14:tracePt t="64073" x="3000375" y="2268538"/>
          <p14:tracePt t="64090" x="3009900" y="2268538"/>
          <p14:tracePt t="64109" x="3036888" y="2268538"/>
          <p14:tracePt t="64124" x="3054350" y="2268538"/>
          <p14:tracePt t="64140" x="3062288" y="2268538"/>
          <p14:tracePt t="64157" x="3071813" y="2268538"/>
          <p14:tracePt t="64173" x="3089275" y="2268538"/>
          <p14:tracePt t="64190" x="3116263" y="2268538"/>
          <p14:tracePt t="64207" x="3125788" y="2268538"/>
          <p14:tracePt t="64225" x="3152775" y="2259013"/>
          <p14:tracePt t="64241" x="3179763" y="2259013"/>
          <p14:tracePt t="64257" x="3187700" y="2259013"/>
          <p14:tracePt t="64274" x="3205163" y="2259013"/>
          <p14:tracePt t="64290" x="3214688" y="2259013"/>
          <p14:tracePt t="64306" x="3232150" y="2259013"/>
          <p14:tracePt t="64323" x="3241675" y="2241550"/>
          <p14:tracePt t="64340" x="3251200" y="2241550"/>
          <p14:tracePt t="64373" x="3259138" y="2241550"/>
          <p14:tracePt t="64390" x="3268663" y="2241550"/>
          <p14:tracePt t="64407" x="3268663" y="2232025"/>
          <p14:tracePt t="64431" x="3276600" y="2232025"/>
          <p14:tracePt t="64455" x="3286125" y="2232025"/>
          <p14:tracePt t="64468" x="3286125" y="2224088"/>
          <p14:tracePt t="64481" x="3303588" y="2224088"/>
          <p14:tracePt t="64493" x="3313113" y="2224088"/>
          <p14:tracePt t="64507" x="3322638" y="2214563"/>
          <p14:tracePt t="64528" x="3330575" y="2214563"/>
          <p14:tracePt t="64541" x="3340100" y="2206625"/>
          <p14:tracePt t="64564" x="3348038" y="2197100"/>
          <p14:tracePt t="64577" x="3357563" y="2197100"/>
          <p14:tracePt t="64590" x="3357563" y="2187575"/>
          <p14:tracePt t="64606" x="3367088" y="2187575"/>
          <p14:tracePt t="64625" x="3394075" y="2170113"/>
          <p14:tracePt t="64640" x="3402013" y="2160588"/>
          <p14:tracePt t="64657" x="3411538" y="2160588"/>
          <p14:tracePt t="64673" x="3411538" y="2152650"/>
          <p14:tracePt t="64690" x="3419475" y="2152650"/>
          <p14:tracePt t="64706" x="3438525" y="2143125"/>
          <p14:tracePt t="64723" x="3446463" y="2143125"/>
          <p14:tracePt t="64741" x="3455988" y="2135188"/>
          <p14:tracePt t="64757" x="3465513" y="2135188"/>
          <p14:tracePt t="64777" x="3473450" y="2135188"/>
          <p14:tracePt t="64790" x="3473450" y="2125663"/>
          <p14:tracePt t="64808" x="3482975" y="2125663"/>
          <p14:tracePt t="64826" x="3490913" y="2125663"/>
          <p14:tracePt t="64850" x="3500438" y="2125663"/>
          <p14:tracePt t="64862" x="3500438" y="2116138"/>
          <p14:tracePt t="64890" x="3517900" y="2116138"/>
          <p14:tracePt t="64914" x="3527425" y="2116138"/>
          <p14:tracePt t="64938" x="3536950" y="2098675"/>
          <p14:tracePt t="64962" x="3544888" y="2098675"/>
          <p14:tracePt t="64986" x="3554413" y="2098675"/>
          <p14:tracePt t="65011" x="3554413" y="2089150"/>
          <p14:tracePt t="65023" x="3562350" y="2089150"/>
          <p14:tracePt t="65036" x="3571875" y="2089150"/>
          <p14:tracePt t="65047" x="3589338" y="2089150"/>
          <p14:tracePt t="65059" x="3598863" y="2089150"/>
          <p14:tracePt t="65074" x="3616325" y="2081213"/>
          <p14:tracePt t="65091" x="3643313" y="2081213"/>
          <p14:tracePt t="65108" x="3705225" y="2071688"/>
          <p14:tracePt t="65124" x="3724275" y="2071688"/>
          <p14:tracePt t="65141" x="3751263" y="2071688"/>
          <p14:tracePt t="65158" x="3776663" y="2063750"/>
          <p14:tracePt t="65175" x="3795713" y="2063750"/>
          <p14:tracePt t="65191" x="3813175" y="2063750"/>
          <p14:tracePt t="65208" x="3840163" y="2063750"/>
          <p14:tracePt t="65225" x="3867150" y="2063750"/>
          <p14:tracePt t="65241" x="3875088" y="2063750"/>
          <p14:tracePt t="65259" x="3911600" y="2063750"/>
          <p14:tracePt t="65274" x="3919538" y="2063750"/>
          <p14:tracePt t="65290" x="3929063" y="2063750"/>
          <p14:tracePt t="65307" x="3956050" y="2063750"/>
          <p14:tracePt t="65323" x="3983038" y="2063750"/>
          <p14:tracePt t="65341" x="3990975" y="2063750"/>
          <p14:tracePt t="65359" x="4027488" y="2063750"/>
          <p14:tracePt t="65374" x="4037013" y="2063750"/>
          <p14:tracePt t="65408" x="4054475" y="2063750"/>
          <p14:tracePt t="65443" x="4062413" y="2063750"/>
          <p14:tracePt t="65493" x="4071938" y="2063750"/>
          <p14:tracePt t="65506" x="4071938" y="2071688"/>
          <p14:tracePt t="65518" x="4089400" y="2071688"/>
          <p14:tracePt t="65542" x="4098925" y="2071688"/>
          <p14:tracePt t="65566" x="4108450" y="2071688"/>
          <p14:tracePt t="65591" x="4116388" y="2071688"/>
          <p14:tracePt t="65627" x="4125913" y="2071688"/>
          <p14:tracePt t="65662" x="4133850" y="2071688"/>
          <p14:tracePt t="65692" x="4143375" y="2071688"/>
          <p14:tracePt t="65729" x="4160838" y="2071688"/>
          <p14:tracePt t="65801" x="4170363" y="2071688"/>
          <p14:tracePt t="66619" x="4170363" y="2063750"/>
          <p14:tracePt t="67291" x="4152900" y="2063750"/>
          <p14:tracePt t="67389" x="4143375" y="2063750"/>
          <p14:tracePt t="67449" x="4133850" y="2063750"/>
          <p14:tracePt t="67463" x="4125913" y="2063750"/>
          <p14:tracePt t="67475" x="4116388" y="2063750"/>
          <p14:tracePt t="67486" x="4108450" y="2063750"/>
          <p14:tracePt t="67498" x="4098925" y="2063750"/>
          <p14:tracePt t="67510" x="4081463" y="2063750"/>
          <p14:tracePt t="67525" x="4071938" y="2063750"/>
          <p14:tracePt t="67542" x="4062413" y="2063750"/>
          <p14:tracePt t="67559" x="4054475" y="2063750"/>
          <p14:tracePt t="67583" x="4054475" y="2071688"/>
          <p14:tracePt t="67594" x="4044950" y="2071688"/>
          <p14:tracePt t="67734" x="4071938" y="2081213"/>
          <p14:tracePt t="67745" x="4108450" y="2098675"/>
          <p14:tracePt t="67758" x="4160838" y="2125663"/>
          <p14:tracePt t="67769" x="4241800" y="2135188"/>
          <p14:tracePt t="67781" x="4322763" y="2170113"/>
          <p14:tracePt t="67793" x="4375150" y="2187575"/>
          <p14:tracePt t="67807" x="4419600" y="2214563"/>
          <p14:tracePt t="67824" x="4438650" y="2214563"/>
          <p14:tracePt t="67840" x="4465638" y="2224088"/>
          <p14:tracePt t="67857" x="4500563" y="2232025"/>
          <p14:tracePt t="67874" x="4518025" y="2232025"/>
          <p14:tracePt t="67891" x="4527550" y="2232025"/>
          <p14:tracePt t="67907" x="4562475" y="2232025"/>
          <p14:tracePt t="67924" x="4572000" y="2232025"/>
          <p14:tracePt t="67940" x="4581525" y="2232025"/>
          <p14:tracePt t="67958" x="4598988" y="2232025"/>
          <p14:tracePt t="67975" x="4625975" y="2232025"/>
          <p14:tracePt t="67991" x="4670425" y="2232025"/>
          <p14:tracePt t="68007" x="4679950" y="2232025"/>
          <p14:tracePt t="68024" x="4687888" y="2232025"/>
          <p14:tracePt t="68042" x="4705350" y="2241550"/>
          <p14:tracePt t="68059" x="4732338" y="2241550"/>
          <p14:tracePt t="68076" x="4759325" y="2259013"/>
          <p14:tracePt t="68092" x="4786313" y="2268538"/>
          <p14:tracePt t="68107" x="4795838" y="2268538"/>
          <p14:tracePt t="68124" x="4813300" y="2278063"/>
          <p14:tracePt t="68743" x="4803775" y="2278063"/>
          <p14:tracePt t="68841" x="4813300" y="2278063"/>
          <p14:tracePt t="68866" x="4822825" y="2268538"/>
          <p14:tracePt t="68902" x="4830763" y="2268538"/>
          <p14:tracePt t="68927" x="4840288" y="2259013"/>
          <p14:tracePt t="68950" x="4848225" y="2259013"/>
          <p14:tracePt t="68974" x="4857750" y="2259013"/>
          <p14:tracePt t="69010" x="4867275" y="2259013"/>
          <p14:tracePt t="69047" x="4875213" y="2259013"/>
          <p14:tracePt t="69083" x="4894263" y="2259013"/>
          <p14:tracePt t="69144" x="4902200" y="2259013"/>
          <p14:tracePt t="69212" x="4911725" y="2259013"/>
          <p14:tracePt t="69248" x="4911725" y="2268538"/>
          <p14:tracePt t="69261" x="4921250" y="2268538"/>
          <p14:tracePt t="69274" x="4929188" y="2268538"/>
          <p14:tracePt t="69286" x="4956175" y="2268538"/>
          <p14:tracePt t="69298" x="4965700" y="2268538"/>
          <p14:tracePt t="69323" x="4973638" y="2268538"/>
          <p14:tracePt t="69358" x="4983163" y="2268538"/>
          <p14:tracePt t="69563" x="4992688" y="2268538"/>
          <p14:tracePt t="69625" x="5000625" y="2268538"/>
          <p14:tracePt t="69673" x="5010150" y="2268538"/>
          <p14:tracePt t="69715" x="5027613" y="2268538"/>
          <p14:tracePt t="69740" x="5037138" y="2268538"/>
          <p14:tracePt t="69764" x="5045075" y="2268538"/>
          <p14:tracePt t="69788" x="5054600" y="2268538"/>
          <p14:tracePt t="69813" x="5064125" y="2268538"/>
          <p14:tracePt t="69837" x="5072063" y="2268538"/>
          <p14:tracePt t="69850" x="5072063" y="2278063"/>
          <p14:tracePt t="69861" x="5081588" y="2278063"/>
          <p14:tracePt t="69886" x="5099050" y="2278063"/>
          <p14:tracePt t="69922" x="5108575" y="2286000"/>
          <p14:tracePt t="69970" x="5116513" y="2286000"/>
          <p14:tracePt t="70007" x="5126038" y="2286000"/>
          <p14:tracePt t="70030" x="5135563" y="2295525"/>
          <p14:tracePt t="70065" x="5143500" y="2295525"/>
          <p14:tracePt t="70140" x="5153025" y="2295525"/>
          <p14:tracePt t="70189" x="5153025" y="2303463"/>
          <p14:tracePt t="70243" x="5153025" y="2322513"/>
          <p14:tracePt t="70269" x="5135563" y="2330450"/>
          <p14:tracePt t="70281" x="5108575" y="2330450"/>
          <p14:tracePt t="70295" x="5089525" y="2330450"/>
          <p14:tracePt t="70309" x="5072063" y="2330450"/>
          <p14:tracePt t="70325" x="5054600" y="2330450"/>
          <p14:tracePt t="70344" x="5018088" y="2330450"/>
          <p14:tracePt t="70359" x="5010150" y="2330450"/>
          <p14:tracePt t="70375" x="4992688" y="2330450"/>
          <p14:tracePt t="70394" x="4946650" y="2312988"/>
          <p14:tracePt t="70409" x="4929188" y="2303463"/>
          <p14:tracePt t="70426" x="4902200" y="2303463"/>
          <p14:tracePt t="70443" x="4848225" y="2303463"/>
          <p14:tracePt t="70459" x="4830763" y="2295525"/>
          <p14:tracePt t="70474" x="4822825" y="2295525"/>
          <p14:tracePt t="70491" x="4795838" y="2295525"/>
          <p14:tracePt t="70507" x="4786313" y="2295525"/>
          <p14:tracePt t="70524" x="4776788" y="2286000"/>
          <p14:tracePt t="70549" x="4768850" y="2286000"/>
          <p14:tracePt t="70860" x="4776788" y="2286000"/>
          <p14:tracePt t="70931" x="4786313" y="2286000"/>
          <p14:tracePt t="70993" x="4795838" y="2286000"/>
          <p14:tracePt t="71068" x="4803775" y="2286000"/>
          <p14:tracePt t="71140" x="4822825" y="2286000"/>
          <p14:tracePt t="71188" x="4830763" y="2286000"/>
          <p14:tracePt t="71243" x="4840288" y="2286000"/>
          <p14:tracePt t="71316" x="4848225" y="2286000"/>
          <p14:tracePt t="71387" x="4857750" y="2286000"/>
          <p14:tracePt t="72135" x="4867275" y="2286000"/>
          <p14:tracePt t="72864" x="4867275" y="2268538"/>
          <p14:tracePt t="72915" x="4857750" y="2268538"/>
          <p14:tracePt t="72926" x="4848225" y="2268538"/>
          <p14:tracePt t="72951" x="4822825" y="2259013"/>
          <p14:tracePt t="72962" x="4803775" y="2259013"/>
          <p14:tracePt t="72977" x="4751388" y="2259013"/>
          <p14:tracePt t="72986" x="4697413" y="2259013"/>
          <p14:tracePt t="72999" x="4625975" y="2259013"/>
          <p14:tracePt t="73012" x="4589463" y="2259013"/>
          <p14:tracePt t="73026" x="4545013" y="2259013"/>
          <p14:tracePt t="73042" x="4527550" y="2259013"/>
          <p14:tracePt t="73060" x="4500563" y="2251075"/>
          <p14:tracePt t="73092" x="4491038" y="2251075"/>
          <p14:tracePt t="73204" x="4510088" y="2251075"/>
          <p14:tracePt t="73228" x="4518025" y="2251075"/>
          <p14:tracePt t="73259" x="4527550" y="2251075"/>
          <p14:tracePt t="73283" x="4537075" y="2251075"/>
          <p14:tracePt t="73309" x="4545013" y="2251075"/>
          <p14:tracePt t="73335" x="4554538" y="2251075"/>
          <p14:tracePt t="73348" x="4562475" y="2251075"/>
          <p14:tracePt t="73372" x="4581525" y="2251075"/>
          <p14:tracePt t="73385" x="4581525" y="2259013"/>
          <p14:tracePt t="73398" x="4589463" y="2259013"/>
          <p14:tracePt t="73422" x="4598988" y="2259013"/>
          <p14:tracePt t="73446" x="4608513" y="2259013"/>
          <p14:tracePt t="73470" x="4616450" y="2259013"/>
          <p14:tracePt t="73506" x="4625975" y="2268538"/>
          <p14:tracePt t="73544" x="4633913" y="2268538"/>
          <p14:tracePt t="73618" x="4652963" y="2268538"/>
          <p14:tracePt t="73769" x="4660900" y="2268538"/>
          <p14:tracePt t="74838" x="4670425" y="2268538"/>
          <p14:tracePt t="75465" x="4679950" y="2268538"/>
          <p14:tracePt t="75479" x="4687888" y="2268538"/>
          <p14:tracePt t="75490" x="4724400" y="2268538"/>
          <p14:tracePt t="75501" x="4759325" y="2268538"/>
          <p14:tracePt t="75513" x="4813300" y="2268538"/>
          <p14:tracePt t="75527" x="4867275" y="2286000"/>
          <p14:tracePt t="75542" x="4921250" y="2286000"/>
          <p14:tracePt t="75560" x="4965700" y="2286000"/>
          <p14:tracePt t="75576" x="5018088" y="2286000"/>
          <p14:tracePt t="75593" x="5037138" y="2286000"/>
          <p14:tracePt t="75611" x="5064125" y="2286000"/>
          <p14:tracePt t="75626" x="5072063" y="2286000"/>
          <p14:tracePt t="75643" x="5099050" y="2286000"/>
          <p14:tracePt t="75659" x="5108575" y="2286000"/>
          <p14:tracePt t="75676" x="5116513" y="2286000"/>
          <p14:tracePt t="75720" x="5126038" y="2286000"/>
          <p14:tracePt t="76016" x="5135563" y="2286000"/>
          <p14:tracePt t="76029" x="5143500" y="2286000"/>
          <p14:tracePt t="76052" x="5153025" y="2286000"/>
          <p14:tracePt t="76064" x="5170488" y="2286000"/>
          <p14:tracePt t="76076" x="5180013" y="2286000"/>
          <p14:tracePt t="76101" x="5187950" y="2286000"/>
          <p14:tracePt t="76113" x="5197475" y="2286000"/>
          <p14:tracePt t="76125" x="5207000" y="2286000"/>
          <p14:tracePt t="76137" x="5214938" y="2286000"/>
          <p14:tracePt t="76150" x="5224463" y="2286000"/>
          <p14:tracePt t="76173" x="5241925" y="2286000"/>
          <p14:tracePt t="76185" x="5251450" y="2286000"/>
          <p14:tracePt t="76211" x="5259388" y="2278063"/>
          <p14:tracePt t="76221" x="5268913" y="2278063"/>
          <p14:tracePt t="76234" x="5278438" y="2278063"/>
          <p14:tracePt t="76246" x="5286375" y="2278063"/>
          <p14:tracePt t="76260" x="5295900" y="2278063"/>
          <p14:tracePt t="76279" x="5313363" y="2278063"/>
          <p14:tracePt t="76293" x="5322888" y="2268538"/>
          <p14:tracePt t="76310" x="5330825" y="2268538"/>
          <p14:tracePt t="76327" x="5340350" y="2268538"/>
          <p14:tracePt t="76352" x="5349875" y="2268538"/>
          <p14:tracePt t="76376" x="5357813" y="2268538"/>
          <p14:tracePt t="76411" x="5367338" y="2268538"/>
          <p14:tracePt t="76460" x="5384800" y="2268538"/>
          <p14:tracePt t="76510" x="5394325" y="2268538"/>
          <p14:tracePt t="76522" x="5402263" y="2268538"/>
          <p14:tracePt t="76535" x="5421313" y="2268538"/>
          <p14:tracePt t="76547" x="5446713" y="2268538"/>
          <p14:tracePt t="76560" x="5465763" y="2268538"/>
          <p14:tracePt t="76576" x="5492750" y="2268538"/>
          <p14:tracePt t="76593" x="5527675" y="2268538"/>
          <p14:tracePt t="76610" x="5564188" y="2268538"/>
          <p14:tracePt t="76626" x="5572125" y="2268538"/>
          <p14:tracePt t="76644" x="5599113" y="2268538"/>
          <p14:tracePt t="76659" x="5616575" y="2268538"/>
          <p14:tracePt t="76676" x="5626100" y="2268538"/>
          <p14:tracePt t="76693" x="5643563" y="2268538"/>
          <p14:tracePt t="76709" x="5653088" y="2268538"/>
          <p14:tracePt t="76728" x="5661025" y="2268538"/>
          <p14:tracePt t="76743" x="5670550" y="2268538"/>
          <p14:tracePt t="76760" x="5680075" y="2268538"/>
          <p14:tracePt t="76776" x="5697538" y="2268538"/>
          <p14:tracePt t="76795" x="5715000" y="2268538"/>
          <p14:tracePt t="76810" x="5724525" y="2268538"/>
          <p14:tracePt t="76826" x="5732463" y="2268538"/>
          <p14:tracePt t="76843" x="5751513" y="2268538"/>
          <p14:tracePt t="77690" x="5778500" y="2268538"/>
          <p14:tracePt t="77702" x="5795963" y="2268538"/>
          <p14:tracePt t="77714" x="5840413" y="2268538"/>
          <p14:tracePt t="77727" x="5857875" y="2268538"/>
          <p14:tracePt t="77741" x="5902325" y="2268538"/>
          <p14:tracePt t="77758" x="5938838" y="2268538"/>
          <p14:tracePt t="77776" x="6064250" y="2278063"/>
          <p14:tracePt t="77792" x="6143625" y="2295525"/>
          <p14:tracePt t="77808" x="6215063" y="2295525"/>
          <p14:tracePt t="77825" x="6286500" y="2295525"/>
          <p14:tracePt t="77841" x="6438900" y="2295525"/>
          <p14:tracePt t="77858" x="6492875" y="2295525"/>
          <p14:tracePt t="77875" x="6545263" y="2286000"/>
          <p14:tracePt t="77893" x="6653213" y="2259013"/>
          <p14:tracePt t="77908" x="6732588" y="2259013"/>
          <p14:tracePt t="77926" x="6858000" y="2232025"/>
          <p14:tracePt t="77942" x="6902450" y="2232025"/>
          <p14:tracePt t="77958" x="6956425" y="2224088"/>
          <p14:tracePt t="77976" x="6992938" y="2224088"/>
          <p14:tracePt t="77993" x="7010400" y="2206625"/>
          <p14:tracePt t="78011" x="7045325" y="2206625"/>
          <p14:tracePt t="78026" x="7064375" y="2206625"/>
          <p14:tracePt t="78042" x="7089775" y="2206625"/>
          <p14:tracePt t="78059" x="7116763" y="2206625"/>
          <p14:tracePt t="78075" x="7126288" y="2206625"/>
          <p14:tracePt t="78093" x="7143750" y="2206625"/>
          <p14:tracePt t="78110" x="7161213" y="2206625"/>
          <p14:tracePt t="78127" x="7180263" y="2206625"/>
          <p14:tracePt t="78145" x="7207250" y="2224088"/>
          <p14:tracePt t="78158" x="7224713" y="2224088"/>
          <p14:tracePt t="78175" x="7232650" y="2224088"/>
          <p14:tracePt t="78193" x="7251700" y="2232025"/>
          <p14:tracePt t="78210" x="7259638" y="2232025"/>
          <p14:tracePt t="78226" x="7286625" y="2232025"/>
          <p14:tracePt t="78243" x="7313613" y="2232025"/>
          <p14:tracePt t="78260" x="7331075" y="2232025"/>
          <p14:tracePt t="78276" x="7340600" y="2232025"/>
          <p14:tracePt t="78292" x="7350125" y="2232025"/>
          <p14:tracePt t="78308" x="7358063" y="2232025"/>
          <p14:tracePt t="79275" x="7350125" y="2232025"/>
          <p14:tracePt t="79287" x="7323138" y="2232025"/>
          <p14:tracePt t="79305" x="7313613" y="2232025"/>
          <p14:tracePt t="79317" x="7278688" y="2232025"/>
          <p14:tracePt t="79329" x="7224713" y="2241550"/>
          <p14:tracePt t="79342" x="7143750" y="2259013"/>
          <p14:tracePt t="79359" x="7072313" y="2278063"/>
          <p14:tracePt t="79376" x="6973888" y="2295525"/>
          <p14:tracePt t="79392" x="6813550" y="2322513"/>
          <p14:tracePt t="79409" x="6742113" y="2339975"/>
          <p14:tracePt t="79425" x="6688138" y="2339975"/>
          <p14:tracePt t="79442" x="6589713" y="2349500"/>
          <p14:tracePt t="79459" x="6537325" y="2349500"/>
          <p14:tracePt t="79477" x="6492875" y="2366963"/>
          <p14:tracePt t="79500" x="6483350" y="2366963"/>
          <p14:tracePt t="79512" x="6473825" y="2366963"/>
          <p14:tracePt t="79525" x="6456363" y="2366963"/>
          <p14:tracePt t="79560" x="6446838" y="2366963"/>
          <p14:tracePt t="79620" x="6438900" y="2366963"/>
          <p14:tracePt t="79633" x="6429375" y="2366963"/>
          <p14:tracePt t="79645" x="6411913" y="2366963"/>
          <p14:tracePt t="79657" x="6394450" y="2366963"/>
          <p14:tracePt t="79669" x="6375400" y="2366963"/>
          <p14:tracePt t="79681" x="6357938" y="2366963"/>
          <p14:tracePt t="79694" x="6330950" y="2366963"/>
          <p14:tracePt t="79708" x="6303963" y="2366963"/>
          <p14:tracePt t="79725" x="6286500" y="2366963"/>
          <p14:tracePt t="79742" x="6269038" y="2366963"/>
          <p14:tracePt t="79758" x="6251575" y="2366963"/>
          <p14:tracePt t="79792" x="6232525" y="2366963"/>
          <p14:tracePt t="79809" x="6224588" y="2366963"/>
          <p14:tracePt t="79825" x="6215063" y="2374900"/>
          <p14:tracePt t="79842" x="6207125" y="2374900"/>
          <p14:tracePt t="79858" x="6170613" y="2374900"/>
          <p14:tracePt t="79892" x="6161088" y="2374900"/>
          <p14:tracePt t="79908" x="6153150" y="2374900"/>
          <p14:tracePt t="80064" x="6161088" y="2374900"/>
          <p14:tracePt t="80076" x="6170613" y="2374900"/>
          <p14:tracePt t="80088" x="6207125" y="2374900"/>
          <p14:tracePt t="80101" x="6242050" y="2374900"/>
          <p14:tracePt t="80113" x="6296025" y="2374900"/>
          <p14:tracePt t="80127" x="6350000" y="2374900"/>
          <p14:tracePt t="80142" x="6402388" y="2374900"/>
          <p14:tracePt t="80159" x="6456363" y="2374900"/>
          <p14:tracePt t="80176" x="6564313" y="2374900"/>
          <p14:tracePt t="80193" x="6616700" y="2374900"/>
          <p14:tracePt t="80211" x="6697663" y="2384425"/>
          <p14:tracePt t="80226" x="6724650" y="2384425"/>
          <p14:tracePt t="80242" x="6742113" y="2384425"/>
          <p14:tracePt t="80259" x="6751638" y="2384425"/>
          <p14:tracePt t="80275" x="6759575" y="2384425"/>
          <p14:tracePt t="80348" x="6778625" y="2384425"/>
          <p14:tracePt t="80731" x="6778625" y="2374900"/>
          <p14:tracePt t="80846" x="6769100" y="2374900"/>
          <p14:tracePt t="81014" x="6769100" y="2366963"/>
          <p14:tracePt t="81028" x="6759575" y="2366963"/>
          <p14:tracePt t="81271" x="6751638" y="2366963"/>
          <p14:tracePt t="81306" x="6751638" y="2357438"/>
          <p14:tracePt t="82037" x="6742113" y="2357438"/>
          <p14:tracePt t="96816" x="6732588" y="2330450"/>
          <p14:tracePt t="96828" x="6724650" y="2322513"/>
          <p14:tracePt t="96840" x="6697663" y="2286000"/>
          <p14:tracePt t="96853" x="6635750" y="2241550"/>
          <p14:tracePt t="96864" x="6599238" y="2206625"/>
          <p14:tracePt t="96878" x="6465888" y="2152650"/>
          <p14:tracePt t="96896" x="6384925" y="2063750"/>
          <p14:tracePt t="96912" x="6207125" y="1965325"/>
          <p14:tracePt t="96929" x="6054725" y="1866900"/>
          <p14:tracePt t="96946" x="5724525" y="1633538"/>
          <p14:tracePt t="96961" x="5564188" y="1517650"/>
          <p14:tracePt t="96979" x="5340350" y="1295400"/>
          <p14:tracePt t="96995" x="5251450" y="1179513"/>
          <p14:tracePt t="97011" x="5207000" y="1116013"/>
          <p14:tracePt t="97027" x="5170488" y="919163"/>
          <p14:tracePt t="97044" x="5170488" y="822325"/>
          <p14:tracePt t="97061" x="5170488" y="750888"/>
          <p14:tracePt t="97077" x="5187950" y="633413"/>
          <p14:tracePt t="97096" x="5187950" y="608013"/>
          <p14:tracePt t="97114" x="5187950" y="598488"/>
          <p14:tracePt t="97129" x="5180013" y="588963"/>
          <p14:tracePt t="97144" x="5126038" y="571500"/>
          <p14:tracePt t="97163" x="4822825" y="500063"/>
          <p14:tracePt t="97178" x="4652963" y="446088"/>
          <p14:tracePt t="97194" x="4483100" y="401638"/>
          <p14:tracePt t="97213" x="4205288" y="330200"/>
          <p14:tracePt t="97229" x="4125913" y="303213"/>
          <p14:tracePt t="97247" x="4054475" y="285750"/>
          <p14:tracePt t="97262" x="4037013" y="276225"/>
          <p14:tracePt t="97296" x="4044950" y="276225"/>
          <p14:tracePt t="97311" x="4071938" y="276225"/>
          <p14:tracePt t="97329" x="4152900" y="295275"/>
          <p14:tracePt t="97346" x="4419600" y="330200"/>
          <p14:tracePt t="97362" x="4589463" y="347663"/>
          <p14:tracePt t="97380" x="4894263" y="347663"/>
          <p14:tracePt t="97394" x="4973638" y="347663"/>
          <p14:tracePt t="97411" x="5010150" y="347663"/>
          <p14:tracePt t="97428" x="5037138" y="357188"/>
          <p14:tracePt t="97461" x="5045075" y="357188"/>
          <p14:tracePt t="97487" x="4956175" y="357188"/>
          <p14:tracePt t="97499" x="4813300" y="384175"/>
          <p14:tracePt t="97511" x="4660900" y="401638"/>
          <p14:tracePt t="97528" x="4562475" y="411163"/>
          <p14:tracePt t="97544" x="4491038" y="411163"/>
          <p14:tracePt t="97561" x="4429125" y="428625"/>
          <p14:tracePt t="97596" x="4429125" y="438150"/>
          <p14:tracePt t="97620" x="4456113" y="465138"/>
          <p14:tracePt t="97633" x="4527550" y="490538"/>
          <p14:tracePt t="97646" x="4633913" y="527050"/>
          <p14:tracePt t="97661" x="4759325" y="561975"/>
          <p14:tracePt t="97678" x="4884738" y="598488"/>
          <p14:tracePt t="97695" x="5089525" y="660400"/>
          <p14:tracePt t="97712" x="5126038" y="679450"/>
          <p14:tracePt t="97731" x="5180013" y="704850"/>
          <p14:tracePt t="97745" x="5187950" y="714375"/>
          <p14:tracePt t="97779" x="5160963" y="731838"/>
          <p14:tracePt t="97794" x="5054600" y="750888"/>
          <p14:tracePt t="97811" x="4921250" y="785813"/>
          <p14:tracePt t="97828" x="4687888" y="785813"/>
          <p14:tracePt t="97845" x="4581525" y="776288"/>
          <p14:tracePt t="97861" x="4510088" y="758825"/>
          <p14:tracePt t="97877" x="4456113" y="741363"/>
          <p14:tracePt t="97895" x="4446588" y="723900"/>
          <p14:tracePt t="97942" x="4473575" y="723900"/>
          <p14:tracePt t="97954" x="4527550" y="723900"/>
          <p14:tracePt t="97967" x="4633913" y="714375"/>
          <p14:tracePt t="97980" x="4803775" y="696913"/>
          <p14:tracePt t="97995" x="5099050" y="669925"/>
          <p14:tracePt t="98011" x="5313363" y="652463"/>
          <p14:tracePt t="98028" x="5599113" y="652463"/>
          <p14:tracePt t="98044" x="5724525" y="652463"/>
          <p14:tracePt t="98061" x="5795963" y="652463"/>
          <p14:tracePt t="98078" x="5884863" y="652463"/>
          <p14:tracePt t="98094" x="5911850" y="652463"/>
          <p14:tracePt t="98112" x="5921375" y="652463"/>
          <p14:tracePt t="98128" x="5929313" y="652463"/>
          <p14:tracePt t="98186" x="5911850" y="652463"/>
          <p14:tracePt t="98198" x="5884863" y="652463"/>
          <p14:tracePt t="98210" x="5830888" y="652463"/>
          <p14:tracePt t="98222" x="5759450" y="652463"/>
          <p14:tracePt t="98234" x="5616575" y="652463"/>
          <p14:tracePt t="98246" x="5446713" y="652463"/>
          <p14:tracePt t="98261" x="5259388" y="652463"/>
          <p14:tracePt t="98278" x="5072063" y="652463"/>
          <p14:tracePt t="98295" x="4732338" y="642938"/>
          <p14:tracePt t="98311" x="4633913" y="625475"/>
          <p14:tracePt t="98328" x="4581525" y="625475"/>
          <p14:tracePt t="98344" x="4545013" y="615950"/>
          <p14:tracePt t="98361" x="4537075" y="608013"/>
          <p14:tracePt t="98416" x="4545013" y="608013"/>
          <p14:tracePt t="98433" x="4554538" y="608013"/>
          <p14:tracePt t="98446" x="4581525" y="608013"/>
          <p14:tracePt t="98459" x="4633913" y="615950"/>
          <p14:tracePt t="98471" x="4714875" y="633413"/>
          <p14:tracePt t="98482" x="4830763" y="652463"/>
          <p14:tracePt t="98495" x="4983163" y="669925"/>
          <p14:tracePt t="98511" x="5126038" y="669925"/>
          <p14:tracePt t="98528" x="5295900" y="687388"/>
          <p14:tracePt t="98544" x="5608638" y="704850"/>
          <p14:tracePt t="98561" x="5724525" y="704850"/>
          <p14:tracePt t="98577" x="5795963" y="704850"/>
          <p14:tracePt t="98594" x="5840413" y="704850"/>
          <p14:tracePt t="98611" x="5867400" y="704850"/>
          <p14:tracePt t="98646" x="5857875" y="704850"/>
          <p14:tracePt t="98662" x="5830888" y="704850"/>
          <p14:tracePt t="98677" x="5759450" y="704850"/>
          <p14:tracePt t="98694" x="5429250" y="704850"/>
          <p14:tracePt t="98711" x="5241925" y="704850"/>
          <p14:tracePt t="98727" x="5072063" y="696913"/>
          <p14:tracePt t="98744" x="4830763" y="679450"/>
          <p14:tracePt t="98761" x="4776788" y="669925"/>
          <p14:tracePt t="98778" x="4741863" y="660400"/>
          <p14:tracePt t="98794" x="4732338" y="660400"/>
          <p14:tracePt t="98838" x="4751388" y="660400"/>
          <p14:tracePt t="98850" x="4786313" y="660400"/>
          <p14:tracePt t="98864" x="4902200" y="660400"/>
          <p14:tracePt t="98878" x="5045075" y="669925"/>
          <p14:tracePt t="98896" x="5241925" y="687388"/>
          <p14:tracePt t="98911" x="5599113" y="704850"/>
          <p14:tracePt t="98928" x="5759450" y="704850"/>
          <p14:tracePt t="98944" x="5884863" y="723900"/>
          <p14:tracePt t="98961" x="5956300" y="723900"/>
          <p14:tracePt t="98978" x="6037263" y="731838"/>
          <p14:tracePt t="98996" x="6045200" y="731838"/>
          <p14:tracePt t="99036" x="5983288" y="750888"/>
          <p14:tracePt t="99049" x="5830888" y="785813"/>
          <p14:tracePt t="99061" x="5643563" y="803275"/>
          <p14:tracePt t="99073" x="5446713" y="839788"/>
          <p14:tracePt t="99085" x="5259388" y="839788"/>
          <p14:tracePt t="99098" x="5072063" y="839788"/>
          <p14:tracePt t="99112" x="4902200" y="839788"/>
          <p14:tracePt t="99129" x="4759325" y="839788"/>
          <p14:tracePt t="99146" x="4589463" y="839788"/>
          <p14:tracePt t="99161" x="4562475" y="839788"/>
          <p14:tracePt t="99178" x="4554538" y="839788"/>
          <p14:tracePt t="99217" x="4572000" y="839788"/>
          <p14:tracePt t="99230" x="4581525" y="839788"/>
          <p14:tracePt t="99244" x="4660900" y="839788"/>
          <p14:tracePt t="99261" x="4822825" y="839788"/>
          <p14:tracePt t="99278" x="5232400" y="822325"/>
          <p14:tracePt t="99294" x="5394325" y="822325"/>
          <p14:tracePt t="99311" x="5492750" y="822325"/>
          <p14:tracePt t="99327" x="5554663" y="822325"/>
          <p14:tracePt t="99364" x="5500688" y="847725"/>
          <p14:tracePt t="99379" x="5357813" y="884238"/>
          <p14:tracePt t="99396" x="5135563" y="965200"/>
          <p14:tracePt t="99413" x="4537075" y="1169988"/>
          <p14:tracePt t="99429" x="4152900" y="1276350"/>
          <p14:tracePt t="99446" x="3803650" y="1374775"/>
          <p14:tracePt t="99463" x="3517900" y="1438275"/>
          <p14:tracePt t="99480" x="3133725" y="1536700"/>
          <p14:tracePt t="99496" x="3009900" y="1571625"/>
          <p14:tracePt t="99513" x="2884488" y="1625600"/>
          <p14:tracePt t="99770" x="2705100" y="1660525"/>
          <p14:tracePt t="99783" x="2517775" y="1704975"/>
          <p14:tracePt t="99795" x="2339975" y="1758950"/>
          <p14:tracePt t="99806" x="2152650" y="1795463"/>
          <p14:tracePt t="99818" x="1955800" y="1822450"/>
          <p14:tracePt t="99830" x="1741488" y="1839913"/>
          <p14:tracePt t="99844" x="1571625" y="1857375"/>
          <p14:tracePt t="99861" x="1411288" y="1857375"/>
          <p14:tracePt t="99877" x="1312863" y="1857375"/>
          <p14:tracePt t="99894" x="1250950" y="1839913"/>
          <p14:tracePt t="99946" x="1258888" y="1839913"/>
          <p14:tracePt t="99958" x="1303338" y="1839913"/>
          <p14:tracePt t="99971" x="1374775" y="1839913"/>
          <p14:tracePt t="99982" x="1500188" y="1839913"/>
          <p14:tracePt t="99997" x="1598613" y="1822450"/>
          <p14:tracePt t="100012" x="1714500" y="1803400"/>
          <p14:tracePt t="100029" x="1768475" y="1803400"/>
          <p14:tracePt t="100046" x="1822450" y="1803400"/>
          <p14:tracePt t="100062" x="1830388" y="1803400"/>
          <p14:tracePt t="100081" x="1839913" y="1803400"/>
          <p14:tracePt t="100117" x="1830388" y="1803400"/>
          <p14:tracePt t="100130" x="1785938" y="1822450"/>
          <p14:tracePt t="100145" x="1714500" y="1822450"/>
          <p14:tracePt t="100162" x="1598613" y="1822450"/>
          <p14:tracePt t="100179" x="1428750" y="1822450"/>
          <p14:tracePt t="100196" x="1357313" y="1822450"/>
          <p14:tracePt t="100212" x="1303338" y="1822450"/>
          <p14:tracePt t="100229" x="1268413" y="1822450"/>
          <p14:tracePt t="100246" x="1258888" y="1822450"/>
          <p14:tracePt t="100279" x="1268413" y="1822450"/>
          <p14:tracePt t="100296" x="1276350" y="1822450"/>
          <p14:tracePt t="100312" x="1322388" y="1822450"/>
          <p14:tracePt t="100329" x="1401763" y="1839913"/>
          <p14:tracePt t="100346" x="1490663" y="1839913"/>
          <p14:tracePt t="100362" x="1687513" y="1849438"/>
          <p14:tracePt t="100379" x="1768475" y="1866900"/>
          <p14:tracePt t="100397" x="1893888" y="1866900"/>
          <p14:tracePt t="100413" x="1938338" y="1866900"/>
          <p14:tracePt t="100429" x="1973263" y="1866900"/>
          <p14:tracePt t="104333" x="1919288" y="1928813"/>
          <p14:tracePt t="104345" x="1839913" y="2000250"/>
          <p14:tracePt t="104358" x="1776413" y="2044700"/>
          <p14:tracePt t="104369" x="1704975" y="2108200"/>
          <p14:tracePt t="104382" x="1643063" y="2170113"/>
          <p14:tracePt t="104396" x="1562100" y="2224088"/>
          <p14:tracePt t="104413" x="1455738" y="2295525"/>
          <p14:tracePt t="104431" x="1285875" y="2393950"/>
          <p14:tracePt t="104462" x="1089025" y="2492375"/>
          <p14:tracePt t="104479" x="965200" y="2571750"/>
          <p14:tracePt t="104496" x="901700" y="2616200"/>
          <p14:tracePt t="104513" x="847725" y="2643188"/>
          <p14:tracePt t="104529" x="768350" y="2670175"/>
          <p14:tracePt t="104546" x="758825" y="2679700"/>
          <p14:tracePt t="104565" x="750888" y="2687638"/>
          <p14:tracePt t="104661" x="750888" y="2706688"/>
          <p14:tracePt t="104673" x="758825" y="2714625"/>
          <p14:tracePt t="104685" x="776288" y="2724150"/>
          <p14:tracePt t="104698" x="803275" y="2751138"/>
          <p14:tracePt t="104713" x="822325" y="2778125"/>
          <p14:tracePt t="104729" x="839788" y="2786063"/>
          <p14:tracePt t="104747" x="866775" y="2822575"/>
          <p14:tracePt t="104762" x="874713" y="2830513"/>
          <p14:tracePt t="104780" x="884238" y="2849563"/>
          <p14:tracePt t="104796" x="893763" y="2874963"/>
          <p14:tracePt t="104813" x="901700" y="2884488"/>
          <p14:tracePt t="104832" x="919163" y="2894013"/>
          <p14:tracePt t="104847" x="919163" y="2901950"/>
          <p14:tracePt t="104880" x="928688" y="2911475"/>
          <p14:tracePt t="104926" x="938213" y="2911475"/>
          <p14:tracePt t="104950" x="946150" y="2921000"/>
          <p14:tracePt t="104981" x="955675" y="2921000"/>
          <p14:tracePt t="104993" x="965200" y="2928938"/>
          <p14:tracePt t="105017" x="973138" y="2928938"/>
          <p14:tracePt t="105029" x="990600" y="2938463"/>
          <p14:tracePt t="105041" x="1009650" y="2938463"/>
          <p14:tracePt t="105053" x="1017588" y="2955925"/>
          <p14:tracePt t="105067" x="1044575" y="2955925"/>
          <p14:tracePt t="105080" x="1054100" y="2965450"/>
          <p14:tracePt t="105096" x="1071563" y="2973388"/>
          <p14:tracePt t="105113" x="1081088" y="2973388"/>
          <p14:tracePt t="105130" x="1116013" y="2982913"/>
          <p14:tracePt t="105146" x="1125538" y="2982913"/>
          <p14:tracePt t="105165" x="1169988" y="3000375"/>
          <p14:tracePt t="105180" x="1196975" y="3000375"/>
          <p14:tracePt t="105197" x="1231900" y="3000375"/>
          <p14:tracePt t="105213" x="1322388" y="3000375"/>
          <p14:tracePt t="105230" x="1374775" y="3000375"/>
          <p14:tracePt t="105247" x="1455738" y="3000375"/>
          <p14:tracePt t="105263" x="1490663" y="3000375"/>
          <p14:tracePt t="105280" x="1562100" y="3000375"/>
          <p14:tracePt t="105297" x="1758950" y="3000375"/>
          <p14:tracePt t="105313" x="1857375" y="3009900"/>
          <p14:tracePt t="105330" x="1955800" y="3027363"/>
          <p14:tracePt t="105347" x="2062163" y="3044825"/>
          <p14:tracePt t="105363" x="2108200" y="3054350"/>
          <p14:tracePt t="105380" x="2143125" y="3054350"/>
          <p14:tracePt t="105396" x="2187575" y="3081338"/>
          <p14:tracePt t="105659" x="2268538" y="3071813"/>
          <p14:tracePt t="105671" x="2366963" y="3036888"/>
          <p14:tracePt t="105683" x="2490788" y="3027363"/>
          <p14:tracePt t="105698" x="2608263" y="3027363"/>
          <p14:tracePt t="105713" x="2759075" y="3000375"/>
          <p14:tracePt t="105731" x="2874963" y="3000375"/>
          <p14:tracePt t="105746" x="3027363" y="2992438"/>
          <p14:tracePt t="105763" x="3081338" y="2992438"/>
          <p14:tracePt t="105781" x="3160713" y="2973388"/>
          <p14:tracePt t="105796" x="3170238" y="2973388"/>
          <p14:tracePt t="105813" x="3179763" y="2973388"/>
          <p14:tracePt t="105854" x="3187700" y="2973388"/>
          <p14:tracePt t="105866" x="3205163" y="2973388"/>
          <p14:tracePt t="106090" x="3214688" y="2973388"/>
          <p14:tracePt t="106199" x="3214688" y="2965450"/>
          <p14:tracePt t="106454" x="3214688" y="2955925"/>
          <p14:tracePt t="108953" x="3197225" y="2992438"/>
          <p14:tracePt t="108966" x="3170238" y="3054350"/>
          <p14:tracePt t="108978" x="3125788" y="3098800"/>
          <p14:tracePt t="108990" x="3081338" y="3135313"/>
          <p14:tracePt t="109002" x="3017838" y="3187700"/>
          <p14:tracePt t="109016" x="3000375" y="3206750"/>
          <p14:tracePt t="109030" x="2955925" y="3232150"/>
          <p14:tracePt t="109047" x="2901950" y="3268663"/>
          <p14:tracePt t="109063" x="2803525" y="3303588"/>
          <p14:tracePt t="109080" x="2732088" y="3322638"/>
          <p14:tracePt t="109097" x="2679700" y="3330575"/>
          <p14:tracePt t="109113" x="2527300" y="3367088"/>
          <p14:tracePt t="109130" x="2473325" y="3367088"/>
          <p14:tracePt t="109148" x="2303463" y="3402013"/>
          <p14:tracePt t="109163" x="2205038" y="3402013"/>
          <p14:tracePt t="109180" x="2108200" y="3421063"/>
          <p14:tracePt t="109197" x="1901825" y="3438525"/>
          <p14:tracePt t="109214" x="1830388" y="3438525"/>
          <p14:tracePt t="109230" x="1751013" y="3446463"/>
          <p14:tracePt t="109247" x="1581150" y="3465513"/>
          <p14:tracePt t="109264" x="1500188" y="3482975"/>
          <p14:tracePt t="109281" x="1374775" y="3492500"/>
          <p14:tracePt t="109297" x="1303338" y="3492500"/>
          <p14:tracePt t="109314" x="1258888" y="3492500"/>
          <p14:tracePt t="109331" x="1231900" y="3492500"/>
          <p14:tracePt t="109347" x="1214438" y="3492500"/>
          <p14:tracePt t="109591" x="1223963" y="3492500"/>
          <p14:tracePt t="109651" x="1231900" y="3492500"/>
          <p14:tracePt t="109689" x="1241425" y="3482975"/>
          <p14:tracePt t="109701" x="1258888" y="3482975"/>
          <p14:tracePt t="109713" x="1303338" y="3473450"/>
          <p14:tracePt t="109725" x="1339850" y="3446463"/>
          <p14:tracePt t="109737" x="1366838" y="3429000"/>
          <p14:tracePt t="109749" x="1401763" y="3421063"/>
          <p14:tracePt t="109764" x="1446213" y="3421063"/>
          <p14:tracePt t="109781" x="1482725" y="3402013"/>
          <p14:tracePt t="109798" x="1544638" y="3394075"/>
          <p14:tracePt t="109813" x="1562100" y="3394075"/>
          <p14:tracePt t="109829" x="1589088" y="3394075"/>
          <p14:tracePt t="109846" x="1608138" y="3394075"/>
          <p14:tracePt t="109863" x="1633538" y="3394075"/>
          <p14:tracePt t="109880" x="1643063" y="3394075"/>
          <p14:tracePt t="109897" x="1670050" y="3394075"/>
          <p14:tracePt t="109914" x="1687513" y="3394075"/>
          <p14:tracePt t="109932" x="1731963" y="3394075"/>
          <p14:tracePt t="109947" x="1741488" y="3394075"/>
          <p14:tracePt t="109964" x="1751013" y="3394075"/>
          <p14:tracePt t="109980" x="1768475" y="3394075"/>
          <p14:tracePt t="109997" x="1776413" y="3394075"/>
          <p14:tracePt t="110014" x="1785938" y="3394075"/>
          <p14:tracePt t="110030" x="1803400" y="3394075"/>
          <p14:tracePt t="110047" x="1822450" y="3394075"/>
          <p14:tracePt t="110063" x="1830388" y="3394075"/>
          <p14:tracePt t="110097" x="1839913" y="3394075"/>
          <p14:tracePt t="110114" x="1847850" y="3394075"/>
          <p14:tracePt t="110145" x="1857375" y="3394075"/>
          <p14:tracePt t="110228" x="1866900" y="3394075"/>
          <p14:tracePt t="110240" x="1884363" y="3394075"/>
          <p14:tracePt t="110252" x="1893888" y="3394075"/>
          <p14:tracePt t="110264" x="1901825" y="3394075"/>
          <p14:tracePt t="110279" x="1911350" y="3394075"/>
          <p14:tracePt t="110301" x="1919288" y="3394075"/>
          <p14:tracePt t="110314" x="1928813" y="3394075"/>
          <p14:tracePt t="110329" x="1938338" y="3394075"/>
          <p14:tracePt t="110345" x="1955800" y="3394075"/>
          <p14:tracePt t="110362" x="1973263" y="3394075"/>
          <p14:tracePt t="110395" x="1982788" y="3394075"/>
          <p14:tracePt t="110412" x="1990725" y="3394075"/>
          <p14:tracePt t="110446" x="2000250" y="3394075"/>
          <p14:tracePt t="110472" x="2009775" y="3394075"/>
          <p14:tracePt t="110485" x="2027238" y="3394075"/>
          <p14:tracePt t="110496" x="2036763" y="3394075"/>
          <p14:tracePt t="110508" x="2054225" y="3394075"/>
          <p14:tracePt t="110527" x="2062163" y="3394075"/>
          <p14:tracePt t="110539" x="2089150" y="3394075"/>
          <p14:tracePt t="110551" x="2108200" y="3394075"/>
          <p14:tracePt t="110564" x="2133600" y="3394075"/>
          <p14:tracePt t="110580" x="2143125" y="3394075"/>
          <p14:tracePt t="110597" x="2170113" y="3394075"/>
          <p14:tracePt t="110614" x="2224088" y="3394075"/>
          <p14:tracePt t="110630" x="2251075" y="3394075"/>
          <p14:tracePt t="110647" x="2295525" y="3394075"/>
          <p14:tracePt t="110664" x="2322513" y="3411538"/>
          <p14:tracePt t="110680" x="2339975" y="3411538"/>
          <p14:tracePt t="110698" x="2366963" y="3411538"/>
          <p14:tracePt t="110713" x="2384425" y="3411538"/>
          <p14:tracePt t="110731" x="2393950" y="3411538"/>
          <p14:tracePt t="110748" x="2428875" y="3411538"/>
          <p14:tracePt t="110764" x="2446338" y="3411538"/>
          <p14:tracePt t="110780" x="2465388" y="3411538"/>
          <p14:tracePt t="110797" x="2490788" y="3411538"/>
          <p14:tracePt t="110814" x="2517775" y="3411538"/>
          <p14:tracePt t="110829" x="2527300" y="3411538"/>
          <p14:tracePt t="110846" x="2571750" y="3411538"/>
          <p14:tracePt t="110862" x="2608263" y="3411538"/>
          <p14:tracePt t="110880" x="2670175" y="3421063"/>
          <p14:tracePt t="110896" x="2687638" y="3421063"/>
          <p14:tracePt t="110912" x="2714625" y="3429000"/>
          <p14:tracePt t="110929" x="2732088" y="3429000"/>
          <p14:tracePt t="111286" x="2768600" y="3421063"/>
          <p14:tracePt t="111298" x="2813050" y="3402013"/>
          <p14:tracePt t="111310" x="2867025" y="3394075"/>
          <p14:tracePt t="111323" x="2901950" y="3375025"/>
          <p14:tracePt t="111335" x="2946400" y="3367088"/>
          <p14:tracePt t="111347" x="2982913" y="3349625"/>
          <p14:tracePt t="111363" x="3017838" y="3349625"/>
          <p14:tracePt t="111379" x="3062288" y="3340100"/>
          <p14:tracePt t="111396" x="3133725" y="3340100"/>
          <p14:tracePt t="111413" x="3179763" y="3340100"/>
          <p14:tracePt t="111429" x="3214688" y="3340100"/>
          <p14:tracePt t="111446" x="3241675" y="3340100"/>
          <p14:tracePt t="111463" x="3268663" y="3340100"/>
          <p14:tracePt t="111479" x="3295650" y="3340100"/>
          <p14:tracePt t="111497" x="3322638" y="3340100"/>
          <p14:tracePt t="111513" x="3348038" y="3340100"/>
          <p14:tracePt t="111531" x="3357563" y="3340100"/>
          <p14:tracePt t="111547" x="3367088" y="3340100"/>
          <p14:tracePt t="111564" x="3394075" y="3340100"/>
          <p14:tracePt t="111580" x="3411538" y="3340100"/>
          <p14:tracePt t="111613" x="3429000" y="3340100"/>
          <p14:tracePt t="111630" x="3438525" y="3340100"/>
          <p14:tracePt t="111648" x="3455988" y="3340100"/>
          <p14:tracePt t="111664" x="3465513" y="3340100"/>
          <p14:tracePt t="111697" x="3490913" y="3340100"/>
          <p14:tracePt t="111714" x="3500438" y="3340100"/>
          <p14:tracePt t="111731" x="3509963" y="3340100"/>
          <p14:tracePt t="111748" x="3527425" y="3349625"/>
          <p14:tracePt t="111763" x="3536950" y="3349625"/>
          <p14:tracePt t="111781" x="3571875" y="3349625"/>
          <p14:tracePt t="111796" x="3589338" y="3349625"/>
          <p14:tracePt t="111812" x="3598863" y="3349625"/>
          <p14:tracePt t="111829" x="3616325" y="3349625"/>
          <p14:tracePt t="111846" x="3625850" y="3349625"/>
          <p14:tracePt t="111863" x="3633788" y="3349625"/>
          <p14:tracePt t="111879" x="3643313" y="3349625"/>
          <p14:tracePt t="111896" x="3652838" y="3349625"/>
          <p14:tracePt t="111914" x="3660775" y="3349625"/>
          <p14:tracePt t="111950" x="3670300" y="3349625"/>
          <p14:tracePt t="112023" x="3687763" y="3349625"/>
          <p14:tracePt t="112102" x="3697288" y="3349625"/>
          <p14:tracePt t="112138" x="3705225" y="3349625"/>
          <p14:tracePt t="112174" x="3714750" y="3349625"/>
          <p14:tracePt t="112234" x="3724275" y="3349625"/>
          <p14:tracePt t="112849" x="3732213" y="3349625"/>
          <p14:tracePt t="112872" x="3741738" y="3349625"/>
          <p14:tracePt t="112884" x="3759200" y="3357563"/>
          <p14:tracePt t="112909" x="3768725" y="3357563"/>
          <p14:tracePt t="112921" x="3776663" y="3357563"/>
          <p14:tracePt t="112933" x="3795713" y="3357563"/>
          <p14:tracePt t="112945" x="3803650" y="3357563"/>
          <p14:tracePt t="112958" x="3822700" y="3367088"/>
          <p14:tracePt t="112971" x="3830638" y="3367088"/>
          <p14:tracePt t="112984" x="3848100" y="3367088"/>
          <p14:tracePt t="112997" x="3857625" y="3367088"/>
          <p14:tracePt t="113013" x="3884613" y="3384550"/>
          <p14:tracePt t="113029" x="3894138" y="3384550"/>
          <p14:tracePt t="113046" x="3902075" y="3384550"/>
          <p14:tracePt t="113062" x="3919538" y="3384550"/>
          <p14:tracePt t="113080" x="3946525" y="3384550"/>
          <p14:tracePt t="113097" x="3956050" y="3384550"/>
          <p14:tracePt t="113114" x="3973513" y="3384550"/>
          <p14:tracePt t="113131" x="4000500" y="3384550"/>
          <p14:tracePt t="113149" x="4017963" y="3384550"/>
          <p14:tracePt t="113163" x="4037013" y="3384550"/>
          <p14:tracePt t="113180" x="4044950" y="3384550"/>
          <p14:tracePt t="113196" x="4089400" y="3375025"/>
          <p14:tracePt t="113213" x="4108450" y="3367088"/>
          <p14:tracePt t="113231" x="4116388" y="3367088"/>
          <p14:tracePt t="113247" x="4143375" y="3357563"/>
          <p14:tracePt t="113263" x="4170363" y="3349625"/>
          <p14:tracePt t="113281" x="4197350" y="3340100"/>
          <p14:tracePt t="113296" x="4224338" y="3322638"/>
          <p14:tracePt t="113313" x="4232275" y="3322638"/>
          <p14:tracePt t="113331" x="4259263" y="3313113"/>
          <p14:tracePt t="113348" x="4268788" y="3303588"/>
          <p14:tracePt t="113365" x="4276725" y="3295650"/>
          <p14:tracePt t="113380" x="4313238" y="3259138"/>
          <p14:tracePt t="113396" x="4322763" y="3251200"/>
          <p14:tracePt t="113413" x="4330700" y="3241675"/>
          <p14:tracePt t="113429" x="4340225" y="3241675"/>
          <p14:tracePt t="113446" x="4340225" y="3232150"/>
          <p14:tracePt t="113462" x="4348163" y="3206750"/>
          <p14:tracePt t="113479" x="4348163" y="3197225"/>
          <p14:tracePt t="113496" x="4348163" y="3187700"/>
          <p14:tracePt t="113512" x="4348163" y="3179763"/>
          <p14:tracePt t="113529" x="4348163" y="3170238"/>
          <p14:tracePt t="113566" x="4348163" y="3160713"/>
          <p14:tracePt t="113578" x="4348163" y="3152775"/>
          <p14:tracePt t="113590" x="4348163" y="3116263"/>
          <p14:tracePt t="113602" x="4330700" y="3071813"/>
          <p14:tracePt t="113614" x="4286250" y="3036888"/>
          <p14:tracePt t="113629" x="4251325" y="3009900"/>
          <p14:tracePt t="113646" x="4224338" y="2982913"/>
          <p14:tracePt t="113664" x="4179888" y="2973388"/>
          <p14:tracePt t="113679" x="4170363" y="2955925"/>
          <p14:tracePt t="113696" x="4160838" y="2955925"/>
          <p14:tracePt t="113729" x="4143375" y="2955925"/>
          <p14:tracePt t="113746" x="4133850" y="2955925"/>
          <p14:tracePt t="113763" x="4125913" y="2955925"/>
          <p14:tracePt t="113779" x="4116388" y="2955925"/>
          <p14:tracePt t="113796" x="4098925" y="2955925"/>
          <p14:tracePt t="113812" x="4017963" y="2955925"/>
          <p14:tracePt t="113830" x="3983038" y="2955925"/>
          <p14:tracePt t="113848" x="3938588" y="2955925"/>
          <p14:tracePt t="113863" x="3911600" y="2955925"/>
          <p14:tracePt t="113880" x="3902075" y="2955925"/>
          <p14:tracePt t="113897" x="3894138" y="2955925"/>
          <p14:tracePt t="113913" x="3884613" y="2955925"/>
          <p14:tracePt t="113946" x="3875088" y="2955925"/>
          <p14:tracePt t="122643" x="3902075" y="2973388"/>
          <p14:tracePt t="122657" x="3956050" y="3000375"/>
          <p14:tracePt t="122669" x="4017963" y="3044825"/>
          <p14:tracePt t="122682" x="4054475" y="3071813"/>
          <p14:tracePt t="122698" x="4071938" y="3098800"/>
          <p14:tracePt t="122715" x="4081463" y="3108325"/>
          <p14:tracePt t="122732" x="4081463" y="3116263"/>
          <p14:tracePt t="122756" x="4081463" y="3135313"/>
          <p14:tracePt t="122768" x="4081463" y="3143250"/>
          <p14:tracePt t="122782" x="4081463" y="3160713"/>
          <p14:tracePt t="122798" x="4081463" y="3170238"/>
          <p14:tracePt t="122816" x="4081463" y="3206750"/>
          <p14:tracePt t="122831" x="4081463" y="3224213"/>
          <p14:tracePt t="122847" x="4081463" y="3232150"/>
          <p14:tracePt t="122867" x="4081463" y="3259138"/>
          <p14:tracePt t="122881" x="4081463" y="3268663"/>
          <p14:tracePt t="122898" x="4081463" y="3286125"/>
          <p14:tracePt t="122915" x="4071938" y="3322638"/>
          <p14:tracePt t="122932" x="4071938" y="3330575"/>
          <p14:tracePt t="122949" x="4062413" y="3340100"/>
          <p14:tracePt t="122965" x="4062413" y="3349625"/>
          <p14:tracePt t="123023" x="4054475" y="3349625"/>
          <p14:tracePt t="123061" x="4044950" y="3349625"/>
          <p14:tracePt t="123073" x="4037013" y="3349625"/>
          <p14:tracePt t="123085" x="4027488" y="3349625"/>
          <p14:tracePt t="123099" x="3990975" y="3349625"/>
          <p14:tracePt t="123117" x="3965575" y="3349625"/>
          <p14:tracePt t="123132" x="3946525" y="3349625"/>
          <p14:tracePt t="123148" x="3902075" y="3340100"/>
          <p14:tracePt t="123165" x="3857625" y="3322638"/>
          <p14:tracePt t="123182" x="3830638" y="3322638"/>
          <p14:tracePt t="123198" x="3822700" y="3313113"/>
          <p14:tracePt t="123215" x="3813175" y="3313113"/>
          <p14:tracePt t="123322" x="3822700" y="3313113"/>
          <p14:tracePt t="123335" x="3840163" y="3313113"/>
          <p14:tracePt t="123347" x="3848100" y="3313113"/>
          <p14:tracePt t="123359" x="3867150" y="3313113"/>
          <p14:tracePt t="123371" x="3875088" y="3313113"/>
          <p14:tracePt t="123384" x="3884613" y="3313113"/>
          <p14:tracePt t="123399" x="3902075" y="3313113"/>
          <p14:tracePt t="123415" x="3911600" y="3313113"/>
          <p14:tracePt t="123432" x="3919538" y="3313113"/>
          <p14:tracePt t="123455" x="3929063" y="3313113"/>
          <p14:tracePt t="123589" x="3919538" y="3313113"/>
          <p14:tracePt t="123601" x="3911600" y="3313113"/>
          <p14:tracePt t="123619" x="3894138" y="3313113"/>
          <p14:tracePt t="123631" x="3875088" y="3313113"/>
          <p14:tracePt t="123643" x="3867150" y="3313113"/>
          <p14:tracePt t="123656" x="3857625" y="3303588"/>
          <p14:tracePt t="123668" x="3848100" y="3303588"/>
          <p14:tracePt t="123682" x="3830638" y="3303588"/>
          <p14:tracePt t="123716" x="3822700" y="3303588"/>
          <p14:tracePt t="123814" x="3840163" y="3303588"/>
          <p14:tracePt t="123826" x="3857625" y="3303588"/>
          <p14:tracePt t="123838" x="3884613" y="3303588"/>
          <p14:tracePt t="123851" x="3919538" y="3303588"/>
          <p14:tracePt t="123865" x="3946525" y="3322638"/>
          <p14:tracePt t="123883" x="3983038" y="3322638"/>
          <p14:tracePt t="123899" x="4017963" y="3330575"/>
          <p14:tracePt t="123932" x="4027488" y="3330575"/>
          <p14:tracePt t="123949" x="4037013" y="3330575"/>
          <p14:tracePt t="123971" x="4044950" y="3330575"/>
          <p14:tracePt t="124715" x="4044950" y="3322638"/>
          <p14:tracePt t="124909" x="4044950" y="3313113"/>
          <p14:tracePt t="125206" x="4044950" y="3295650"/>
          <p14:tracePt t="126019" x="4054475" y="3295650"/>
          <p14:tracePt t="126056" x="4062413" y="3295650"/>
          <p14:tracePt t="126067" x="4071938" y="3295650"/>
          <p14:tracePt t="126080" x="4108450" y="3295650"/>
          <p14:tracePt t="126091" x="4160838" y="3295650"/>
          <p14:tracePt t="126103" x="4232275" y="3295650"/>
          <p14:tracePt t="126117" x="4357688" y="3295650"/>
          <p14:tracePt t="126132" x="4473575" y="3295650"/>
          <p14:tracePt t="126149" x="4616450" y="3303588"/>
          <p14:tracePt t="126166" x="4786313" y="3330575"/>
          <p14:tracePt t="126182" x="5081588" y="3367088"/>
          <p14:tracePt t="126199" x="5224463" y="3384550"/>
          <p14:tracePt t="126216" x="5349875" y="3402013"/>
          <p14:tracePt t="126232" x="5492750" y="3421063"/>
          <p14:tracePt t="126249" x="5527675" y="3429000"/>
          <p14:tracePt t="126266" x="5564188" y="3429000"/>
          <p14:tracePt t="126302" x="5572125" y="3429000"/>
          <p14:tracePt t="126567" x="5581650" y="3429000"/>
          <p14:tracePt t="126579" x="5589588" y="3429000"/>
          <p14:tracePt t="126592" x="5599113" y="3429000"/>
          <p14:tracePt t="126603" x="5608638" y="3429000"/>
          <p14:tracePt t="126616" x="5616575" y="3429000"/>
          <p14:tracePt t="126631" x="5635625" y="3429000"/>
          <p14:tracePt t="126647" x="5653088" y="3429000"/>
          <p14:tracePt t="126664" x="5661025" y="3429000"/>
          <p14:tracePt t="126681" x="5688013" y="3421063"/>
          <p14:tracePt t="126697" x="5724525" y="3402013"/>
          <p14:tracePt t="126714" x="5732463" y="3402013"/>
          <p14:tracePt t="126732" x="5741988" y="3394075"/>
          <p14:tracePt t="126749" x="5751513" y="3394075"/>
          <p14:tracePt t="126793" x="5759450" y="3394075"/>
          <p14:tracePt t="143466" x="5724525" y="3402013"/>
          <p14:tracePt t="143478" x="5670550" y="3411538"/>
          <p14:tracePt t="143492" x="5564188" y="3429000"/>
          <p14:tracePt t="143503" x="5465763" y="3429000"/>
          <p14:tracePt t="143517" x="5349875" y="3429000"/>
          <p14:tracePt t="143534" x="5207000" y="3429000"/>
          <p14:tracePt t="143552" x="4848225" y="3421063"/>
          <p14:tracePt t="143567" x="4608513" y="3421063"/>
          <p14:tracePt t="143584" x="4322763" y="3421063"/>
          <p14:tracePt t="143602" x="3589338" y="3421063"/>
          <p14:tracePt t="143618" x="3197225" y="3421063"/>
          <p14:tracePt t="143634" x="2616200" y="3421063"/>
          <p14:tracePt t="143651" x="2044700" y="3455988"/>
          <p14:tracePt t="143668" x="1901825" y="3473450"/>
          <p14:tracePt t="143684" x="1822450" y="3482975"/>
          <p14:tracePt t="144131" x="1785938" y="3482975"/>
          <p14:tracePt t="144144" x="1758950" y="3500438"/>
          <p14:tracePt t="144155" x="1751013" y="3500438"/>
          <p14:tracePt t="144168" x="1704975" y="3509963"/>
          <p14:tracePt t="144183" x="1625600" y="3509963"/>
          <p14:tracePt t="144199" x="1527175" y="3527425"/>
          <p14:tracePt t="144217" x="1401763" y="3544888"/>
          <p14:tracePt t="144233" x="1357313" y="3544888"/>
          <p14:tracePt t="144250" x="1347788" y="3544888"/>
          <p14:tracePt t="144267" x="1330325" y="3544888"/>
          <p14:tracePt t="144284" x="1268413" y="3544888"/>
          <p14:tracePt t="144301" x="1196975" y="3544888"/>
          <p14:tracePt t="144317" x="1143000" y="3544888"/>
          <p14:tracePt t="144334" x="1036638" y="3554413"/>
          <p14:tracePt t="144350" x="1000125" y="3554413"/>
          <p14:tracePt t="144368" x="938213" y="3571875"/>
          <p14:tracePt t="144384" x="893763" y="3581400"/>
          <p14:tracePt t="144400" x="857250" y="3589338"/>
          <p14:tracePt t="144417" x="795338" y="3635375"/>
          <p14:tracePt t="144434" x="768350" y="3643313"/>
          <p14:tracePt t="144450" x="741363" y="3662363"/>
          <p14:tracePt t="144467" x="731838" y="3662363"/>
          <p14:tracePt t="144484" x="723900" y="3662363"/>
          <p14:tracePt t="144502" x="723900" y="3670300"/>
          <p14:tracePt t="144524" x="714375" y="3687763"/>
          <p14:tracePt t="144537" x="687388" y="3714750"/>
          <p14:tracePt t="144550" x="679450" y="3741738"/>
          <p14:tracePt t="144566" x="652463" y="3768725"/>
          <p14:tracePt t="144586" x="625475" y="3813175"/>
          <p14:tracePt t="144601" x="625475" y="3822700"/>
          <p14:tracePt t="144635" x="625475" y="3830638"/>
          <p14:tracePt t="144658" x="625475" y="3840163"/>
          <p14:tracePt t="144682" x="625475" y="3867150"/>
          <p14:tracePt t="144694" x="625475" y="3876675"/>
          <p14:tracePt t="144706" x="625475" y="3894138"/>
          <p14:tracePt t="144718" x="625475" y="3921125"/>
          <p14:tracePt t="144733" x="633413" y="3929063"/>
          <p14:tracePt t="144749" x="633413" y="3956050"/>
          <p14:tracePt t="144766" x="652463" y="3965575"/>
          <p14:tracePt t="144783" x="660400" y="3973513"/>
          <p14:tracePt t="144800" x="687388" y="3992563"/>
          <p14:tracePt t="144816" x="714375" y="4010025"/>
          <p14:tracePt t="144833" x="741363" y="4019550"/>
          <p14:tracePt t="144849" x="785813" y="4044950"/>
          <p14:tracePt t="144866" x="795338" y="4044950"/>
          <p14:tracePt t="144883" x="830263" y="4054475"/>
          <p14:tracePt t="144900" x="857250" y="4064000"/>
          <p14:tracePt t="144916" x="874713" y="4064000"/>
          <p14:tracePt t="144933" x="965200" y="4064000"/>
          <p14:tracePt t="144950" x="1009650" y="4064000"/>
          <p14:tracePt t="144966" x="1027113" y="4064000"/>
          <p14:tracePt t="144983" x="1089025" y="4064000"/>
          <p14:tracePt t="145000" x="1116013" y="4054475"/>
          <p14:tracePt t="145016" x="1125538" y="4054475"/>
          <p14:tracePt t="145033" x="1160463" y="4054475"/>
          <p14:tracePt t="145050" x="1169988" y="4037013"/>
          <p14:tracePt t="145067" x="1214438" y="4037013"/>
          <p14:tracePt t="145084" x="1223963" y="4037013"/>
          <p14:tracePt t="145100" x="1241425" y="4037013"/>
          <p14:tracePt t="145117" x="1276350" y="4037013"/>
          <p14:tracePt t="145134" x="1285875" y="4037013"/>
          <p14:tracePt t="145152" x="1322388" y="4037013"/>
          <p14:tracePt t="145167" x="1339850" y="4037013"/>
          <p14:tracePt t="145184" x="1366838" y="4037013"/>
          <p14:tracePt t="145200" x="1419225" y="4037013"/>
          <p14:tracePt t="145217" x="1465263" y="4037013"/>
          <p14:tracePt t="145234" x="1517650" y="4037013"/>
          <p14:tracePt t="145250" x="1608138" y="4037013"/>
          <p14:tracePt t="145267" x="1660525" y="4037013"/>
          <p14:tracePt t="145284" x="1714500" y="4037013"/>
          <p14:tracePt t="145300" x="1785938" y="4037013"/>
          <p14:tracePt t="145317" x="1928813" y="4037013"/>
          <p14:tracePt t="145334" x="2054225" y="4037013"/>
          <p14:tracePt t="145352" x="2224088" y="4037013"/>
          <p14:tracePt t="145367" x="2295525" y="4037013"/>
          <p14:tracePt t="145384" x="2347913" y="4037013"/>
          <p14:tracePt t="145400" x="2455863" y="4044950"/>
          <p14:tracePt t="145417" x="2554288" y="4064000"/>
          <p14:tracePt t="145434" x="2652713" y="4090988"/>
          <p14:tracePt t="145450" x="2874963" y="4108450"/>
          <p14:tracePt t="145466" x="2946400" y="4108450"/>
          <p14:tracePt t="145484" x="3000375" y="4125913"/>
          <p14:tracePt t="145500" x="3081338" y="4135438"/>
          <p14:tracePt t="145833" x="3197225" y="4116388"/>
          <p14:tracePt t="145846" x="3313113" y="4098925"/>
          <p14:tracePt t="145857" x="3375025" y="4081463"/>
          <p14:tracePt t="145870" x="3429000" y="4081463"/>
          <p14:tracePt t="145883" x="3482975" y="4081463"/>
          <p14:tracePt t="145900" x="3517900" y="4071938"/>
          <p14:tracePt t="145916" x="3554413" y="4071938"/>
          <p14:tracePt t="145933" x="3616325" y="4071938"/>
          <p14:tracePt t="145950" x="3652838" y="4071938"/>
          <p14:tracePt t="145966" x="3697288" y="4071938"/>
          <p14:tracePt t="145983" x="3759200" y="4054475"/>
          <p14:tracePt t="146000" x="3768725" y="4054475"/>
          <p14:tracePt t="146017" x="3795713" y="4054475"/>
          <p14:tracePt t="146033" x="3803650" y="4054475"/>
          <p14:tracePt t="146050" x="3822700" y="4054475"/>
          <p14:tracePt t="146066" x="3848100" y="4054475"/>
          <p14:tracePt t="146099" x="3857625" y="4054475"/>
          <p14:tracePt t="146116" x="3884613" y="4054475"/>
          <p14:tracePt t="146150" x="3894138" y="4054475"/>
          <p14:tracePt t="146166" x="3902075" y="4054475"/>
          <p14:tracePt t="146183" x="3911600" y="4054475"/>
          <p14:tracePt t="146200" x="3919538" y="4054475"/>
          <p14:tracePt t="146216" x="3929063" y="4054475"/>
          <p14:tracePt t="146234" x="3938588" y="4054475"/>
          <p14:tracePt t="146258" x="3956050" y="4054475"/>
          <p14:tracePt t="146288" x="3965575" y="4054475"/>
          <p14:tracePt t="146325" x="3973513" y="4054475"/>
          <p14:tracePt t="147803" x="3983038" y="4054475"/>
          <p14:tracePt t="147876" x="3983038" y="4044950"/>
          <p14:tracePt t="147889" x="3990975" y="4044950"/>
          <p14:tracePt t="147913" x="4000500" y="4037013"/>
          <p14:tracePt t="147926" x="4010025" y="4027488"/>
          <p14:tracePt t="147938" x="4027488" y="4019550"/>
          <p14:tracePt t="147963" x="4037013" y="4010025"/>
          <p14:tracePt t="147988" x="4044950" y="3992563"/>
          <p14:tracePt t="148048" x="4054475" y="3992563"/>
          <p14:tracePt t="148060" x="4054475" y="3983038"/>
          <p14:tracePt t="148394" x="4062413" y="3983038"/>
          <p14:tracePt t="148419" x="4062413" y="3973513"/>
          <p14:tracePt t="148431" x="4071938" y="3973513"/>
          <p14:tracePt t="148504" x="4081463" y="3973513"/>
          <p14:tracePt t="148838" x="4089400" y="3973513"/>
          <p14:tracePt t="148850" x="4089400" y="3965575"/>
          <p14:tracePt t="148911" x="4108450" y="3965575"/>
          <p14:tracePt t="148984" x="4116388" y="3965575"/>
          <p14:tracePt t="149057" x="4125913" y="3965575"/>
          <p14:tracePt t="149069" x="4125913" y="3956050"/>
          <p14:tracePt t="149130" x="4133850" y="3956050"/>
          <p14:tracePt t="149154" x="4133850" y="3948113"/>
          <p14:tracePt t="149178" x="4143375" y="3948113"/>
          <p14:tracePt t="149215" x="4152900" y="3948113"/>
          <p14:tracePt t="149227" x="4152900" y="3938588"/>
          <p14:tracePt t="149263" x="4160838" y="3938588"/>
          <p14:tracePt t="149305" x="4160838" y="3929063"/>
          <p14:tracePt t="149342" x="4179888" y="3929063"/>
          <p14:tracePt t="149404" x="4179888" y="3911600"/>
          <p14:tracePt t="149491" x="4187825" y="3911600"/>
          <p14:tracePt t="149647" x="4187825" y="3902075"/>
          <p14:tracePt t="149696" x="4197350" y="3902075"/>
          <p14:tracePt t="149757" x="4197350" y="3894138"/>
          <p14:tracePt t="150476" x="4197350" y="3884613"/>
          <p14:tracePt t="150707" x="4197350" y="3876675"/>
          <p14:tracePt t="150870" x="4205288" y="3876675"/>
          <p14:tracePt t="150895" x="4205288" y="3867150"/>
          <p14:tracePt t="150907" x="4214813" y="3867150"/>
          <p14:tracePt t="150957" x="4214813" y="3857625"/>
          <p14:tracePt t="150981" x="4224338" y="3857625"/>
          <p14:tracePt t="151030" x="4224338" y="3840163"/>
          <p14:tracePt t="152003" x="4224338" y="3849688"/>
          <p14:tracePt t="152039" x="4214813" y="3849688"/>
          <p14:tracePt t="152075" x="4205288" y="3857625"/>
          <p14:tracePt t="152112" x="4197350" y="3857625"/>
          <p14:tracePt t="152147" x="4170363" y="3867150"/>
          <p14:tracePt t="152160" x="4160838" y="3867150"/>
          <p14:tracePt t="152171" x="4152900" y="3867150"/>
          <p14:tracePt t="152184" x="4116388" y="3867150"/>
          <p14:tracePt t="152201" x="4098925" y="3867150"/>
          <p14:tracePt t="152217" x="4044950" y="3867150"/>
          <p14:tracePt t="152235" x="3965575" y="3867150"/>
          <p14:tracePt t="152252" x="3929063" y="3867150"/>
          <p14:tracePt t="152270" x="3902075" y="3867150"/>
          <p14:tracePt t="152285" x="3894138" y="3867150"/>
          <p14:tracePt t="152302" x="3884613" y="3867150"/>
          <p14:tracePt t="152318" x="3875088" y="3867150"/>
          <p14:tracePt t="152349" x="3867150" y="3867150"/>
          <p14:tracePt t="152384" x="3857625" y="3867150"/>
          <p14:tracePt t="152397" x="3830638" y="3867150"/>
          <p14:tracePt t="152409" x="3795713" y="3867150"/>
          <p14:tracePt t="152421" x="3759200" y="3876675"/>
          <p14:tracePt t="152435" x="3732213" y="3876675"/>
          <p14:tracePt t="152452" x="3714750" y="3876675"/>
          <p14:tracePt t="152469" x="3697288" y="3876675"/>
          <p14:tracePt t="152485" x="3679825" y="3876675"/>
          <p14:tracePt t="152502" x="3670300" y="3876675"/>
          <p14:tracePt t="152557" x="3670300" y="3894138"/>
          <p14:tracePt t="152679" x="3679825" y="3894138"/>
          <p14:tracePt t="152703" x="3687763" y="3894138"/>
          <p14:tracePt t="152727" x="3705225" y="3894138"/>
          <p14:tracePt t="152751" x="3714750" y="3894138"/>
          <p14:tracePt t="152775" x="3724275" y="3894138"/>
          <p14:tracePt t="152799" x="3732213" y="3894138"/>
          <p14:tracePt t="152824" x="3741738" y="3894138"/>
          <p14:tracePt t="152866" x="3751263" y="3894138"/>
          <p14:tracePt t="152902" x="3759200" y="3894138"/>
          <p14:tracePt t="152952" x="3776663" y="3894138"/>
          <p14:tracePt t="153013" x="3786188" y="3894138"/>
          <p14:tracePt t="153088" x="3795713" y="3894138"/>
          <p14:tracePt t="153160" x="3803650" y="3894138"/>
          <p14:tracePt t="153530" x="3813175" y="3894138"/>
          <p14:tracePt t="155237" x="3822700" y="3894138"/>
          <p14:tracePt t="156055" x="3822700" y="3884613"/>
          <p14:tracePt t="174322" x="3786188" y="3884613"/>
          <p14:tracePt t="174334" x="3732213" y="3884613"/>
          <p14:tracePt t="174346" x="3660775" y="3884613"/>
          <p14:tracePt t="174358" x="3608388" y="3884613"/>
          <p14:tracePt t="174371" x="3536950" y="3894138"/>
          <p14:tracePt t="174386" x="3438525" y="3894138"/>
          <p14:tracePt t="174403" x="3357563" y="3911600"/>
          <p14:tracePt t="174420" x="3241675" y="3911600"/>
          <p14:tracePt t="174437" x="2901950" y="3956050"/>
          <p14:tracePt t="174453" x="2759075" y="3973513"/>
          <p14:tracePt t="174470" x="2509838" y="3992563"/>
          <p14:tracePt t="174487" x="2366963" y="4010025"/>
          <p14:tracePt t="174503" x="2268538" y="4010025"/>
          <p14:tracePt t="174520" x="2170113" y="4010025"/>
          <p14:tracePt t="174536" x="2000250" y="4027488"/>
          <p14:tracePt t="174553" x="1946275" y="4027488"/>
          <p14:tracePt t="174571" x="1839913" y="4037013"/>
          <p14:tracePt t="174586" x="1785938" y="4037013"/>
          <p14:tracePt t="174603" x="1751013" y="4037013"/>
          <p14:tracePt t="174620" x="1697038" y="4044950"/>
          <p14:tracePt t="174637" x="1687513" y="4044950"/>
          <p14:tracePt t="174653" x="1679575" y="4044950"/>
          <p14:tracePt t="174670" x="1633538" y="4064000"/>
          <p14:tracePt t="174686" x="1616075" y="4064000"/>
          <p14:tracePt t="174703" x="1571625" y="4071938"/>
          <p14:tracePt t="174720" x="1500188" y="4081463"/>
          <p14:tracePt t="174737" x="1455738" y="4081463"/>
          <p14:tracePt t="174754" x="1366838" y="4108450"/>
          <p14:tracePt t="174770" x="1312863" y="4108450"/>
          <p14:tracePt t="174786" x="1268413" y="4125913"/>
          <p14:tracePt t="174803" x="1196975" y="4135438"/>
          <p14:tracePt t="174820" x="1169988" y="4135438"/>
          <p14:tracePt t="174836" x="1133475" y="4135438"/>
          <p14:tracePt t="174853" x="1098550" y="4135438"/>
          <p14:tracePt t="174886" x="1089025" y="4135438"/>
          <p14:tracePt t="174923" x="1089025" y="4152900"/>
          <p14:tracePt t="174959" x="1098550" y="4152900"/>
          <p14:tracePt t="174990" x="1116013" y="4162425"/>
          <p14:tracePt t="175014" x="1125538" y="4162425"/>
          <p14:tracePt t="175038" x="1133475" y="4170363"/>
          <p14:tracePt t="175051" x="1143000" y="4179888"/>
          <p14:tracePt t="175063" x="1152525" y="4197350"/>
          <p14:tracePt t="175075" x="1160463" y="4214813"/>
          <p14:tracePt t="175088" x="1179513" y="4233863"/>
          <p14:tracePt t="175103" x="1187450" y="4241800"/>
          <p14:tracePt t="175120" x="1196975" y="4251325"/>
          <p14:tracePt t="175137" x="1214438" y="4278313"/>
          <p14:tracePt t="175153" x="1241425" y="4286250"/>
          <p14:tracePt t="175170" x="1250950" y="4295775"/>
          <p14:tracePt t="175187" x="1268413" y="4305300"/>
          <p14:tracePt t="175203" x="1276350" y="4313238"/>
          <p14:tracePt t="175220" x="1285875" y="4322763"/>
          <p14:tracePt t="175237" x="1295400" y="4322763"/>
          <p14:tracePt t="175253" x="1312863" y="4322763"/>
          <p14:tracePt t="175270" x="1357313" y="4340225"/>
          <p14:tracePt t="175286" x="1374775" y="4349750"/>
          <p14:tracePt t="175303" x="1401763" y="4349750"/>
          <p14:tracePt t="175320" x="1465263" y="4357688"/>
          <p14:tracePt t="175337" x="1500188" y="4376738"/>
          <p14:tracePt t="175354" x="1598613" y="4402138"/>
          <p14:tracePt t="175370" x="1633538" y="4402138"/>
          <p14:tracePt t="175387" x="1660525" y="4411663"/>
          <p14:tracePt t="175403" x="1724025" y="4438650"/>
          <p14:tracePt t="175420" x="1751013" y="4438650"/>
          <p14:tracePt t="175437" x="1803400" y="4456113"/>
          <p14:tracePt t="175453" x="1893888" y="4465638"/>
          <p14:tracePt t="175470" x="1928813" y="4483100"/>
          <p14:tracePt t="175487" x="1973263" y="4483100"/>
          <p14:tracePt t="175503" x="2009775" y="4483100"/>
          <p14:tracePt t="175520" x="2044700" y="4483100"/>
          <p14:tracePt t="175537" x="2054225" y="4483100"/>
          <p14:tracePt t="175554" x="2071688" y="4483100"/>
          <p14:tracePt t="175570" x="2081213" y="4483100"/>
          <p14:tracePt t="175587" x="2108200" y="4483100"/>
          <p14:tracePt t="175603" x="2133600" y="4483100"/>
          <p14:tracePt t="175620" x="2152650" y="4473575"/>
          <p14:tracePt t="175637" x="2160588" y="4473575"/>
          <p14:tracePt t="175653" x="2187575" y="4465638"/>
          <p14:tracePt t="175670" x="2197100" y="4465638"/>
          <p14:tracePt t="175687" x="2214563" y="4465638"/>
          <p14:tracePt t="175703" x="2232025" y="4465638"/>
          <p14:tracePt t="175737" x="2241550" y="4465638"/>
          <p14:tracePt t="175760" x="2251075" y="4465638"/>
          <p14:tracePt t="175772" x="2251075" y="4456113"/>
          <p14:tracePt t="175870" x="2251075" y="4448175"/>
          <p14:tracePt t="175942" x="2241550" y="4438650"/>
          <p14:tracePt t="175966" x="2232025" y="4438650"/>
          <p14:tracePt t="175997" x="2224088" y="4438650"/>
          <p14:tracePt t="176020" x="2205038" y="4429125"/>
          <p14:tracePt t="176033" x="2187575" y="4429125"/>
          <p14:tracePt t="176048" x="2160588" y="4411663"/>
          <p14:tracePt t="176060" x="2143125" y="4411663"/>
          <p14:tracePt t="176072" x="2098675" y="4402138"/>
          <p14:tracePt t="176087" x="2062163" y="4384675"/>
          <p14:tracePt t="176104" x="2009775" y="4384675"/>
          <p14:tracePt t="176121" x="1955800" y="4376738"/>
          <p14:tracePt t="176137" x="1830388" y="4357688"/>
          <p14:tracePt t="176153" x="1785938" y="4357688"/>
          <p14:tracePt t="176170" x="1768475" y="4357688"/>
          <p14:tracePt t="176187" x="1731963" y="4357688"/>
          <p14:tracePt t="176203" x="1724025" y="4349750"/>
          <p14:tracePt t="176220" x="1679575" y="4340225"/>
          <p14:tracePt t="176237" x="1652588" y="4322763"/>
          <p14:tracePt t="176253" x="1625600" y="4313238"/>
          <p14:tracePt t="176270" x="1500188" y="4286250"/>
          <p14:tracePt t="176287" x="1419225" y="4251325"/>
          <p14:tracePt t="176303" x="1374775" y="4241800"/>
          <p14:tracePt t="176320" x="1285875" y="4224338"/>
          <p14:tracePt t="176337" x="1258888" y="4224338"/>
          <p14:tracePt t="176354" x="1223963" y="4224338"/>
          <p14:tracePt t="176370" x="1214438" y="4224338"/>
          <p14:tracePt t="176403" x="1204913" y="4214813"/>
          <p14:tracePt t="176437" x="1187450" y="4214813"/>
          <p14:tracePt t="176453" x="1160463" y="4214813"/>
          <p14:tracePt t="176488" x="1152525" y="4214813"/>
          <p14:tracePt t="176614" x="1169988" y="4214813"/>
          <p14:tracePt t="176638" x="1179513" y="4214813"/>
          <p14:tracePt t="176663" x="1196975" y="4214813"/>
          <p14:tracePt t="176675" x="1204913" y="4224338"/>
          <p14:tracePt t="176687" x="1241425" y="4224338"/>
          <p14:tracePt t="176700" x="1295400" y="4241800"/>
          <p14:tracePt t="176712" x="1347788" y="4241800"/>
          <p14:tracePt t="176724" x="1401763" y="4251325"/>
          <p14:tracePt t="176738" x="1446213" y="4268788"/>
          <p14:tracePt t="176753" x="1482725" y="4268788"/>
          <p14:tracePt t="176770" x="1509713" y="4268788"/>
          <p14:tracePt t="176787" x="1536700" y="4278313"/>
          <p14:tracePt t="176803" x="1562100" y="4278313"/>
          <p14:tracePt t="176820" x="1598613" y="4278313"/>
          <p14:tracePt t="176837" x="1660525" y="4286250"/>
          <p14:tracePt t="176853" x="1687513" y="4286250"/>
          <p14:tracePt t="176871" x="1758950" y="4286250"/>
          <p14:tracePt t="176887" x="1795463" y="4286250"/>
          <p14:tracePt t="176903" x="1822450" y="4286250"/>
          <p14:tracePt t="176920" x="1884363" y="4286250"/>
          <p14:tracePt t="176937" x="1901825" y="4286250"/>
          <p14:tracePt t="176953" x="1928813" y="4286250"/>
          <p14:tracePt t="176970" x="1973263" y="4305300"/>
          <p14:tracePt t="176987" x="1982788" y="4305300"/>
          <p14:tracePt t="177004" x="2009775" y="4305300"/>
          <p14:tracePt t="177020" x="2017713" y="4305300"/>
          <p14:tracePt t="177037" x="2089150" y="4305300"/>
          <p14:tracePt t="177054" x="2125663" y="4305300"/>
          <p14:tracePt t="177071" x="2214563" y="4305300"/>
          <p14:tracePt t="177088" x="2259013" y="4305300"/>
          <p14:tracePt t="177103" x="2312988" y="4313238"/>
          <p14:tracePt t="177120" x="2374900" y="4313238"/>
          <p14:tracePt t="177137" x="2393950" y="4313238"/>
          <p14:tracePt t="177153" x="2438400" y="4313238"/>
          <p14:tracePt t="177170" x="2490788" y="4313238"/>
          <p14:tracePt t="177187" x="2536825" y="4313238"/>
          <p14:tracePt t="177204" x="2589213" y="4313238"/>
          <p14:tracePt t="177220" x="2616200" y="4313238"/>
          <p14:tracePt t="177237" x="2652713" y="4313238"/>
          <p14:tracePt t="177253" x="2751138" y="4295775"/>
          <p14:tracePt t="177270" x="2803525" y="4295775"/>
          <p14:tracePt t="177287" x="2840038" y="4286250"/>
          <p14:tracePt t="177303" x="2919413" y="4268788"/>
          <p14:tracePt t="177320" x="2938463" y="4268788"/>
          <p14:tracePt t="177337" x="2965450" y="4259263"/>
          <p14:tracePt t="177353" x="2982913" y="4259263"/>
          <p14:tracePt t="177370" x="3009900" y="4259263"/>
          <p14:tracePt t="177387" x="3071813" y="4251325"/>
          <p14:tracePt t="177403" x="3098800" y="4233863"/>
          <p14:tracePt t="177420" x="3116263" y="4233863"/>
          <p14:tracePt t="177437" x="3160713" y="4224338"/>
          <p14:tracePt t="177454" x="3179763" y="4224338"/>
          <p14:tracePt t="177470" x="3187700" y="4214813"/>
          <p14:tracePt t="177487" x="3205163" y="4214813"/>
          <p14:tracePt t="177503" x="3214688" y="4214813"/>
          <p14:tracePt t="177525" x="3224213" y="4214813"/>
          <p14:tracePt t="177550" x="3232150" y="4214813"/>
          <p14:tracePt t="177562" x="3251200" y="4214813"/>
          <p14:tracePt t="177587" x="3251200" y="4206875"/>
          <p14:tracePt t="177598" x="3259138" y="4206875"/>
          <p14:tracePt t="177635" x="3268663" y="4206875"/>
          <p14:tracePt t="177659" x="3276600" y="4206875"/>
          <p14:tracePt t="177671" x="3276600" y="4187825"/>
          <p14:tracePt t="177757" x="3286125" y="4179888"/>
          <p14:tracePt t="177793" x="3295650" y="4179888"/>
          <p14:tracePt t="177818" x="3303588" y="4179888"/>
          <p14:tracePt t="177831" x="3303588" y="4170363"/>
          <p14:tracePt t="177854" x="3322638" y="4170363"/>
          <p14:tracePt t="177903" x="3330575" y="4162425"/>
          <p14:tracePt t="177915" x="3340100" y="4162425"/>
          <p14:tracePt t="177927" x="3348038" y="4152900"/>
          <p14:tracePt t="177940" x="3357563" y="4152900"/>
          <p14:tracePt t="177954" x="3367088" y="4143375"/>
          <p14:tracePt t="177971" x="3394075" y="4125913"/>
          <p14:tracePt t="177987" x="3429000" y="4090988"/>
          <p14:tracePt t="178004" x="3438525" y="4090988"/>
          <p14:tracePt t="178020" x="3446463" y="4081463"/>
          <p14:tracePt t="178038" x="3455988" y="4071938"/>
          <p14:tracePt t="178055" x="3473450" y="4071938"/>
          <p14:tracePt t="178072" x="3473450" y="4064000"/>
          <p14:tracePt t="178089" x="3490913" y="4064000"/>
          <p14:tracePt t="178105" x="3500438" y="4064000"/>
          <p14:tracePt t="178122" x="3500438" y="4054475"/>
          <p14:tracePt t="178137" x="3509963" y="4054475"/>
          <p14:tracePt t="178154" x="3517900" y="4054475"/>
          <p14:tracePt t="178170" x="3527425" y="4054475"/>
          <p14:tracePt t="178187" x="3536950" y="4044950"/>
          <p14:tracePt t="178204" x="3544888" y="4044950"/>
          <p14:tracePt t="178240" x="3554413" y="4044950"/>
          <p14:tracePt t="178310" x="3571875" y="4044950"/>
          <p14:tracePt t="178372" x="3581400" y="4044950"/>
          <p14:tracePt t="178396" x="3589338" y="4044950"/>
          <p14:tracePt t="178408" x="3608388" y="4044950"/>
          <p14:tracePt t="178420" x="3616325" y="4044950"/>
          <p14:tracePt t="178433" x="3643313" y="4044950"/>
          <p14:tracePt t="178445" x="3660775" y="4044950"/>
          <p14:tracePt t="178457" x="3679825" y="4044950"/>
          <p14:tracePt t="178472" x="3697288" y="4044950"/>
          <p14:tracePt t="178487" x="3705225" y="4044950"/>
          <p14:tracePt t="178505" x="3724275" y="4064000"/>
          <p14:tracePt t="178524" x="3741738" y="4071938"/>
          <p14:tracePt t="178539" x="3751263" y="4081463"/>
          <p14:tracePt t="178555" x="3759200" y="4098925"/>
          <p14:tracePt t="178572" x="3768725" y="4116388"/>
          <p14:tracePt t="178588" x="3768725" y="4125913"/>
          <p14:tracePt t="178604" x="3776663" y="4135438"/>
          <p14:tracePt t="178621" x="3786188" y="4152900"/>
          <p14:tracePt t="178637" x="3786188" y="4170363"/>
          <p14:tracePt t="178654" x="3786188" y="4179888"/>
          <p14:tracePt t="178671" x="3786188" y="4206875"/>
          <p14:tracePt t="178687" x="3786188" y="4233863"/>
          <p14:tracePt t="178706" x="3786188" y="4322763"/>
          <p14:tracePt t="178721" x="3786188" y="4357688"/>
          <p14:tracePt t="178738" x="3786188" y="4402138"/>
          <p14:tracePt t="178755" x="3741738" y="4500563"/>
          <p14:tracePt t="178770" x="3732213" y="4537075"/>
          <p14:tracePt t="178787" x="3705225" y="4572000"/>
          <p14:tracePt t="178804" x="3670300" y="4598988"/>
          <p14:tracePt t="178822" x="3660775" y="4598988"/>
          <p14:tracePt t="178841" x="3643313" y="4598988"/>
          <p14:tracePt t="178855" x="3625850" y="4598988"/>
          <p14:tracePt t="178873" x="3616325" y="4598988"/>
          <p14:tracePt t="178889" x="3608388" y="4572000"/>
          <p14:tracePt t="178904" x="3589338" y="4564063"/>
          <p14:tracePt t="178921" x="3581400" y="4554538"/>
          <p14:tracePt t="178938" x="3544888" y="4537075"/>
          <p14:tracePt t="178955" x="3517900" y="4519613"/>
          <p14:tracePt t="178973" x="3482975" y="4510088"/>
          <p14:tracePt t="178988" x="3402013" y="4483100"/>
          <p14:tracePt t="179005" x="3375025" y="4473575"/>
          <p14:tracePt t="179022" x="3357563" y="4456113"/>
          <p14:tracePt t="179041" x="3330575" y="4448175"/>
          <p14:tracePt t="179055" x="3330575" y="4438650"/>
          <p14:tracePt t="179090" x="3330575" y="4429125"/>
          <p14:tracePt t="179105" x="3330575" y="4421188"/>
          <p14:tracePt t="179138" x="3330575" y="4411663"/>
          <p14:tracePt t="179164" x="3330575" y="4394200"/>
          <p14:tracePt t="179176" x="3340100" y="4384675"/>
          <p14:tracePt t="179187" x="3340100" y="4376738"/>
          <p14:tracePt t="179200" x="3340100" y="4367213"/>
          <p14:tracePt t="179213" x="3348038" y="4330700"/>
          <p14:tracePt t="179224" x="3357563" y="4305300"/>
          <p14:tracePt t="179238" x="3357563" y="4286250"/>
          <p14:tracePt t="179255" x="3367088" y="4278313"/>
          <p14:tracePt t="179273" x="3367088" y="4251325"/>
          <p14:tracePt t="179288" x="3384550" y="4251325"/>
          <p14:tracePt t="179304" x="3384550" y="4241800"/>
          <p14:tracePt t="179322" x="3394075" y="4233863"/>
          <p14:tracePt t="179337" x="3411538" y="4224338"/>
          <p14:tracePt t="179354" x="3429000" y="4197350"/>
          <p14:tracePt t="179371" x="3473450" y="4143375"/>
          <p14:tracePt t="179387" x="3482975" y="4135438"/>
          <p14:tracePt t="179404" x="3509963" y="4125913"/>
          <p14:tracePt t="179420" x="3527425" y="4116388"/>
          <p14:tracePt t="179437" x="3536950" y="4116388"/>
          <p14:tracePt t="179454" x="3544888" y="4116388"/>
          <p14:tracePt t="179487" x="3562350" y="4116388"/>
          <p14:tracePt t="179515" x="3571875" y="4116388"/>
          <p14:tracePt t="179545" x="3581400" y="4116388"/>
          <p14:tracePt t="179559" x="3589338" y="4116388"/>
          <p14:tracePt t="179573" x="3598863" y="4116388"/>
          <p14:tracePt t="179596" x="3608388" y="4116388"/>
          <p14:tracePt t="179609" x="3616325" y="4116388"/>
          <p14:tracePt t="179622" x="3643313" y="4125913"/>
          <p14:tracePt t="179633" x="3670300" y="4143375"/>
          <p14:tracePt t="179645" x="3687763" y="4152900"/>
          <p14:tracePt t="179657" x="3714750" y="4162425"/>
          <p14:tracePt t="179672" x="3741738" y="4187825"/>
          <p14:tracePt t="179688" x="3768725" y="4206875"/>
          <p14:tracePt t="179706" x="3786188" y="4224338"/>
          <p14:tracePt t="179722" x="3795713" y="4233863"/>
          <p14:tracePt t="179739" x="3803650" y="4241800"/>
          <p14:tracePt t="179755" x="3813175" y="4259263"/>
          <p14:tracePt t="179772" x="3813175" y="4278313"/>
          <p14:tracePt t="179790" x="3830638" y="4286250"/>
          <p14:tracePt t="179822" x="3830638" y="4295775"/>
          <p14:tracePt t="179839" x="3830638" y="4305300"/>
          <p14:tracePt t="179862" x="3822700" y="4313238"/>
          <p14:tracePt t="179887" x="3822700" y="4322763"/>
          <p14:tracePt t="179899" x="3813175" y="4322763"/>
          <p14:tracePt t="179911" x="3813175" y="4330700"/>
          <p14:tracePt t="179924" x="3803650" y="4330700"/>
          <p14:tracePt t="179948" x="3803650" y="4349750"/>
          <p14:tracePt t="179960" x="3795713" y="4349750"/>
          <p14:tracePt t="179984" x="3786188" y="4349750"/>
          <p14:tracePt t="179998" x="3786188" y="4357688"/>
          <p14:tracePt t="180008" x="3759200" y="4367213"/>
          <p14:tracePt t="180022" x="3751263" y="4376738"/>
          <p14:tracePt t="180040" x="3741738" y="4376738"/>
          <p14:tracePt t="180055" x="3724275" y="4384675"/>
          <p14:tracePt t="180072" x="3697288" y="4384675"/>
          <p14:tracePt t="180089" x="3652838" y="4411663"/>
          <p14:tracePt t="180105" x="3633788" y="4411663"/>
          <p14:tracePt t="180124" x="3608388" y="4411663"/>
          <p14:tracePt t="180139" x="3598863" y="4411663"/>
          <p14:tracePt t="180156" x="3589338" y="4411663"/>
          <p14:tracePt t="180172" x="3571875" y="4411663"/>
          <p14:tracePt t="180204" x="3562350" y="4411663"/>
          <p14:tracePt t="180221" x="3554413" y="4411663"/>
          <p14:tracePt t="180237" x="3544888" y="4411663"/>
          <p14:tracePt t="180254" x="3544888" y="4402138"/>
          <p14:tracePt t="180270" x="3536950" y="4402138"/>
          <p14:tracePt t="180287" x="3517900" y="4394200"/>
          <p14:tracePt t="180304" x="3500438" y="4367213"/>
          <p14:tracePt t="180321" x="3473450" y="4357688"/>
          <p14:tracePt t="180337" x="3446463" y="4349750"/>
          <p14:tracePt t="180354" x="3438525" y="4340225"/>
          <p14:tracePt t="180370" x="3429000" y="4322763"/>
          <p14:tracePt t="180389" x="3419475" y="4322763"/>
          <p14:tracePt t="180406" x="3419475" y="4313238"/>
          <p14:tracePt t="180438" x="3419475" y="4305300"/>
          <p14:tracePt t="180456" x="3419475" y="4295775"/>
          <p14:tracePt t="180491" x="3419475" y="4286250"/>
          <p14:tracePt t="180527" x="3419475" y="4278313"/>
          <p14:tracePt t="180557" x="3419475" y="4268788"/>
          <p14:tracePt t="180580" x="3419475" y="4251325"/>
          <p14:tracePt t="180605" x="3419475" y="4241800"/>
          <p14:tracePt t="180629" x="3419475" y="4233863"/>
          <p14:tracePt t="180664" x="3419475" y="4224338"/>
          <p14:tracePt t="180701" x="3419475" y="4214813"/>
          <p14:tracePt t="180725" x="3419475" y="4206875"/>
          <p14:tracePt t="180751" x="3419475" y="4197350"/>
          <p14:tracePt t="180787" x="3419475" y="4187825"/>
          <p14:tracePt t="180824" x="3419475" y="4170363"/>
          <p14:tracePt t="180848" x="3429000" y="4170363"/>
          <p14:tracePt t="180859" x="3429000" y="4162425"/>
          <p14:tracePt t="180920" x="3438525" y="4152900"/>
          <p14:tracePt t="180981" x="3446463" y="4152900"/>
          <p14:tracePt t="181017" x="3455988" y="4152900"/>
          <p14:tracePt t="181048" x="3473450" y="4152900"/>
          <p14:tracePt t="181120" x="3482975" y="4152900"/>
          <p14:tracePt t="253846" x="3500438" y="4152900"/>
          <p14:tracePt t="253858" x="3527425" y="4170363"/>
          <p14:tracePt t="253870" x="3554413" y="4179888"/>
          <p14:tracePt t="253883" x="3562350" y="4187825"/>
          <p14:tracePt t="253898" x="3581400" y="4197350"/>
          <p14:tracePt t="253914" x="3581400" y="4214813"/>
          <p14:tracePt t="253931" x="3608388" y="4233863"/>
          <p14:tracePt t="253948" x="3616325" y="4233863"/>
          <p14:tracePt t="253965" x="3625850" y="4241800"/>
          <p14:tracePt t="253981" x="3633788" y="4268788"/>
          <p14:tracePt t="253997" x="3652838" y="4295775"/>
          <p14:tracePt t="254014" x="3670300" y="4305300"/>
          <p14:tracePt t="254032" x="3687763" y="4340225"/>
          <p14:tracePt t="254048" x="3697288" y="4349750"/>
          <p14:tracePt t="254082" x="3714750" y="4357688"/>
          <p14:tracePt t="254098" x="3714750" y="4367213"/>
          <p14:tracePt t="254113" x="3732213" y="4367213"/>
          <p14:tracePt t="254130" x="3741738" y="4367213"/>
          <p14:tracePt t="254166" x="3741738" y="4384675"/>
          <p14:tracePt t="254335" x="3705225" y="4384675"/>
          <p14:tracePt t="254349" x="3652838" y="4376738"/>
          <p14:tracePt t="254360" x="3571875" y="4357688"/>
          <p14:tracePt t="254372" x="3446463" y="4340225"/>
          <p14:tracePt t="254385" x="3322638" y="4322763"/>
          <p14:tracePt t="254398" x="3179763" y="4305300"/>
          <p14:tracePt t="254414" x="3081338" y="4305300"/>
          <p14:tracePt t="254433" x="2928938" y="4295775"/>
          <p14:tracePt t="254448" x="2857500" y="4295775"/>
          <p14:tracePt t="254464" x="2786063" y="4295775"/>
          <p14:tracePt t="254481" x="2714625" y="4295775"/>
          <p14:tracePt t="254499" x="2633663" y="4295775"/>
          <p14:tracePt t="254515" x="2608263" y="4295775"/>
          <p14:tracePt t="254530" x="2589213" y="4295775"/>
          <p14:tracePt t="254548" x="2581275" y="4295775"/>
          <p14:tracePt t="254574" x="2581275" y="4305300"/>
          <p14:tracePt t="254829" x="2581275" y="4313238"/>
          <p14:tracePt t="254854" x="2589213" y="4313238"/>
          <p14:tracePt t="254878" x="2598738" y="4313238"/>
          <p14:tracePt t="254890" x="2608263" y="4313238"/>
          <p14:tracePt t="254914" x="2616200" y="4313238"/>
          <p14:tracePt t="254926" x="2616200" y="4330700"/>
          <p14:tracePt t="254938" x="2625725" y="4330700"/>
          <p14:tracePt t="254950" x="2652713" y="4340225"/>
          <p14:tracePt t="254974" x="2660650" y="4340225"/>
          <p14:tracePt t="254992" x="2670175" y="4349750"/>
          <p14:tracePt t="255016" x="2679700" y="4349750"/>
          <p14:tracePt t="255028" x="2679700" y="4357688"/>
          <p14:tracePt t="255040" x="2687638" y="4357688"/>
          <p14:tracePt t="255052" x="2714625" y="4357688"/>
          <p14:tracePt t="255067" x="2741613" y="4367213"/>
          <p14:tracePt t="255081" x="2751138" y="4367213"/>
          <p14:tracePt t="255098" x="2768600" y="4367213"/>
          <p14:tracePt t="255115" x="2786063" y="4384675"/>
          <p14:tracePt t="255131" x="2803525" y="4384675"/>
          <p14:tracePt t="255148" x="2822575" y="4384675"/>
          <p14:tracePt t="255164" x="2884488" y="4384675"/>
          <p14:tracePt t="255182" x="2919413" y="4384675"/>
          <p14:tracePt t="255200" x="3009900" y="4384675"/>
          <p14:tracePt t="255214" x="3081338" y="4384675"/>
          <p14:tracePt t="255231" x="3133725" y="4384675"/>
          <p14:tracePt t="255248" x="3241675" y="4384675"/>
          <p14:tracePt t="255265" x="3276600" y="4384675"/>
          <p14:tracePt t="255281" x="3330575" y="4384675"/>
          <p14:tracePt t="255297" x="3411538" y="4384675"/>
          <p14:tracePt t="255314" x="3438525" y="4384675"/>
          <p14:tracePt t="255332" x="3509963" y="4394200"/>
          <p14:tracePt t="255348" x="3536950" y="4402138"/>
          <p14:tracePt t="255364" x="3562350" y="4421188"/>
          <p14:tracePt t="255380" x="3589338" y="4429125"/>
          <p14:tracePt t="255397" x="3616325" y="4429125"/>
          <p14:tracePt t="255414" x="3643313" y="4438650"/>
          <p14:tracePt t="255429" x="3660775" y="4438650"/>
          <p14:tracePt t="255446" x="3724275" y="4456113"/>
          <p14:tracePt t="255463" x="3751263" y="4456113"/>
          <p14:tracePt t="255479" x="3822700" y="4456113"/>
          <p14:tracePt t="255515" x="3884613" y="4456113"/>
          <p14:tracePt t="255531" x="3919538" y="4456113"/>
          <p14:tracePt t="255548" x="3983038" y="4456113"/>
          <p14:tracePt t="255564" x="4010025" y="4456113"/>
          <p14:tracePt t="255581" x="4044950" y="4456113"/>
          <p14:tracePt t="255598" x="4125913" y="4456113"/>
          <p14:tracePt t="255614" x="4143375" y="4456113"/>
          <p14:tracePt t="255632" x="4187825" y="4456113"/>
          <p14:tracePt t="255648" x="4214813" y="4456113"/>
          <p14:tracePt t="255665" x="4232275" y="4456113"/>
          <p14:tracePt t="255681" x="4241800" y="4456113"/>
          <p14:tracePt t="256688" x="4268788" y="4456113"/>
          <p14:tracePt t="256700" x="4295775" y="4448175"/>
          <p14:tracePt t="256712" x="4330700" y="4438650"/>
          <p14:tracePt t="256723" x="4367213" y="4421188"/>
          <p14:tracePt t="256736" x="4394200" y="4421188"/>
          <p14:tracePt t="256749" x="4419600" y="4411663"/>
          <p14:tracePt t="256763" x="4438650" y="4411663"/>
          <p14:tracePt t="256780" x="4465638" y="4411663"/>
          <p14:tracePt t="256797" x="4473575" y="4411663"/>
          <p14:tracePt t="256813" x="4491038" y="4411663"/>
          <p14:tracePt t="256830" x="4500563" y="4411663"/>
          <p14:tracePt t="256848" x="4518025" y="4411663"/>
          <p14:tracePt t="256881" x="4537075" y="4411663"/>
          <p14:tracePt t="256897" x="4562475" y="4402138"/>
          <p14:tracePt t="256914" x="4581525" y="4402138"/>
          <p14:tracePt t="256932" x="4608513" y="4402138"/>
          <p14:tracePt t="256948" x="4616450" y="4402138"/>
          <p14:tracePt t="256965" x="4625975" y="4402138"/>
          <p14:tracePt t="256981" x="4652963" y="4402138"/>
          <p14:tracePt t="256998" x="4660900" y="4402138"/>
          <p14:tracePt t="257014" x="4679950" y="4402138"/>
          <p14:tracePt t="257031" x="4687888" y="4402138"/>
          <p14:tracePt t="257047" x="4724400" y="4402138"/>
          <p14:tracePt t="257063" x="4732338" y="4402138"/>
          <p14:tracePt t="257080" x="4741863" y="4402138"/>
          <p14:tracePt t="257096" x="4751388" y="4402138"/>
          <p14:tracePt t="257155" x="4768850" y="4402138"/>
          <p14:tracePt t="257228" x="4776788" y="4402138"/>
          <p14:tracePt t="257252" x="4786313" y="4402138"/>
          <p14:tracePt t="257276" x="4795838" y="4402138"/>
          <p14:tracePt t="257313" x="4803775" y="4402138"/>
          <p14:tracePt t="257386" x="4813300" y="4402138"/>
          <p14:tracePt t="257586" x="4822825" y="4402138"/>
          <p14:tracePt t="257610" x="4830763" y="4402138"/>
          <p14:tracePt t="257634" x="4848225" y="4402138"/>
          <p14:tracePt t="257658" x="4857750" y="4402138"/>
          <p14:tracePt t="257682" x="4867275" y="4402138"/>
          <p14:tracePt t="257706" x="4875213" y="4402138"/>
          <p14:tracePt t="257720" x="4884738" y="4402138"/>
          <p14:tracePt t="257744" x="4894263" y="4402138"/>
          <p14:tracePt t="257756" x="4902200" y="4402138"/>
          <p14:tracePt t="257768" x="4929188" y="4402138"/>
          <p14:tracePt t="257781" x="4938713" y="4402138"/>
          <p14:tracePt t="257796" x="4946650" y="4402138"/>
          <p14:tracePt t="257813" x="4973638" y="4402138"/>
          <p14:tracePt t="257830" x="5000625" y="4402138"/>
          <p14:tracePt t="257846" x="5018088" y="4402138"/>
          <p14:tracePt t="257865" x="5037138" y="4402138"/>
          <p14:tracePt t="257882" x="5072063" y="4402138"/>
          <p14:tracePt t="257898" x="5089525" y="4402138"/>
          <p14:tracePt t="257915" x="5099050" y="4402138"/>
          <p14:tracePt t="257931" x="5135563" y="4402138"/>
          <p14:tracePt t="257948" x="5143500" y="4402138"/>
          <p14:tracePt t="257966" x="5180013" y="4411663"/>
          <p14:tracePt t="257982" x="5187950" y="4411663"/>
          <p14:tracePt t="257998" x="5207000" y="4411663"/>
          <p14:tracePt t="258014" x="5232400" y="4411663"/>
          <p14:tracePt t="258031" x="5251450" y="4411663"/>
          <p14:tracePt t="258047" x="5259388" y="4411663"/>
          <p14:tracePt t="258065" x="5268913" y="4411663"/>
          <p14:tracePt t="258082" x="5295900" y="4411663"/>
          <p14:tracePt t="258113" x="5313363" y="4411663"/>
          <p14:tracePt t="258130" x="5330825" y="4411663"/>
          <p14:tracePt t="258147" x="5340350" y="4411663"/>
          <p14:tracePt t="258163" x="5367338" y="4411663"/>
          <p14:tracePt t="258180" x="5394325" y="4411663"/>
          <p14:tracePt t="258197" x="5421313" y="4411663"/>
          <p14:tracePt t="258213" x="5438775" y="4411663"/>
          <p14:tracePt t="258230" x="5492750" y="4411663"/>
          <p14:tracePt t="258246" x="5510213" y="4411663"/>
          <p14:tracePt t="258263" x="5589588" y="4411663"/>
          <p14:tracePt t="258280" x="5643563" y="4411663"/>
          <p14:tracePt t="258296" x="5680075" y="4411663"/>
          <p14:tracePt t="258313" x="5741988" y="4429125"/>
          <p14:tracePt t="258330" x="5759450" y="4429125"/>
          <p14:tracePt t="258346" x="5786438" y="4429125"/>
          <p14:tracePt t="258363" x="5830888" y="4438650"/>
          <p14:tracePt t="258767" x="5857875" y="4438650"/>
          <p14:tracePt t="258779" x="5875338" y="4438650"/>
          <p14:tracePt t="258792" x="5921375" y="4438650"/>
          <p14:tracePt t="258803" x="5956300" y="4438650"/>
          <p14:tracePt t="258817" x="5992813" y="4438650"/>
          <p14:tracePt t="258832" x="6037263" y="4438650"/>
          <p14:tracePt t="258847" x="6072188" y="4438650"/>
          <p14:tracePt t="258864" x="6135688" y="4438650"/>
          <p14:tracePt t="258881" x="6153150" y="4438650"/>
          <p14:tracePt t="258897" x="6180138" y="4438650"/>
          <p14:tracePt t="258914" x="6197600" y="4438650"/>
          <p14:tracePt t="258930" x="6207125" y="4438650"/>
          <p14:tracePt t="259012" x="6215063" y="4438650"/>
          <p14:tracePt t="259040" x="6232525" y="4438650"/>
          <p14:tracePt t="259051" x="6242050" y="4438650"/>
          <p14:tracePt t="259063" x="6251575" y="4438650"/>
          <p14:tracePt t="259076" x="6269038" y="4438650"/>
          <p14:tracePt t="259088" x="6278563" y="4438650"/>
          <p14:tracePt t="259100" x="6296025" y="4438650"/>
          <p14:tracePt t="259113" x="6313488" y="4438650"/>
          <p14:tracePt t="259130" x="6323013" y="4438650"/>
          <p14:tracePt t="259147" x="6340475" y="4438650"/>
          <p14:tracePt t="259163" x="6357938" y="4438650"/>
          <p14:tracePt t="259197" x="6367463" y="4438650"/>
          <p14:tracePt t="259233" x="6375400" y="4438650"/>
          <p14:tracePt t="259281" x="6384925" y="4438650"/>
          <p14:tracePt t="259293" x="6384925" y="4429125"/>
          <p14:tracePt t="259305" x="6394450" y="4429125"/>
          <p14:tracePt t="259317" x="6402388" y="4429125"/>
          <p14:tracePt t="259330" x="6411913" y="4429125"/>
          <p14:tracePt t="259347" x="6429375" y="4429125"/>
          <p14:tracePt t="259366" x="6446838" y="4429125"/>
          <p14:tracePt t="259381" x="6456363" y="4429125"/>
          <p14:tracePt t="259397" x="6465888" y="4429125"/>
          <p14:tracePt t="259415" x="6483350" y="4421188"/>
          <p14:tracePt t="259430" x="6510338" y="4421188"/>
          <p14:tracePt t="259449" x="6518275" y="4421188"/>
          <p14:tracePt t="259465" x="6545263" y="4421188"/>
          <p14:tracePt t="259481" x="6564313" y="4421188"/>
          <p14:tracePt t="259498" x="6581775" y="4421188"/>
          <p14:tracePt t="259514" x="6616700" y="4421188"/>
          <p14:tracePt t="259531" x="6626225" y="4421188"/>
          <p14:tracePt t="259547" x="6635750" y="4421188"/>
          <p14:tracePt t="259564" x="6653213" y="4421188"/>
          <p14:tracePt t="259582" x="6680200" y="4421188"/>
          <p14:tracePt t="259598" x="6688138" y="4421188"/>
          <p14:tracePt t="259615" x="6697663" y="4421188"/>
          <p14:tracePt t="259632" x="6715125" y="4421188"/>
          <p14:tracePt t="259648" x="6724650" y="4421188"/>
          <p14:tracePt t="259664" x="6732588" y="4421188"/>
          <p14:tracePt t="259680" x="6769100" y="4429125"/>
          <p14:tracePt t="259698" x="6778625" y="4429125"/>
          <p14:tracePt t="259716" x="6813550" y="4429125"/>
          <p14:tracePt t="259731" x="6831013" y="4429125"/>
          <p14:tracePt t="259747" x="6840538" y="4429125"/>
          <p14:tracePt t="259764" x="6850063" y="4429125"/>
          <p14:tracePt t="259780" x="6884988" y="4429125"/>
          <p14:tracePt t="259797" x="6894513" y="4429125"/>
          <p14:tracePt t="259815" x="6911975" y="4429125"/>
          <p14:tracePt t="259830" x="6921500" y="4429125"/>
          <p14:tracePt t="259847" x="6938963" y="4429125"/>
          <p14:tracePt t="259864" x="6956425" y="4429125"/>
          <p14:tracePt t="259880" x="6965950" y="4429125"/>
          <p14:tracePt t="259897" x="6973888" y="4429125"/>
          <p14:tracePt t="259914" x="6992938" y="4429125"/>
          <p14:tracePt t="259930" x="7010400" y="4429125"/>
          <p14:tracePt t="259948" x="7054850" y="4421188"/>
          <p14:tracePt t="259964" x="7064375" y="4421188"/>
          <p14:tracePt t="259980" x="7099300" y="4411663"/>
          <p14:tracePt t="259997" x="7126288" y="4402138"/>
          <p14:tracePt t="260013" x="7135813" y="4402138"/>
          <p14:tracePt t="260030" x="7153275" y="4394200"/>
          <p14:tracePt t="260047" x="7161213" y="4394200"/>
          <p14:tracePt t="260063" x="7180263" y="4367213"/>
          <p14:tracePt t="260082" x="7197725" y="4367213"/>
          <p14:tracePt t="260098" x="7215188" y="4357688"/>
          <p14:tracePt t="260114" x="7232650" y="4340225"/>
          <p14:tracePt t="260131" x="7242175" y="4330700"/>
          <p14:tracePt t="260149" x="7242175" y="4322763"/>
          <p14:tracePt t="260164" x="7251700" y="4322763"/>
          <p14:tracePt t="260181" x="7251700" y="4313238"/>
          <p14:tracePt t="260198" x="7259638" y="4295775"/>
          <p14:tracePt t="260214" x="7259638" y="4286250"/>
          <p14:tracePt t="260230" x="7278688" y="4268788"/>
          <p14:tracePt t="260247" x="7278688" y="4259263"/>
          <p14:tracePt t="260264" x="7278688" y="4251325"/>
          <p14:tracePt t="260280" x="7286625" y="4233863"/>
          <p14:tracePt t="260315" x="7286625" y="4224338"/>
          <p14:tracePt t="260342" x="7286625" y="4214813"/>
          <p14:tracePt t="260378" x="7286625" y="4206875"/>
          <p14:tracePt t="260414" x="7269163" y="4197350"/>
          <p14:tracePt t="260426" x="7259638" y="4197350"/>
          <p14:tracePt t="260440" x="7251700" y="4187825"/>
          <p14:tracePt t="260452" x="7251700" y="4179888"/>
          <p14:tracePt t="260466" x="7242175" y="4179888"/>
          <p14:tracePt t="260481" x="7232650" y="4162425"/>
          <p14:tracePt t="260497" x="7224713" y="4162425"/>
          <p14:tracePt t="260514" x="7197725" y="4152900"/>
          <p14:tracePt t="260531" x="7188200" y="4152900"/>
          <p14:tracePt t="260555" x="7180263" y="4143375"/>
          <p14:tracePt t="260568" x="7170738" y="4143375"/>
          <p14:tracePt t="260591" x="7161213" y="4143375"/>
          <p14:tracePt t="260603" x="7135813" y="4135438"/>
          <p14:tracePt t="260614" x="7099300" y="4135438"/>
          <p14:tracePt t="260630" x="7081838" y="4135438"/>
          <p14:tracePt t="260647" x="7037388" y="4116388"/>
          <p14:tracePt t="260663" x="7000875" y="4116388"/>
          <p14:tracePt t="260682" x="6983413" y="4116388"/>
          <p14:tracePt t="260699" x="6973888" y="4108450"/>
          <p14:tracePt t="260715" x="6965950" y="4108450"/>
          <p14:tracePt t="260732" x="6956425" y="4108450"/>
          <p14:tracePt t="260764" x="6921500" y="4108450"/>
          <p14:tracePt t="260780" x="6902450" y="4108450"/>
          <p14:tracePt t="260797" x="6884988" y="4108450"/>
          <p14:tracePt t="260814" x="6840538" y="4108450"/>
          <p14:tracePt t="260830" x="6823075" y="4108450"/>
          <p14:tracePt t="260848" x="6786563" y="4108450"/>
          <p14:tracePt t="260864" x="6778625" y="4108450"/>
          <p14:tracePt t="260881" x="6759575" y="4108450"/>
          <p14:tracePt t="260897" x="6724650" y="4108450"/>
          <p14:tracePt t="260913" x="6697663" y="4108450"/>
          <p14:tracePt t="260930" x="6688138" y="4108450"/>
          <p14:tracePt t="260947" x="6680200" y="4108450"/>
          <p14:tracePt t="260964" x="6670675" y="4108450"/>
          <p14:tracePt t="260981" x="6661150" y="4108450"/>
          <p14:tracePt t="260997" x="6653213" y="4108450"/>
          <p14:tracePt t="261014" x="6626225" y="4108450"/>
          <p14:tracePt t="261030" x="6554788" y="4108450"/>
          <p14:tracePt t="261049" x="6527800" y="4108450"/>
          <p14:tracePt t="261065" x="6518275" y="4108450"/>
          <p14:tracePt t="261082" x="6500813" y="4108450"/>
          <p14:tracePt t="261097" x="6492875" y="4108450"/>
          <p14:tracePt t="261114" x="6473825" y="4108450"/>
          <p14:tracePt t="261132" x="6465888" y="4108450"/>
          <p14:tracePt t="261147" x="6456363" y="4108450"/>
          <p14:tracePt t="261165" x="6438900" y="4108450"/>
          <p14:tracePt t="261182" x="6375400" y="4108450"/>
          <p14:tracePt t="261199" x="6350000" y="4108450"/>
          <p14:tracePt t="261215" x="6330950" y="4108450"/>
          <p14:tracePt t="261231" x="6313488" y="4108450"/>
          <p14:tracePt t="261248" x="6296025" y="4108450"/>
          <p14:tracePt t="261265" x="6286500" y="4108450"/>
          <p14:tracePt t="261281" x="6242050" y="4108450"/>
          <p14:tracePt t="261298" x="6232525" y="4108450"/>
          <p14:tracePt t="261316" x="6224588" y="4108450"/>
          <p14:tracePt t="261332" x="6215063" y="4108450"/>
          <p14:tracePt t="261348" x="6207125" y="4108450"/>
          <p14:tracePt t="261366" x="6197600" y="4108450"/>
          <p14:tracePt t="261381" x="6170613" y="4125913"/>
          <p14:tracePt t="261398" x="6135688" y="4135438"/>
          <p14:tracePt t="261415" x="6037263" y="4162425"/>
          <p14:tracePt t="261431" x="5983288" y="4179888"/>
          <p14:tracePt t="261448" x="5946775" y="4187825"/>
          <p14:tracePt t="261465" x="5894388" y="4206875"/>
          <p14:tracePt t="261482" x="5884863" y="4214813"/>
          <p14:tracePt t="261500" x="5875338" y="4214813"/>
          <p14:tracePt t="261515" x="5867400" y="4214813"/>
          <p14:tracePt t="261554" x="5857875" y="4214813"/>
          <p14:tracePt t="261602" x="5849938" y="4214813"/>
          <p14:tracePt t="261614" x="5813425" y="4214813"/>
          <p14:tracePt t="261627" x="5786438" y="4214813"/>
          <p14:tracePt t="261638" x="5751513" y="4214813"/>
          <p14:tracePt t="261650" x="5741988" y="4214813"/>
          <p14:tracePt t="261664" x="5715000" y="4214813"/>
          <p14:tracePt t="261681" x="5707063" y="4214813"/>
          <p14:tracePt t="261698" x="5697538" y="4214813"/>
          <p14:tracePt t="261714" x="5688013" y="4214813"/>
          <p14:tracePt t="261736" x="5680075" y="4214813"/>
          <p14:tracePt t="261749" x="5670550" y="4214813"/>
          <p14:tracePt t="261764" x="5661025" y="4214813"/>
          <p14:tracePt t="261781" x="5643563" y="4214813"/>
          <p14:tracePt t="261797" x="5626100" y="4214813"/>
          <p14:tracePt t="261831" x="5616575" y="4214813"/>
          <p14:tracePt t="261857" x="5608638" y="4214813"/>
          <p14:tracePt t="261929" x="5599113" y="4214813"/>
          <p14:tracePt t="261990" x="5589588" y="4214813"/>
          <p14:tracePt t="262026" x="5572125" y="4214813"/>
          <p14:tracePt t="262038" x="5564188" y="4214813"/>
          <p14:tracePt t="262057" x="5545138" y="4214813"/>
          <p14:tracePt t="262069" x="5518150" y="4214813"/>
          <p14:tracePt t="262081" x="5510213" y="4214813"/>
          <p14:tracePt t="262093" x="5500688" y="4214813"/>
          <p14:tracePt t="262106" x="5492750" y="4214813"/>
          <p14:tracePt t="262117" x="5483225" y="4214813"/>
          <p14:tracePt t="262130" x="5483225" y="4224338"/>
          <p14:tracePt t="262147" x="5473700" y="4224338"/>
          <p14:tracePt t="262178" x="5456238" y="4224338"/>
          <p14:tracePt t="262228" x="5446713" y="4224338"/>
          <p14:tracePt t="297059" x="5429250" y="4224338"/>
          <p14:tracePt t="297072" x="5357813" y="4233863"/>
          <p14:tracePt t="297084" x="5251450" y="4251325"/>
          <p14:tracePt t="297096" x="5135563" y="4268788"/>
          <p14:tracePt t="297108" x="5010150" y="4286250"/>
          <p14:tracePt t="297120" x="4867275" y="4305300"/>
          <p14:tracePt t="297135" x="4697413" y="4322763"/>
          <p14:tracePt t="297152" x="4545013" y="4340225"/>
          <p14:tracePt t="297169" x="4276725" y="4376738"/>
          <p14:tracePt t="297185" x="4160838" y="4376738"/>
          <p14:tracePt t="297202" x="4037013" y="4394200"/>
          <p14:tracePt t="297218" x="3919538" y="4429125"/>
          <p14:tracePt t="297235" x="3867150" y="4438650"/>
          <p14:tracePt t="297254" x="3822700" y="4456113"/>
          <p14:tracePt t="297286" x="3803650" y="4456113"/>
          <p14:tracePt t="297303" x="3795713" y="4456113"/>
          <p14:tracePt t="297430" x="3795713" y="4448175"/>
          <p14:tracePt t="297479" x="3795713" y="4438650"/>
          <p14:tracePt t="297490" x="3786188" y="4438650"/>
          <p14:tracePt t="297503" x="3751263" y="4429125"/>
          <p14:tracePt t="297515" x="3697288" y="4411663"/>
          <p14:tracePt t="297526" x="3643313" y="4402138"/>
          <p14:tracePt t="297539" x="3589338" y="4384675"/>
          <p14:tracePt t="297551" x="3544888" y="4376738"/>
          <p14:tracePt t="297568" x="3527425" y="4376738"/>
          <p14:tracePt t="297585" x="3517900" y="4367213"/>
          <p14:tracePt t="297602" x="3509963" y="4367213"/>
          <p14:tracePt t="297756" x="3517900" y="4367213"/>
          <p14:tracePt t="297799" x="3527425" y="4367213"/>
          <p14:tracePt t="297823" x="3536950" y="4367213"/>
          <p14:tracePt t="297886" x="3544888" y="4367213"/>
          <p14:tracePt t="297959" x="3554413" y="4367213"/>
          <p14:tracePt t="298031" x="3571875" y="4367213"/>
          <p14:tracePt t="298043" x="3571875" y="4376738"/>
          <p14:tracePt t="298068" x="3581400" y="4376738"/>
          <p14:tracePt t="298092" x="3589338" y="4376738"/>
          <p14:tracePt t="298116" x="3598863" y="4376738"/>
          <p14:tracePt t="298128" x="3608388" y="4376738"/>
          <p14:tracePt t="298153" x="3625850" y="4376738"/>
          <p14:tracePt t="298164" x="3643313" y="4376738"/>
          <p14:tracePt t="298189" x="3652838" y="4376738"/>
          <p14:tracePt t="298201" x="3660775" y="4376738"/>
          <p14:tracePt t="298238" x="3670300" y="4376738"/>
          <p14:tracePt t="298261" x="3679825" y="4376738"/>
          <p14:tracePt t="298316" x="3679825" y="4384675"/>
          <p14:tracePt t="298388" x="3670300" y="4384675"/>
          <p14:tracePt t="298401" x="3643313" y="4384675"/>
          <p14:tracePt t="298413" x="3608388" y="4384675"/>
          <p14:tracePt t="298425" x="3571875" y="4384675"/>
          <p14:tracePt t="298437" x="3517900" y="4384675"/>
          <p14:tracePt t="298451" x="3465513" y="4384675"/>
          <p14:tracePt t="298468" x="3411538" y="4384675"/>
          <p14:tracePt t="298485" x="3322638" y="4384675"/>
          <p14:tracePt t="298501" x="3295650" y="4384675"/>
          <p14:tracePt t="298518" x="3276600" y="4384675"/>
          <p14:tracePt t="298535" x="3259138" y="4384675"/>
          <p14:tracePt t="298619" x="3268663" y="4384675"/>
          <p14:tracePt t="298668" x="3276600" y="4384675"/>
          <p14:tracePt t="298705" x="3286125" y="4384675"/>
          <p14:tracePt t="298765" x="3295650" y="4384675"/>
          <p14:tracePt t="298832" x="3303588" y="4384675"/>
          <p14:tracePt t="298844" x="3313113" y="4394200"/>
          <p14:tracePt t="298856" x="3340100" y="4394200"/>
          <p14:tracePt t="298869" x="3357563" y="4411663"/>
          <p14:tracePt t="298885" x="3384550" y="4411663"/>
          <p14:tracePt t="298901" x="3394075" y="4421188"/>
          <p14:tracePt t="298918" x="3438525" y="4421188"/>
          <p14:tracePt t="298935" x="3446463" y="4421188"/>
          <p14:tracePt t="298952" x="3455988" y="4421188"/>
          <p14:tracePt t="298969" x="3473450" y="4421188"/>
          <p14:tracePt t="298985" x="3482975" y="4429125"/>
          <p14:tracePt t="299003" x="3500438" y="4429125"/>
          <p14:tracePt t="299036" x="3509963" y="4429125"/>
          <p14:tracePt t="299052" x="3517900" y="4429125"/>
          <p14:tracePt t="299089" x="3527425" y="4429125"/>
          <p14:tracePt t="299125" x="3544888" y="4429125"/>
          <p14:tracePt t="299161" x="3554413" y="4429125"/>
          <p14:tracePt t="299234" x="3562350" y="4429125"/>
          <p14:tracePt t="299373" x="3571875" y="4438650"/>
          <p14:tracePt t="299398" x="3581400" y="4438650"/>
          <p14:tracePt t="299409" x="3589338" y="4438650"/>
          <p14:tracePt t="299433" x="3598863" y="4448175"/>
          <p14:tracePt t="299470" x="3608388" y="4448175"/>
          <p14:tracePt t="299521" x="3625850" y="4448175"/>
          <p14:tracePt t="299711" x="3633788" y="4448175"/>
          <p14:tracePt t="299771" x="3643313" y="4448175"/>
          <p14:tracePt t="299801" x="3652838" y="4448175"/>
          <p14:tracePt t="299816" x="3660775" y="4448175"/>
          <p14:tracePt t="299828" x="3687763" y="4448175"/>
          <p14:tracePt t="299840" x="3697288" y="4448175"/>
          <p14:tracePt t="299853" x="3714750" y="4448175"/>
          <p14:tracePt t="299868" x="3741738" y="4448175"/>
          <p14:tracePt t="299885" x="3751263" y="4448175"/>
          <p14:tracePt t="299903" x="3759200" y="4448175"/>
          <p14:tracePt t="299920" x="3768725" y="4448175"/>
          <p14:tracePt t="299939" x="3776663" y="4448175"/>
          <p14:tracePt t="301893" x="3786188" y="4448175"/>
          <p14:tracePt t="301904" x="3822700" y="4448175"/>
          <p14:tracePt t="301916" x="3848100" y="4448175"/>
          <p14:tracePt t="301929" x="3884613" y="4448175"/>
          <p14:tracePt t="301942" x="3911600" y="4438650"/>
          <p14:tracePt t="301957" x="3946525" y="4438650"/>
          <p14:tracePt t="301970" x="3973513" y="4438650"/>
          <p14:tracePt t="301987" x="3990975" y="4438650"/>
          <p14:tracePt t="302004" x="4037013" y="4438650"/>
          <p14:tracePt t="302019" x="4044950" y="4438650"/>
          <p14:tracePt t="302035" x="4071938" y="4438650"/>
          <p14:tracePt t="302052" x="4089400" y="4438650"/>
          <p14:tracePt t="302068" x="4108450" y="4438650"/>
          <p14:tracePt t="302085" x="4125913" y="4438650"/>
          <p14:tracePt t="302102" x="4133850" y="4438650"/>
          <p14:tracePt t="302120" x="4143375" y="4438650"/>
          <p14:tracePt t="302138" x="4152900" y="4438650"/>
          <p14:tracePt t="302154" x="4160838" y="4438650"/>
          <p14:tracePt t="302170" x="4170363" y="4438650"/>
          <p14:tracePt t="302187" x="4179888" y="4438650"/>
          <p14:tracePt t="302203" x="4197350" y="4438650"/>
          <p14:tracePt t="302236" x="4197350" y="4429125"/>
          <p14:tracePt t="302253" x="4197350" y="4411663"/>
          <p14:tracePt t="302272" x="4187825" y="4402138"/>
          <p14:tracePt t="302286" x="4179888" y="4394200"/>
          <p14:tracePt t="302303" x="4160838" y="4376738"/>
          <p14:tracePt t="302320" x="4116388" y="4357688"/>
          <p14:tracePt t="302337" x="4000500" y="4305300"/>
          <p14:tracePt t="302354" x="3946525" y="4268788"/>
          <p14:tracePt t="302370" x="3884613" y="4241800"/>
          <p14:tracePt t="302387" x="3795713" y="4214813"/>
          <p14:tracePt t="302403" x="3768725" y="4206875"/>
          <p14:tracePt t="302421" x="3714750" y="4179888"/>
          <p14:tracePt t="302436" x="3705225" y="4179888"/>
          <p14:tracePt t="302453" x="3697288" y="4179888"/>
          <p14:tracePt t="309732" x="3724275" y="4179888"/>
          <p14:tracePt t="309745" x="3741738" y="4206875"/>
          <p14:tracePt t="309757" x="3759200" y="4206875"/>
          <p14:tracePt t="309771" x="3768725" y="4214813"/>
          <p14:tracePt t="309782" x="3786188" y="4233863"/>
          <p14:tracePt t="309794" x="3795713" y="4241800"/>
          <p14:tracePt t="309807" x="3813175" y="4251325"/>
          <p14:tracePt t="309821" x="3822700" y="4251325"/>
          <p14:tracePt t="309838" x="3840163" y="4259263"/>
          <p14:tracePt t="309854" x="3848100" y="4268788"/>
          <p14:tracePt t="309872" x="3857625" y="4278313"/>
          <p14:tracePt t="309887" x="3875088" y="4295775"/>
          <p14:tracePt t="309923" x="3884613" y="4305300"/>
          <p14:tracePt t="309946" x="3894138" y="4313238"/>
          <p14:tracePt t="309971" x="3902075" y="4322763"/>
          <p14:tracePt t="309982" x="3911600" y="4322763"/>
          <p14:tracePt t="309995" x="3919538" y="4322763"/>
          <p14:tracePt t="310007" x="3919538" y="4330700"/>
          <p14:tracePt t="310023" x="3929063" y="4330700"/>
          <p14:tracePt t="310038" x="3929063" y="4340225"/>
          <p14:tracePt t="310056" x="3946525" y="4340225"/>
          <p14:tracePt t="310071" x="3956050" y="4349750"/>
          <p14:tracePt t="310090" x="3965575" y="4349750"/>
          <p14:tracePt t="310104" x="3973513" y="4357688"/>
          <p14:tracePt t="310120" x="3990975" y="4376738"/>
          <p14:tracePt t="310136" x="4010025" y="4376738"/>
          <p14:tracePt t="310153" x="4027488" y="4384675"/>
          <p14:tracePt t="310169" x="4027488" y="4394200"/>
          <p14:tracePt t="310186" x="4037013" y="4394200"/>
          <p14:tracePt t="310485" x="4027488" y="4394200"/>
          <p14:tracePt t="310498" x="4017963" y="4394200"/>
          <p14:tracePt t="310509" x="4000500" y="4394200"/>
          <p14:tracePt t="310534" x="3990975" y="4394200"/>
          <p14:tracePt t="310558" x="3983038" y="4394200"/>
          <p14:tracePt t="310607" x="3973513" y="4394200"/>
          <p14:tracePt t="310678" x="3965575" y="4394200"/>
          <p14:tracePt t="310929" x="3973513" y="4394200"/>
          <p14:tracePt t="349225" x="3983038" y="4394200"/>
          <p14:tracePt t="349249" x="3990975" y="4394200"/>
          <p14:tracePt t="349262" x="4010025" y="4394200"/>
          <p14:tracePt t="349273" x="4017963" y="4394200"/>
          <p14:tracePt t="349285" x="4037013" y="4394200"/>
          <p14:tracePt t="349298" x="4044950" y="4394200"/>
          <p14:tracePt t="349311" x="4054475" y="4394200"/>
          <p14:tracePt t="349326" x="4071938" y="4394200"/>
          <p14:tracePt t="349342" x="4081463" y="4394200"/>
          <p14:tracePt t="349359" x="4089400" y="4394200"/>
          <p14:tracePt t="349375" x="4098925" y="4394200"/>
          <p14:tracePt t="349395" x="4108450" y="4394200"/>
          <p14:tracePt t="349418" x="4116388" y="4394200"/>
          <p14:tracePt t="349430" x="4116388" y="4402138"/>
          <p14:tracePt t="349442" x="4125913" y="4402138"/>
          <p14:tracePt t="349458" x="4152900" y="4402138"/>
          <p14:tracePt t="349474" x="4187825" y="4402138"/>
          <p14:tracePt t="349492" x="4276725" y="4421188"/>
          <p14:tracePt t="349509" x="4322763" y="4429125"/>
          <p14:tracePt t="349525" x="4340225" y="4429125"/>
          <p14:tracePt t="349542" x="4394200" y="4438650"/>
          <p14:tracePt t="349559" x="4402138" y="4438650"/>
          <p14:tracePt t="349577" x="4411663" y="4438650"/>
          <p14:tracePt t="349595" x="4419600" y="4456113"/>
          <p14:tracePt t="349609" x="4446588" y="4456113"/>
          <p14:tracePt t="349626" x="4465638" y="4456113"/>
          <p14:tracePt t="349643" x="4500563" y="4465638"/>
          <p14:tracePt t="349659" x="4510088" y="4465638"/>
          <p14:tracePt t="349675" x="4510088" y="4473575"/>
          <p14:tracePt t="349692" x="4518025" y="4473575"/>
          <p14:tracePt t="349740" x="4545013" y="4483100"/>
          <p14:tracePt t="349753" x="4554538" y="4483100"/>
          <p14:tracePt t="349765" x="4562475" y="4483100"/>
          <p14:tracePt t="349778" x="4572000" y="4483100"/>
          <p14:tracePt t="349792" x="4581525" y="4483100"/>
          <p14:tracePt t="349814" x="4589463" y="4492625"/>
          <p14:tracePt t="349827" x="4608513" y="4492625"/>
          <p14:tracePt t="349843" x="4616450" y="4492625"/>
          <p14:tracePt t="349859" x="4633913" y="4492625"/>
          <p14:tracePt t="349875" x="4652963" y="4492625"/>
          <p14:tracePt t="349891" x="4670425" y="4492625"/>
          <p14:tracePt t="349908" x="4679950" y="4492625"/>
          <p14:tracePt t="349924" x="4705350" y="4492625"/>
          <p14:tracePt t="349941" x="4732338" y="4492625"/>
          <p14:tracePt t="349957" x="4751388" y="4492625"/>
          <p14:tracePt t="349974" x="4759325" y="4492625"/>
          <p14:tracePt t="349991" x="4768850" y="4492625"/>
          <p14:tracePt t="350007" x="4776788" y="4492625"/>
          <p14:tracePt t="350024" x="4795838" y="4492625"/>
          <p14:tracePt t="350041" x="4803775" y="4492625"/>
          <p14:tracePt t="350043" x="4813300" y="4492625"/>
          <p14:tracePt t="350079" x="4822825" y="4492625"/>
          <p14:tracePt t="350135" x="4830763" y="4492625"/>
          <p14:tracePt t="350147" x="4840288" y="4492625"/>
          <p14:tracePt t="350160" x="4848225" y="4492625"/>
          <p14:tracePt t="350171" x="4867275" y="4492625"/>
          <p14:tracePt t="350183" x="4875213" y="4492625"/>
          <p14:tracePt t="350220" x="4884738" y="4483100"/>
          <p14:tracePt t="350233" x="4902200" y="4483100"/>
          <p14:tracePt t="350247" x="4911725" y="4483100"/>
          <p14:tracePt t="350259" x="4929188" y="4483100"/>
          <p14:tracePt t="350271" x="4938713" y="4483100"/>
          <p14:tracePt t="350295" x="4946650" y="4483100"/>
          <p14:tracePt t="350331" x="4956175" y="4483100"/>
          <p14:tracePt t="350344" x="4965700" y="4483100"/>
          <p14:tracePt t="350368" x="4992688" y="4483100"/>
          <p14:tracePt t="350392" x="5000625" y="4483100"/>
          <p14:tracePt t="350405" x="5010150" y="4483100"/>
          <p14:tracePt t="350428" x="5018088" y="4483100"/>
          <p14:tracePt t="350452" x="5027613" y="4483100"/>
          <p14:tracePt t="350466" x="5037138" y="4483100"/>
          <p14:tracePt t="350478" x="5064125" y="4473575"/>
          <p14:tracePt t="350489" x="5081588" y="4473575"/>
          <p14:tracePt t="350501" x="5108575" y="4465638"/>
          <p14:tracePt t="350514" x="5143500" y="4465638"/>
          <p14:tracePt t="350528" x="5170488" y="4448175"/>
          <p14:tracePt t="350543" x="5197475" y="4448175"/>
          <p14:tracePt t="350559" x="5207000" y="4438650"/>
          <p14:tracePt t="350575" x="5224463" y="4438650"/>
          <p14:tracePt t="350609" x="5232400" y="4438650"/>
          <p14:tracePt t="350643" x="5241925" y="4438650"/>
          <p14:tracePt t="350667" x="5251450" y="4438650"/>
          <p14:tracePt t="350679" x="5268913" y="4438650"/>
          <p14:tracePt t="350691" x="5278438" y="4438650"/>
          <p14:tracePt t="350704" x="5286375" y="4438650"/>
          <p14:tracePt t="350716" x="5295900" y="4438650"/>
          <p14:tracePt t="350740" x="5303838" y="4438650"/>
          <p14:tracePt t="350752" x="5313363" y="4438650"/>
          <p14:tracePt t="350776" x="5322888" y="4438650"/>
          <p14:tracePt t="350800" x="5330825" y="4438650"/>
          <p14:tracePt t="350812" x="5349875" y="4438650"/>
          <p14:tracePt t="350825" x="5357813" y="4438650"/>
          <p14:tracePt t="350836" x="5367338" y="4438650"/>
          <p14:tracePt t="350849" x="5375275" y="4438650"/>
          <p14:tracePt t="350862" x="5384800" y="4438650"/>
          <p14:tracePt t="350897" x="5394325" y="4448175"/>
          <p14:tracePt t="350910" x="5402263" y="4448175"/>
          <p14:tracePt t="350921" x="5421313" y="4448175"/>
          <p14:tracePt t="350934" x="5429250" y="4448175"/>
          <p14:tracePt t="350946" x="5438775" y="4448175"/>
          <p14:tracePt t="350960" x="5446713" y="4456113"/>
          <p14:tracePt t="350976" x="5465763" y="4456113"/>
          <p14:tracePt t="350991" x="5483225" y="4456113"/>
          <p14:tracePt t="351008" x="5510213" y="4456113"/>
          <p14:tracePt t="351042" x="5518150" y="4456113"/>
          <p14:tracePt t="351058" x="5527675" y="4456113"/>
          <p14:tracePt t="351078" x="5545138" y="4456113"/>
          <p14:tracePt t="351091" x="5554663" y="4456113"/>
          <p14:tracePt t="351109" x="5564188" y="4456113"/>
          <p14:tracePt t="351133" x="5572125" y="4456113"/>
          <p14:tracePt t="351159" x="5581650" y="4456113"/>
          <p14:tracePt t="351171" x="5589588" y="4456113"/>
          <p14:tracePt t="351184" x="5599113" y="4456113"/>
          <p14:tracePt t="351209" x="5608638" y="4456113"/>
          <p14:tracePt t="351221" x="5626100" y="4456113"/>
          <p14:tracePt t="351233" x="5635625" y="4456113"/>
          <p14:tracePt t="351640" x="5643563" y="4456113"/>
          <p14:tracePt t="351652" x="5653088" y="4456113"/>
          <p14:tracePt t="351664" x="5670550" y="4456113"/>
          <p14:tracePt t="351677" x="5697538" y="4456113"/>
          <p14:tracePt t="351692" x="5724525" y="4456113"/>
          <p14:tracePt t="351709" x="5732463" y="4456113"/>
          <p14:tracePt t="351726" x="5759450" y="4456113"/>
          <p14:tracePt t="351742" x="5768975" y="4456113"/>
          <p14:tracePt t="351758" x="5786438" y="4456113"/>
          <p14:tracePt t="351774" x="5795963" y="4456113"/>
          <p14:tracePt t="351791" x="5803900" y="4456113"/>
          <p14:tracePt t="351808" x="5822950" y="4456113"/>
          <p14:tracePt t="351824" x="5830888" y="4456113"/>
          <p14:tracePt t="351858" x="5840413" y="4456113"/>
          <p14:tracePt t="351894" x="5857875" y="4456113"/>
          <p14:tracePt t="351930" x="5867400" y="4456113"/>
          <p14:tracePt t="351954" x="5875338" y="4456113"/>
          <p14:tracePt t="351967" x="5884863" y="4473575"/>
          <p14:tracePt t="351991" x="5894388" y="4473575"/>
          <p14:tracePt t="352003" x="5902325" y="4473575"/>
          <p14:tracePt t="352015" x="5911850" y="4473575"/>
          <p14:tracePt t="352030" x="5921375" y="4473575"/>
          <p14:tracePt t="352043" x="5938838" y="4473575"/>
          <p14:tracePt t="352059" x="5946775" y="4473575"/>
          <p14:tracePt t="352076" x="5956300" y="4473575"/>
          <p14:tracePt t="352093" x="5965825" y="4473575"/>
          <p14:tracePt t="352118" x="5973763" y="4473575"/>
          <p14:tracePt t="352142" x="5983288" y="4473575"/>
          <p14:tracePt t="352155" x="5992813" y="4473575"/>
          <p14:tracePt t="352167" x="6018213" y="4473575"/>
          <p14:tracePt t="352180" x="6054725" y="4473575"/>
          <p14:tracePt t="352192" x="6081713" y="4473575"/>
          <p14:tracePt t="352208" x="6099175" y="4473575"/>
          <p14:tracePt t="352225" x="6143625" y="4473575"/>
          <p14:tracePt t="352241" x="6215063" y="4473575"/>
          <p14:tracePt t="352258" x="6251575" y="4473575"/>
          <p14:tracePt t="352275" x="6303963" y="4473575"/>
          <p14:tracePt t="352293" x="6421438" y="4483100"/>
          <p14:tracePt t="352309" x="6473825" y="4483100"/>
          <p14:tracePt t="352328" x="6564313" y="4500563"/>
          <p14:tracePt t="352342" x="6589713" y="4500563"/>
          <p14:tracePt t="352360" x="6608763" y="4510088"/>
          <p14:tracePt t="352376" x="6643688" y="4510088"/>
          <p14:tracePt t="352393" x="6670675" y="4519613"/>
          <p14:tracePt t="352409" x="6688138" y="4519613"/>
          <p14:tracePt t="352426" x="6724650" y="4537075"/>
          <p14:tracePt t="352443" x="6759575" y="4537075"/>
          <p14:tracePt t="352461" x="6804025" y="4545013"/>
          <p14:tracePt t="352476" x="6831013" y="4545013"/>
          <p14:tracePt t="352492" x="6858000" y="4545013"/>
          <p14:tracePt t="352509" x="6884988" y="4554538"/>
          <p14:tracePt t="352526" x="6894513" y="4554538"/>
          <p14:tracePt t="352542" x="6921500" y="4554538"/>
          <p14:tracePt t="352559" x="6946900" y="4554538"/>
          <p14:tracePt t="352576" x="6973888" y="4554538"/>
          <p14:tracePt t="352594" x="6992938" y="4554538"/>
          <p14:tracePt t="352610" x="7000875" y="4554538"/>
          <p14:tracePt t="352626" x="7010400" y="4564063"/>
          <p14:tracePt t="352642" x="7037388" y="4564063"/>
          <p14:tracePt t="352659" x="7064375" y="4564063"/>
          <p14:tracePt t="352674" x="7089775" y="4564063"/>
          <p14:tracePt t="352691" x="7116763" y="4564063"/>
          <p14:tracePt t="352709" x="7143750" y="4564063"/>
          <p14:tracePt t="352726" x="7170738" y="4564063"/>
          <p14:tracePt t="352744" x="7180263" y="4554538"/>
          <p14:tracePt t="352759" x="7215188" y="4545013"/>
          <p14:tracePt t="352775" x="7224713" y="4527550"/>
          <p14:tracePt t="352792" x="7242175" y="4519613"/>
          <p14:tracePt t="352808" x="7251700" y="4519613"/>
          <p14:tracePt t="352826" x="7259638" y="4510088"/>
          <p14:tracePt t="352843" x="7296150" y="4492625"/>
          <p14:tracePt t="352860" x="7304088" y="4483100"/>
          <p14:tracePt t="352876" x="7313613" y="4456113"/>
          <p14:tracePt t="352892" x="7323138" y="4448175"/>
          <p14:tracePt t="352909" x="7340600" y="4438650"/>
          <p14:tracePt t="352927" x="7350125" y="4429125"/>
          <p14:tracePt t="352963" x="7350125" y="4421188"/>
          <p14:tracePt t="352976" x="7358063" y="4402138"/>
          <p14:tracePt t="352992" x="7358063" y="4394200"/>
          <p14:tracePt t="353012" x="7367588" y="4384675"/>
          <p14:tracePt t="353026" x="7367588" y="4376738"/>
          <p14:tracePt t="353043" x="7367588" y="4367213"/>
          <p14:tracePt t="353061" x="7367588" y="4330700"/>
          <p14:tracePt t="353076" x="7367588" y="4322763"/>
          <p14:tracePt t="353092" x="7367588" y="4278313"/>
          <p14:tracePt t="353109" x="7350125" y="4214813"/>
          <p14:tracePt t="353127" x="7340600" y="4187825"/>
          <p14:tracePt t="353143" x="7331075" y="4179888"/>
          <p14:tracePt t="353160" x="7331075" y="4170363"/>
          <p14:tracePt t="353177" x="7323138" y="4162425"/>
          <p14:tracePt t="353192" x="7304088" y="4162425"/>
          <p14:tracePt t="353209" x="7296150" y="4152900"/>
          <p14:tracePt t="353225" x="7286625" y="4152900"/>
          <p14:tracePt t="353241" x="7278688" y="4152900"/>
          <p14:tracePt t="353258" x="7259638" y="4152900"/>
          <p14:tracePt t="353275" x="7224713" y="4152900"/>
          <p14:tracePt t="353292" x="7197725" y="4152900"/>
          <p14:tracePt t="353325" x="7180263" y="4135438"/>
          <p14:tracePt t="353359" x="7170738" y="4135438"/>
          <p14:tracePt t="353383" x="7161213" y="4135438"/>
          <p14:tracePt t="353407" x="7153275" y="4135438"/>
          <p14:tracePt t="353420" x="7126288" y="4135438"/>
          <p14:tracePt t="353432" x="7108825" y="4135438"/>
          <p14:tracePt t="353445" x="7099300" y="4135438"/>
          <p14:tracePt t="353459" x="7081838" y="4135438"/>
          <p14:tracePt t="353476" x="7072313" y="4125913"/>
          <p14:tracePt t="353494" x="7064375" y="4125913"/>
          <p14:tracePt t="353517" x="7054850" y="4125913"/>
          <p14:tracePt t="353541" x="7045325" y="4125913"/>
          <p14:tracePt t="353553" x="7037388" y="4125913"/>
          <p14:tracePt t="353565" x="7010400" y="4125913"/>
          <p14:tracePt t="353578" x="6992938" y="4116388"/>
          <p14:tracePt t="353593" x="6983413" y="4116388"/>
          <p14:tracePt t="353610" x="6956425" y="4116388"/>
          <p14:tracePt t="353626" x="6946900" y="4116388"/>
          <p14:tracePt t="353642" x="6938963" y="4116388"/>
          <p14:tracePt t="353658" x="6894513" y="4108450"/>
          <p14:tracePt t="353675" x="6867525" y="4108450"/>
          <p14:tracePt t="353693" x="6840538" y="4098925"/>
          <p14:tracePt t="353708" x="6831013" y="4098925"/>
          <p14:tracePt t="353744" x="6804025" y="4098925"/>
          <p14:tracePt t="353759" x="6796088" y="4081463"/>
          <p14:tracePt t="353776" x="6778625" y="4081463"/>
          <p14:tracePt t="353793" x="6732588" y="4081463"/>
          <p14:tracePt t="353810" x="6715125" y="4071938"/>
          <p14:tracePt t="353827" x="6707188" y="4071938"/>
          <p14:tracePt t="353842" x="6688138" y="4071938"/>
          <p14:tracePt t="353859" x="6680200" y="4071938"/>
          <p14:tracePt t="353877" x="6635750" y="4064000"/>
          <p14:tracePt t="353893" x="6608763" y="4064000"/>
          <p14:tracePt t="353909" x="6599238" y="4064000"/>
          <p14:tracePt t="353926" x="6581775" y="4064000"/>
          <p14:tracePt t="353943" x="6554788" y="4064000"/>
          <p14:tracePt t="353962" x="6500813" y="4064000"/>
          <p14:tracePt t="353976" x="6473825" y="4064000"/>
          <p14:tracePt t="353993" x="6456363" y="4064000"/>
          <p14:tracePt t="354010" x="6350000" y="4064000"/>
          <p14:tracePt t="354026" x="6278563" y="4064000"/>
          <p14:tracePt t="354043" x="6170613" y="4071938"/>
          <p14:tracePt t="354060" x="5956300" y="4090988"/>
          <p14:tracePt t="354077" x="5857875" y="4090988"/>
          <p14:tracePt t="354092" x="5759450" y="4108450"/>
          <p14:tracePt t="354108" x="5661025" y="4116388"/>
          <p14:tracePt t="354125" x="5635625" y="4116388"/>
          <p14:tracePt t="354142" x="5616575" y="4116388"/>
          <p14:tracePt t="354159" x="5572125" y="4116388"/>
          <p14:tracePt t="354175" x="5510213" y="4135438"/>
          <p14:tracePt t="354192" x="5500688" y="4135438"/>
          <p14:tracePt t="354210" x="5483225" y="4135438"/>
          <p14:tracePt t="354242" x="5473700" y="4135438"/>
          <p14:tracePt t="354271" x="5438775" y="4135438"/>
          <p14:tracePt t="354283" x="5402263" y="4135438"/>
          <p14:tracePt t="354295" x="5375275" y="4125913"/>
          <p14:tracePt t="354308" x="5340350" y="4125913"/>
          <p14:tracePt t="354325" x="5295900" y="4125913"/>
          <p14:tracePt t="354343" x="5251450" y="4125913"/>
          <p14:tracePt t="354359" x="5241925" y="4125913"/>
          <p14:tracePt t="354375" x="5224463" y="4125913"/>
          <p14:tracePt t="354392" x="5180013" y="4125913"/>
          <p14:tracePt t="354409" x="5153025" y="4125913"/>
          <p14:tracePt t="354425" x="5116513" y="4125913"/>
          <p14:tracePt t="354442" x="5054600" y="4135438"/>
          <p14:tracePt t="354459" x="5010150" y="4143375"/>
          <p14:tracePt t="354476" x="4938713" y="4170363"/>
          <p14:tracePt t="354492" x="4921250" y="4170363"/>
          <p14:tracePt t="354509" x="4911725" y="4170363"/>
          <p14:tracePt t="354525" x="4894263" y="4170363"/>
          <p14:tracePt t="354573" x="4884738" y="4170363"/>
          <p14:tracePt t="354585" x="4875213" y="4170363"/>
          <p14:tracePt t="354598" x="4848225" y="4170363"/>
          <p14:tracePt t="354611" x="4830763" y="4170363"/>
          <p14:tracePt t="354626" x="4795838" y="4170363"/>
          <p14:tracePt t="354643" x="4776788" y="4170363"/>
          <p14:tracePt t="354659" x="4768850" y="4170363"/>
          <p14:tracePt t="354677" x="4741863" y="4170363"/>
          <p14:tracePt t="354693" x="4732338" y="4170363"/>
          <p14:tracePt t="354709" x="4697413" y="4170363"/>
          <p14:tracePt t="354726" x="4652963" y="4170363"/>
          <p14:tracePt t="354743" x="4625975" y="4170363"/>
          <p14:tracePt t="354760" x="4616450" y="4170363"/>
          <p14:tracePt t="354776" x="4581525" y="4179888"/>
          <p14:tracePt t="354793" x="4572000" y="4179888"/>
          <p14:tracePt t="354811" x="4562475" y="4187825"/>
          <p14:tracePt t="354843" x="4562475" y="4197350"/>
          <p14:tracePt t="354860" x="4562475" y="4214813"/>
          <p14:tracePt t="354876" x="4562475" y="4224338"/>
          <p14:tracePt t="354895" x="4581525" y="4268788"/>
          <p14:tracePt t="354910" x="4581525" y="4322763"/>
          <p14:tracePt t="354927" x="4589463" y="4349750"/>
          <p14:tracePt t="354944" x="4598988" y="4421188"/>
          <p14:tracePt t="354959" x="4598988" y="4448175"/>
          <p14:tracePt t="354977" x="4616450" y="4473575"/>
          <p14:tracePt t="354993" x="4625975" y="4500563"/>
          <p14:tracePt t="355010" x="4625975" y="4510088"/>
          <p14:tracePt t="355027" x="4633913" y="4537075"/>
          <p14:tracePt t="355031" x="4643438" y="4545013"/>
          <p14:tracePt t="355043" x="4643438" y="4554538"/>
          <p14:tracePt t="355060" x="4660900" y="4554538"/>
          <p14:tracePt t="355077" x="4670425" y="4564063"/>
          <p14:tracePt t="355093" x="4670425" y="4572000"/>
          <p14:tracePt t="355109" x="4679950" y="4572000"/>
          <p14:tracePt t="355126" x="4697413" y="4591050"/>
          <p14:tracePt t="355143" x="4705350" y="4598988"/>
          <p14:tracePt t="355159" x="4714875" y="4598988"/>
          <p14:tracePt t="355176" x="4732338" y="4608513"/>
          <p14:tracePt t="355195" x="4741863" y="4608513"/>
          <p14:tracePt t="355210" x="4751388" y="4608513"/>
          <p14:tracePt t="355226" x="4759325" y="4616450"/>
          <p14:tracePt t="355243" x="4776788" y="4616450"/>
          <p14:tracePt t="355260" x="4786313" y="4616450"/>
          <p14:tracePt t="355276" x="4813300" y="4616450"/>
          <p14:tracePt t="355293" x="4857750" y="4625975"/>
          <p14:tracePt t="355309" x="4884738" y="4625975"/>
          <p14:tracePt t="355327" x="4894263" y="4625975"/>
          <p14:tracePt t="355342" x="4938713" y="4625975"/>
          <p14:tracePt t="355359" x="4956175" y="4625975"/>
          <p14:tracePt t="355376" x="4965700" y="4625975"/>
          <p14:tracePt t="355392" x="5010150" y="4625975"/>
          <p14:tracePt t="355408" x="5037138" y="4625975"/>
          <p14:tracePt t="355426" x="5081588" y="4625975"/>
          <p14:tracePt t="355442" x="5126038" y="4625975"/>
          <p14:tracePt t="355458" x="5180013" y="4625975"/>
          <p14:tracePt t="355475" x="5251450" y="4625975"/>
          <p14:tracePt t="355492" x="5303838" y="4625975"/>
          <p14:tracePt t="355508" x="5340350" y="4625975"/>
          <p14:tracePt t="355525" x="5402263" y="4625975"/>
          <p14:tracePt t="355542" x="5429250" y="4625975"/>
          <p14:tracePt t="355559" x="5500688" y="4625975"/>
          <p14:tracePt t="355575" x="5545138" y="4625975"/>
          <p14:tracePt t="355591" x="5599113" y="4625975"/>
          <p14:tracePt t="355608" x="5670550" y="4625975"/>
          <p14:tracePt t="355625" x="5707063" y="4625975"/>
          <p14:tracePt t="355643" x="5751513" y="4625975"/>
          <p14:tracePt t="355660" x="5786438" y="4625975"/>
          <p14:tracePt t="355676" x="5822950" y="4625975"/>
          <p14:tracePt t="368868" x="5759450" y="4625975"/>
          <p14:tracePt t="368880" x="5661025" y="4625975"/>
          <p14:tracePt t="368892" x="5564188" y="4608513"/>
          <p14:tracePt t="368904" x="5465763" y="4608513"/>
          <p14:tracePt t="368916" x="5367338" y="4591050"/>
          <p14:tracePt t="368928" x="5224463" y="4572000"/>
          <p14:tracePt t="368952" x="4786313" y="4545013"/>
          <p14:tracePt t="368964" x="4616450" y="4545013"/>
          <p14:tracePt t="368977" x="4456113" y="4545013"/>
          <p14:tracePt t="368993" x="4303713" y="4554538"/>
          <p14:tracePt t="369010" x="4160838" y="4581525"/>
          <p14:tracePt t="369026" x="3795713" y="4635500"/>
          <p14:tracePt t="369043" x="3608388" y="4670425"/>
          <p14:tracePt t="369060" x="3384550" y="4751388"/>
          <p14:tracePt t="369076" x="2990850" y="4867275"/>
          <p14:tracePt t="369093" x="2822575" y="4929188"/>
          <p14:tracePt t="369111" x="2598738" y="4948238"/>
          <p14:tracePt t="369126" x="2562225" y="4948238"/>
          <p14:tracePt t="369478" x="2509838" y="4948238"/>
          <p14:tracePt t="369491" x="2419350" y="4948238"/>
          <p14:tracePt t="369504" x="2303463" y="4948238"/>
          <p14:tracePt t="369516" x="2179638" y="4948238"/>
          <p14:tracePt t="369530" x="1990725" y="4965700"/>
          <p14:tracePt t="369544" x="1866900" y="4983163"/>
          <p14:tracePt t="369560" x="1795463" y="4983163"/>
          <p14:tracePt t="369577" x="1643063" y="4992688"/>
          <p14:tracePt t="369593" x="1562100" y="4992688"/>
          <p14:tracePt t="369610" x="1509713" y="4992688"/>
          <p14:tracePt t="369627" x="1438275" y="5010150"/>
          <p14:tracePt t="369644" x="1393825" y="5010150"/>
          <p14:tracePt t="369660" x="1339850" y="5010150"/>
          <p14:tracePt t="369677" x="1312863" y="5010150"/>
          <p14:tracePt t="369694" x="1276350" y="5019675"/>
          <p14:tracePt t="369710" x="1241425" y="5019675"/>
          <p14:tracePt t="369727" x="1231900" y="5019675"/>
          <p14:tracePt t="369760" x="1223963" y="5019675"/>
          <p14:tracePt t="369799" x="1204913" y="5019675"/>
          <p14:tracePt t="369811" x="1196975" y="5019675"/>
          <p14:tracePt t="369824" x="1187450" y="5019675"/>
          <p14:tracePt t="369836" x="1169988" y="5019675"/>
          <p14:tracePt t="369848" x="1160463" y="5037138"/>
          <p14:tracePt t="369862" x="1125538" y="5037138"/>
          <p14:tracePt t="369877" x="1098550" y="5037138"/>
          <p14:tracePt t="369894" x="1062038" y="5037138"/>
          <p14:tracePt t="369910" x="982663" y="5037138"/>
          <p14:tracePt t="369927" x="965200" y="5037138"/>
          <p14:tracePt t="369944" x="946150" y="5037138"/>
          <p14:tracePt t="369960" x="928688" y="5037138"/>
          <p14:tracePt t="369977" x="919163" y="5037138"/>
          <p14:tracePt t="369994" x="911225" y="5037138"/>
          <p14:tracePt t="370027" x="901700" y="5037138"/>
          <p14:tracePt t="370161" x="893763" y="5037138"/>
          <p14:tracePt t="370198" x="884238" y="5037138"/>
          <p14:tracePt t="370210" x="874713" y="5037138"/>
          <p14:tracePt t="370221" x="847725" y="5037138"/>
          <p14:tracePt t="370240" x="839788" y="5027613"/>
          <p14:tracePt t="370253" x="830263" y="5027613"/>
          <p14:tracePt t="370265" x="822325" y="5027613"/>
          <p14:tracePt t="370290" x="812800" y="5027613"/>
          <p14:tracePt t="370314" x="812800" y="5019675"/>
          <p14:tracePt t="370326" x="803275" y="5019675"/>
          <p14:tracePt t="370606" x="812800" y="5019675"/>
          <p14:tracePt t="370665" x="822325" y="5019675"/>
          <p14:tracePt t="371112" x="830263" y="5019675"/>
          <p14:tracePt t="371136" x="839788" y="5019675"/>
          <p14:tracePt t="371160" x="847725" y="5019675"/>
          <p14:tracePt t="371183" x="857250" y="5019675"/>
          <p14:tracePt t="371220" x="874713" y="5019675"/>
          <p14:tracePt t="371274" x="884238" y="5037138"/>
          <p14:tracePt t="371299" x="893763" y="5037138"/>
          <p14:tracePt t="371328" x="901700" y="5037138"/>
          <p14:tracePt t="371363" x="911225" y="5037138"/>
          <p14:tracePt t="371387" x="919163" y="5037138"/>
          <p14:tracePt t="371411" x="928688" y="5037138"/>
          <p14:tracePt t="371435" x="946150" y="5037138"/>
          <p14:tracePt t="371448" x="946150" y="5045075"/>
          <p14:tracePt t="371472" x="955675" y="5045075"/>
          <p14:tracePt t="371520" x="965200" y="5045075"/>
          <p14:tracePt t="371877" x="973138" y="5045075"/>
          <p14:tracePt t="371938" x="982663" y="5045075"/>
          <p14:tracePt t="371950" x="990600" y="5045075"/>
          <p14:tracePt t="371962" x="1000125" y="5045075"/>
          <p14:tracePt t="371999" x="1017588" y="5045075"/>
          <p14:tracePt t="372060" x="1027113" y="5045075"/>
          <p14:tracePt t="372143" x="1036638" y="5045075"/>
          <p14:tracePt t="372155" x="1044575" y="5045075"/>
          <p14:tracePt t="372168" x="1054100" y="5045075"/>
          <p14:tracePt t="372191" x="1062038" y="5045075"/>
          <p14:tracePt t="372204" x="1071563" y="5045075"/>
          <p14:tracePt t="372240" x="1089025" y="5045075"/>
          <p14:tracePt t="372309" x="1098550" y="5045075"/>
          <p14:tracePt t="372345" x="1098550" y="5027613"/>
          <p14:tracePt t="372358" x="1108075" y="5027613"/>
          <p14:tracePt t="372370" x="1125538" y="5010150"/>
          <p14:tracePt t="372383" x="1152525" y="4983163"/>
          <p14:tracePt t="372397" x="1169988" y="4956175"/>
          <p14:tracePt t="372412" x="1179513" y="4929188"/>
          <p14:tracePt t="372428" x="1179513" y="4921250"/>
          <p14:tracePt t="372445" x="1187450" y="4894263"/>
          <p14:tracePt t="372478" x="1187450" y="4884738"/>
          <p14:tracePt t="372495" x="1187450" y="4857750"/>
          <p14:tracePt t="372512" x="1187450" y="4849813"/>
          <p14:tracePt t="372530" x="1187450" y="4822825"/>
          <p14:tracePt t="372545" x="1187450" y="4805363"/>
          <p14:tracePt t="372566" x="1187450" y="4795838"/>
          <p14:tracePt t="372579" x="1179513" y="4795838"/>
          <p14:tracePt t="372601" x="1169988" y="4786313"/>
          <p14:tracePt t="372613" x="1160463" y="4768850"/>
          <p14:tracePt t="372627" x="1143000" y="4759325"/>
          <p14:tracePt t="372644" x="1125538" y="4724400"/>
          <p14:tracePt t="372662" x="1054100" y="4670425"/>
          <p14:tracePt t="372677" x="1044575" y="4662488"/>
          <p14:tracePt t="372694" x="1027113" y="4643438"/>
          <p14:tracePt t="372711" x="1000125" y="4635500"/>
          <p14:tracePt t="372728" x="990600" y="4635500"/>
          <p14:tracePt t="372745" x="990600" y="4625975"/>
          <p14:tracePt t="372761" x="982663" y="4625975"/>
          <p14:tracePt t="372778" x="965200" y="4625975"/>
          <p14:tracePt t="372795" x="946150" y="4625975"/>
          <p14:tracePt t="372811" x="919163" y="4625975"/>
          <p14:tracePt t="372828" x="857250" y="4625975"/>
          <p14:tracePt t="372845" x="839788" y="4625975"/>
          <p14:tracePt t="372862" x="803275" y="4625975"/>
          <p14:tracePt t="372878" x="776288" y="4625975"/>
          <p14:tracePt t="372894" x="768350" y="4643438"/>
          <p14:tracePt t="372911" x="758825" y="4643438"/>
          <p14:tracePt t="372927" x="758825" y="4652963"/>
          <p14:tracePt t="372961" x="750888" y="4662488"/>
          <p14:tracePt t="372997" x="750888" y="4670425"/>
          <p14:tracePt t="373013" x="750888" y="4687888"/>
          <p14:tracePt t="373029" x="750888" y="4714875"/>
          <p14:tracePt t="373044" x="750888" y="4795838"/>
          <p14:tracePt t="373061" x="750888" y="4830763"/>
          <p14:tracePt t="373078" x="750888" y="4867275"/>
          <p14:tracePt t="373094" x="768350" y="4929188"/>
          <p14:tracePt t="373111" x="776288" y="4956175"/>
          <p14:tracePt t="373128" x="812800" y="5000625"/>
          <p14:tracePt t="373144" x="839788" y="5027613"/>
          <p14:tracePt t="373160" x="866775" y="5045075"/>
          <p14:tracePt t="373177" x="973138" y="5054600"/>
          <p14:tracePt t="373194" x="1027113" y="5072063"/>
          <p14:tracePt t="373210" x="1081088" y="5072063"/>
          <p14:tracePt t="373227" x="1143000" y="5072063"/>
          <p14:tracePt t="373244" x="1179513" y="5072063"/>
          <p14:tracePt t="373260" x="1204913" y="5072063"/>
          <p14:tracePt t="373277" x="1223963" y="5072063"/>
          <p14:tracePt t="373294" x="1285875" y="5072063"/>
          <p14:tracePt t="373310" x="1330325" y="5072063"/>
          <p14:tracePt t="373331" x="1401763" y="5072063"/>
          <p14:tracePt t="373345" x="1428750" y="5081588"/>
          <p14:tracePt t="373362" x="1446213" y="5081588"/>
          <p14:tracePt t="373379" x="1500188" y="5091113"/>
          <p14:tracePt t="373395" x="1517650" y="5091113"/>
          <p14:tracePt t="373412" x="1554163" y="5091113"/>
          <p14:tracePt t="373428" x="1608138" y="5091113"/>
          <p14:tracePt t="373445" x="1616075" y="5091113"/>
          <p14:tracePt t="373463" x="1633538" y="5091113"/>
          <p14:tracePt t="373511" x="1643063" y="5091113"/>
          <p14:tracePt t="373644" x="1652588" y="5091113"/>
          <p14:tracePt t="373669" x="1660525" y="5091113"/>
          <p14:tracePt t="373694" x="1679575" y="5091113"/>
          <p14:tracePt t="373705" x="1687513" y="5091113"/>
          <p14:tracePt t="373720" x="1697038" y="5091113"/>
          <p14:tracePt t="373731" x="1704975" y="5091113"/>
          <p14:tracePt t="373745" x="1714500" y="5091113"/>
          <p14:tracePt t="373762" x="1724025" y="5091113"/>
          <p14:tracePt t="373778" x="1751013" y="5091113"/>
          <p14:tracePt t="373797" x="1803400" y="5091113"/>
          <p14:tracePt t="373812" x="1830388" y="5091113"/>
          <p14:tracePt t="373828" x="1857375" y="5091113"/>
          <p14:tracePt t="373845" x="1928813" y="5081588"/>
          <p14:tracePt t="373862" x="1973263" y="5081588"/>
          <p14:tracePt t="373879" x="2027238" y="5081588"/>
          <p14:tracePt t="373896" x="2170113" y="5081588"/>
          <p14:tracePt t="373912" x="2241550" y="5081588"/>
          <p14:tracePt t="373928" x="2276475" y="5081588"/>
          <p14:tracePt t="373945" x="2357438" y="5081588"/>
          <p14:tracePt t="373962" x="2374900" y="5081588"/>
          <p14:tracePt t="373978" x="2419350" y="5099050"/>
          <p14:tracePt t="373995" x="2482850" y="5099050"/>
          <p14:tracePt t="374012" x="2517775" y="5099050"/>
          <p14:tracePt t="374030" x="2554288" y="5099050"/>
          <p14:tracePt t="374045" x="2562225" y="5099050"/>
          <p14:tracePt t="374062" x="2571750" y="5099050"/>
          <p14:tracePt t="374080" x="2581275" y="5099050"/>
          <p14:tracePt t="374096" x="2608263" y="5099050"/>
          <p14:tracePt t="374112" x="2616200" y="5099050"/>
          <p14:tracePt t="374129" x="2660650" y="5108575"/>
          <p14:tracePt t="374145" x="2670175" y="5108575"/>
          <p14:tracePt t="374161" x="2687638" y="5108575"/>
          <p14:tracePt t="374178" x="2741613" y="5116513"/>
          <p14:tracePt t="374194" x="2759075" y="5116513"/>
          <p14:tracePt t="374211" x="2795588" y="5116513"/>
          <p14:tracePt t="374227" x="2874963" y="5135563"/>
          <p14:tracePt t="374245" x="2901950" y="5143500"/>
          <p14:tracePt t="374262" x="2965450" y="5162550"/>
          <p14:tracePt t="374280" x="2990850" y="5170488"/>
          <p14:tracePt t="374295" x="3027363" y="5170488"/>
          <p14:tracePt t="374312" x="3054350" y="5180013"/>
          <p14:tracePt t="374328" x="3081338" y="5187950"/>
          <p14:tracePt t="374607" x="3108325" y="5187950"/>
          <p14:tracePt t="374620" x="3125788" y="5187950"/>
          <p14:tracePt t="374632" x="3160713" y="5187950"/>
          <p14:tracePt t="374644" x="3187700" y="5187950"/>
          <p14:tracePt t="374661" x="3224213" y="5187950"/>
          <p14:tracePt t="374677" x="3268663" y="5187950"/>
          <p14:tracePt t="374694" x="3330575" y="5187950"/>
          <p14:tracePt t="374711" x="3348038" y="5180013"/>
          <p14:tracePt t="374731" x="3411538" y="5180013"/>
          <p14:tracePt t="374745" x="3438525" y="5180013"/>
          <p14:tracePt t="374762" x="3455988" y="5162550"/>
          <p14:tracePt t="374779" x="3473450" y="5162550"/>
          <p14:tracePt t="374797" x="3490913" y="5162550"/>
          <p14:tracePt t="374869" x="3500438" y="5162550"/>
          <p14:tracePt t="374892" x="3509963" y="5162550"/>
          <p14:tracePt t="374918" x="3517900" y="5162550"/>
          <p14:tracePt t="374930" x="3527425" y="5162550"/>
          <p14:tracePt t="374942" x="3536950" y="5153025"/>
          <p14:tracePt t="374955" x="3554413" y="5153025"/>
          <p14:tracePt t="374967" x="3562350" y="5153025"/>
          <p14:tracePt t="374980" x="3571875" y="5143500"/>
          <p14:tracePt t="374995" x="3581400" y="5143500"/>
          <p14:tracePt t="375012" x="3589338" y="5143500"/>
          <p14:tracePt t="375028" x="3598863" y="5143500"/>
          <p14:tracePt t="375045" x="3608388" y="5135563"/>
          <p14:tracePt t="375087" x="3625850" y="5135563"/>
          <p14:tracePt t="375111" x="3625850" y="5126038"/>
          <p14:tracePt t="375199" x="3625850" y="5116513"/>
          <p14:tracePt t="375425" x="3608388" y="5099050"/>
          <p14:tracePt t="375436" x="3554413" y="5091113"/>
          <p14:tracePt t="375448" x="3411538" y="5091113"/>
          <p14:tracePt t="375463" x="3214688" y="5072063"/>
          <p14:tracePt t="375478" x="2982913" y="5072063"/>
          <p14:tracePt t="375495" x="2768600" y="5045075"/>
          <p14:tracePt t="375511" x="2455863" y="5037138"/>
          <p14:tracePt t="375527" x="2374900" y="5019675"/>
          <p14:tracePt t="375544" x="2330450" y="4992688"/>
          <p14:tracePt t="375561" x="2322513" y="4992688"/>
          <p14:tracePt t="375580" x="2303463" y="4983163"/>
          <p14:tracePt t="375604" x="2295525" y="4983163"/>
          <p14:tracePt t="375617" x="2259013" y="4983163"/>
          <p14:tracePt t="375629" x="2224088" y="4973638"/>
          <p14:tracePt t="375644" x="2170113" y="4973638"/>
          <p14:tracePt t="375661" x="2098675" y="4956175"/>
          <p14:tracePt t="375677" x="1928813" y="4956175"/>
          <p14:tracePt t="375694" x="1884363" y="4956175"/>
          <p14:tracePt t="375711" x="1847850" y="4956175"/>
          <p14:tracePt t="375727" x="1830388" y="4956175"/>
          <p14:tracePt t="375746" x="1822450" y="4956175"/>
          <p14:tracePt t="375778" x="1822450" y="4965700"/>
          <p14:tracePt t="375842" x="1830388" y="4965700"/>
          <p14:tracePt t="375854" x="1847850" y="4973638"/>
          <p14:tracePt t="375866" x="1893888" y="4973638"/>
          <p14:tracePt t="375879" x="1911350" y="4973638"/>
          <p14:tracePt t="375895" x="1955800" y="4992688"/>
          <p14:tracePt t="375912" x="1965325" y="4992688"/>
          <p14:tracePt t="375929" x="1982788" y="4992688"/>
          <p14:tracePt t="375963" x="1830388" y="4992688"/>
          <p14:tracePt t="375979" x="1670050" y="4992688"/>
          <p14:tracePt t="375994" x="1455738" y="4992688"/>
          <p14:tracePt t="376011" x="1160463" y="5027613"/>
          <p14:tracePt t="376028" x="1089025" y="5027613"/>
          <p14:tracePt t="376044" x="1062038" y="5027613"/>
          <p14:tracePt t="376061" x="1044575" y="5027613"/>
          <p14:tracePt t="376107" x="1054100" y="5027613"/>
          <p14:tracePt t="376119" x="1062038" y="5027613"/>
          <p14:tracePt t="376131" x="1098550" y="5027613"/>
          <p14:tracePt t="376145" x="1133475" y="5027613"/>
          <p14:tracePt t="376157" x="1214438" y="5045075"/>
          <p14:tracePt t="376168" x="1312863" y="5054600"/>
          <p14:tracePt t="376181" x="1411288" y="5072063"/>
          <p14:tracePt t="376194" x="1490663" y="5091113"/>
          <p14:tracePt t="376211" x="1562100" y="5108575"/>
          <p14:tracePt t="376228" x="1608138" y="5116513"/>
          <p14:tracePt t="376244" x="1643063" y="5135563"/>
          <p14:tracePt t="376307" x="1616075" y="5126038"/>
          <p14:tracePt t="376321" x="1589088" y="5126038"/>
          <p14:tracePt t="376333" x="1554163" y="5116513"/>
          <p14:tracePt t="376348" x="1482725" y="5099050"/>
          <p14:tracePt t="376363" x="1357313" y="5099050"/>
          <p14:tracePt t="376378" x="1268413" y="5099050"/>
          <p14:tracePt t="376396" x="1187450" y="5099050"/>
          <p14:tracePt t="376412" x="1160463" y="5099050"/>
          <p14:tracePt t="376429" x="1152525" y="5099050"/>
          <p14:tracePt t="376462" x="1169988" y="5099050"/>
          <p14:tracePt t="376479" x="1179513" y="5099050"/>
          <p14:tracePt t="376495" x="1285875" y="5099050"/>
          <p14:tracePt t="376512" x="1401763" y="5099050"/>
          <p14:tracePt t="376530" x="1643063" y="5081588"/>
          <p14:tracePt t="376545" x="1741488" y="5081588"/>
          <p14:tracePt t="376563" x="1795463" y="5072063"/>
          <p14:tracePt t="376580" x="1839913" y="5072063"/>
          <p14:tracePt t="376595" x="1857375" y="5072063"/>
          <p14:tracePt t="376638" x="1839913" y="5064125"/>
          <p14:tracePt t="376650" x="1812925" y="5045075"/>
          <p14:tracePt t="376662" x="1758950" y="5037138"/>
          <p14:tracePt t="376677" x="1704975" y="5037138"/>
          <p14:tracePt t="376694" x="1616075" y="5019675"/>
          <p14:tracePt t="376711" x="1446213" y="5019675"/>
          <p14:tracePt t="376727" x="1393825" y="5019675"/>
          <p14:tracePt t="376744" x="1347788" y="5010150"/>
          <p14:tracePt t="376761" x="1330325" y="5010150"/>
          <p14:tracePt t="376779" x="1322388" y="5010150"/>
          <p14:tracePt t="376828" x="1339850" y="5010150"/>
          <p14:tracePt t="376840" x="1347788" y="5010150"/>
          <p14:tracePt t="376852" x="1384300" y="5019675"/>
          <p14:tracePt t="376864" x="1500188" y="5054600"/>
          <p14:tracePt t="376880" x="1643063" y="5072063"/>
          <p14:tracePt t="376896" x="1795463" y="5091113"/>
          <p14:tracePt t="376913" x="1965325" y="5108575"/>
          <p14:tracePt t="376929" x="2017713" y="5108575"/>
          <p14:tracePt t="376946" x="2044700" y="5108575"/>
          <p14:tracePt t="376962" x="2062163" y="5108575"/>
          <p14:tracePt t="376996" x="2071688" y="5108575"/>
          <p14:tracePt t="377021" x="2044700" y="5099050"/>
          <p14:tracePt t="377034" x="2009775" y="5091113"/>
          <p14:tracePt t="377046" x="1982788" y="5091113"/>
          <p14:tracePt t="377061" x="1911350" y="5091113"/>
          <p14:tracePt t="377078" x="1857375" y="5091113"/>
          <p14:tracePt t="377094" x="1768475" y="5091113"/>
          <p14:tracePt t="377111" x="1714500" y="5091113"/>
          <p14:tracePt t="377128" x="1697038" y="5091113"/>
          <p14:tracePt t="377144" x="1679575" y="5091113"/>
          <p14:tracePt t="377203" x="1687513" y="5091113"/>
          <p14:tracePt t="377215" x="1704975" y="5091113"/>
          <p14:tracePt t="377239" x="1714500" y="5091113"/>
          <p14:tracePt t="377251" x="1741488" y="5099050"/>
          <p14:tracePt t="377263" x="1795463" y="5116513"/>
          <p14:tracePt t="377276" x="1866900" y="5116513"/>
          <p14:tracePt t="377288" x="1919288" y="5116513"/>
          <p14:tracePt t="377306" x="1990725" y="5116513"/>
          <p14:tracePt t="377318" x="2027238" y="5116513"/>
          <p14:tracePt t="377330" x="2054225" y="5116513"/>
          <p14:tracePt t="377345" x="2071688" y="5116513"/>
          <p14:tracePt t="377362" x="2089150" y="5116513"/>
          <p14:tracePt t="377382" x="2098675" y="5116513"/>
          <p14:tracePt t="377418" x="2071688" y="5116513"/>
          <p14:tracePt t="377430" x="2017713" y="5108575"/>
          <p14:tracePt t="377442" x="1938338" y="5091113"/>
          <p14:tracePt t="377455" x="1839913" y="5091113"/>
          <p14:tracePt t="377467" x="1741488" y="5081588"/>
          <p14:tracePt t="377479" x="1670050" y="5081588"/>
          <p14:tracePt t="377494" x="1616075" y="5081588"/>
          <p14:tracePt t="377511" x="1589088" y="5064125"/>
          <p14:tracePt t="377529" x="1571625" y="5054600"/>
          <p14:tracePt t="377576" x="1581150" y="5054600"/>
          <p14:tracePt t="377588" x="1589088" y="5054600"/>
          <p14:tracePt t="377600" x="1598613" y="5054600"/>
          <p14:tracePt t="377612" x="1608138" y="5054600"/>
          <p14:tracePt t="377627" x="1625600" y="5054600"/>
          <p14:tracePt t="377644" x="1652588" y="5054600"/>
          <p14:tracePt t="377661" x="1768475" y="5054600"/>
          <p14:tracePt t="377677" x="1803400" y="5054600"/>
          <p14:tracePt t="377694" x="1839913" y="5054600"/>
          <p14:tracePt t="377711" x="1893888" y="5054600"/>
          <p14:tracePt t="377727" x="1901825" y="5054600"/>
          <p14:tracePt t="377744" x="1911350" y="5054600"/>
          <p14:tracePt t="377761" x="1919288" y="5054600"/>
          <p14:tracePt t="377812" x="1911350" y="5054600"/>
          <p14:tracePt t="377824" x="1893888" y="5054600"/>
          <p14:tracePt t="377836" x="1874838" y="5054600"/>
          <p14:tracePt t="377848" x="1847850" y="5054600"/>
          <p14:tracePt t="377861" x="1795463" y="5054600"/>
          <p14:tracePt t="377878" x="1758950" y="5054600"/>
          <p14:tracePt t="377894" x="1724025" y="5054600"/>
          <p14:tracePt t="377911" x="1660525" y="5054600"/>
          <p14:tracePt t="377928" x="1652588" y="5054600"/>
          <p14:tracePt t="377944" x="1643063" y="5054600"/>
          <p14:tracePt t="377961" x="1633538" y="5054600"/>
          <p14:tracePt t="378033" x="1652588" y="5054600"/>
          <p14:tracePt t="378045" x="1704975" y="5064125"/>
          <p14:tracePt t="378058" x="1768475" y="5072063"/>
          <p14:tracePt t="378070" x="1857375" y="5072063"/>
          <p14:tracePt t="378082" x="1965325" y="5091113"/>
          <p14:tracePt t="378096" x="2081213" y="5091113"/>
          <p14:tracePt t="378111" x="2133600" y="5091113"/>
          <p14:tracePt t="378128" x="2187575" y="5091113"/>
          <p14:tracePt t="378145" x="2276475" y="5091113"/>
          <p14:tracePt t="378162" x="2303463" y="5091113"/>
          <p14:tracePt t="378179" x="2322513" y="5091113"/>
          <p14:tracePt t="378241" x="2303463" y="5091113"/>
          <p14:tracePt t="378253" x="2259013" y="5091113"/>
          <p14:tracePt t="378265" x="2205038" y="5072063"/>
          <p14:tracePt t="378279" x="2108200" y="5054600"/>
          <p14:tracePt t="378295" x="2009775" y="5054600"/>
          <p14:tracePt t="378311" x="1866900" y="5054600"/>
          <p14:tracePt t="378329" x="1697038" y="5054600"/>
          <p14:tracePt t="378345" x="1660525" y="5054600"/>
          <p14:tracePt t="378361" x="1633538" y="5054600"/>
          <p14:tracePt t="378378" x="1608138" y="5054600"/>
          <p14:tracePt t="378452" x="1616075" y="5054600"/>
          <p14:tracePt t="378463" x="1625600" y="5054600"/>
          <p14:tracePt t="378475" x="1643063" y="5054600"/>
          <p14:tracePt t="378487" x="1687513" y="5072063"/>
          <p14:tracePt t="378500" x="1741488" y="5099050"/>
          <p14:tracePt t="378514" x="1822450" y="5116513"/>
          <p14:tracePt t="378529" x="1874838" y="5126038"/>
          <p14:tracePt t="378545" x="1946275" y="5126038"/>
          <p14:tracePt t="378562" x="2054225" y="5143500"/>
          <p14:tracePt t="378579" x="2108200" y="5143500"/>
          <p14:tracePt t="378597" x="2187575" y="5143500"/>
          <p14:tracePt t="378613" x="2197100" y="5143500"/>
          <p14:tracePt t="378628" x="2214563" y="5143500"/>
          <p14:tracePt t="378646" x="2224088" y="5143500"/>
          <p14:tracePt t="378790" x="2224088" y="5135563"/>
          <p14:tracePt t="378869" x="2224088" y="5116513"/>
          <p14:tracePt t="379904" x="2214563" y="5116513"/>
          <p14:tracePt t="379916" x="2205038" y="5116513"/>
          <p14:tracePt t="379928" x="2197100" y="5126038"/>
          <p14:tracePt t="379941" x="2160588" y="5126038"/>
          <p14:tracePt t="379953" x="2108200" y="5126038"/>
          <p14:tracePt t="379965" x="2036763" y="5126038"/>
          <p14:tracePt t="379979" x="1965325" y="5126038"/>
          <p14:tracePt t="379996" x="1893888" y="5126038"/>
          <p14:tracePt t="380014" x="1830388" y="5126038"/>
          <p14:tracePt t="380029" x="1803400" y="5126038"/>
          <p14:tracePt t="380046" x="1795463" y="5126038"/>
          <p14:tracePt t="380050" x="1785938" y="5126038"/>
          <p14:tracePt t="380063" x="1776413" y="5126038"/>
          <p14:tracePt t="380086" x="1768475" y="5126038"/>
          <p14:tracePt t="380122" x="1758950" y="5126038"/>
          <p14:tracePt t="380159" x="1741488" y="5126038"/>
          <p14:tracePt t="380183" x="1724025" y="5126038"/>
          <p14:tracePt t="380195" x="1697038" y="5126038"/>
          <p14:tracePt t="380207" x="1660525" y="5126038"/>
          <p14:tracePt t="380220" x="1625600" y="5126038"/>
          <p14:tracePt t="380232" x="1598613" y="5126038"/>
          <p14:tracePt t="380246" x="1581150" y="5126038"/>
          <p14:tracePt t="380263" x="1571625" y="5126038"/>
          <p14:tracePt t="380279" x="1562100" y="5126038"/>
          <p14:tracePt t="380296" x="1544638" y="5126038"/>
          <p14:tracePt t="380407" x="1554163" y="5126038"/>
          <p14:tracePt t="380420" x="1562100" y="5126038"/>
          <p14:tracePt t="380443" x="1571625" y="5126038"/>
          <p14:tracePt t="380456" x="1581150" y="5126038"/>
          <p14:tracePt t="380470" x="1598613" y="5126038"/>
          <p14:tracePt t="380482" x="1643063" y="5126038"/>
          <p14:tracePt t="380496" x="1714500" y="5126038"/>
          <p14:tracePt t="380512" x="1785938" y="5126038"/>
          <p14:tracePt t="380529" x="1911350" y="5116513"/>
          <p14:tracePt t="380546" x="2197100" y="5081588"/>
          <p14:tracePt t="380563" x="2347913" y="5064125"/>
          <p14:tracePt t="380578" x="2465388" y="5045075"/>
          <p14:tracePt t="380596" x="2643188" y="5027613"/>
          <p14:tracePt t="380612" x="2697163" y="5027613"/>
          <p14:tracePt t="380629" x="2768600" y="5027613"/>
          <p14:tracePt t="380645" x="2813050" y="5027613"/>
          <p14:tracePt t="380662" x="2822575" y="5037138"/>
          <p14:tracePt t="380678" x="2830513" y="5037138"/>
          <p14:tracePt t="380714" x="2840038" y="5037138"/>
          <p14:tracePt t="380773" x="2847975" y="5037138"/>
          <p14:tracePt t="380809" x="2857500" y="5037138"/>
          <p14:tracePt t="380821" x="2874963" y="5045075"/>
          <p14:tracePt t="380840" x="2901950" y="5064125"/>
          <p14:tracePt t="380852" x="2946400" y="5064125"/>
          <p14:tracePt t="380864" x="2965450" y="5072063"/>
          <p14:tracePt t="380878" x="2990850" y="5072063"/>
          <p14:tracePt t="380895" x="3017838" y="5072063"/>
          <p14:tracePt t="380911" x="3036888" y="5081588"/>
          <p14:tracePt t="380928" x="3081338" y="5081588"/>
          <p14:tracePt t="380945" x="3125788" y="5081588"/>
          <p14:tracePt t="380961" x="3232150" y="5081588"/>
          <p14:tracePt t="380979" x="3268663" y="5081588"/>
          <p14:tracePt t="380996" x="3303588" y="5081588"/>
          <p14:tracePt t="381013" x="3348038" y="5081588"/>
          <p14:tracePt t="381029" x="3375025" y="5099050"/>
          <p14:tracePt t="381048" x="3438525" y="5099050"/>
          <p14:tracePt t="381063" x="3473450" y="5108575"/>
          <p14:tracePt t="381079" x="3544888" y="5108575"/>
          <p14:tracePt t="381098" x="3643313" y="5108575"/>
          <p14:tracePt t="381113" x="3660775" y="5108575"/>
          <p14:tracePt t="381129" x="3697288" y="5108575"/>
          <p14:tracePt t="381148" x="3732213" y="5108575"/>
          <p14:tracePt t="381163" x="3741738" y="5108575"/>
          <p14:tracePt t="381179" x="3751263" y="5108575"/>
          <p14:tracePt t="381196" x="3768725" y="5116513"/>
          <p14:tracePt t="381213" x="3786188" y="5116513"/>
          <p14:tracePt t="381229" x="3795713" y="5116513"/>
          <p14:tracePt t="381246" x="3803650" y="5116513"/>
          <p14:tracePt t="383660" x="3776663" y="5116513"/>
          <p14:tracePt t="383672" x="3724275" y="5116513"/>
          <p14:tracePt t="383685" x="3670300" y="5116513"/>
          <p14:tracePt t="383697" x="3598863" y="5135563"/>
          <p14:tracePt t="383712" x="3527425" y="5135563"/>
          <p14:tracePt t="383728" x="3419475" y="5153025"/>
          <p14:tracePt t="383746" x="3276600" y="5153025"/>
          <p14:tracePt t="383778" x="3036888" y="5153025"/>
          <p14:tracePt t="383795" x="2867025" y="5153025"/>
          <p14:tracePt t="383812" x="2795588" y="5170488"/>
          <p14:tracePt t="383830" x="2697163" y="5170488"/>
          <p14:tracePt t="383847" x="2544763" y="5170488"/>
          <p14:tracePt t="383864" x="2446338" y="5170488"/>
          <p14:tracePt t="383879" x="2347913" y="5187950"/>
          <p14:tracePt t="383895" x="2251075" y="5187950"/>
          <p14:tracePt t="383912" x="2125663" y="5197475"/>
          <p14:tracePt t="383929" x="2071688" y="5214938"/>
          <p14:tracePt t="384300" x="2027238" y="5224463"/>
          <p14:tracePt t="384313" x="1973263" y="5224463"/>
          <p14:tracePt t="384324" x="1919288" y="5241925"/>
          <p14:tracePt t="384336" x="1866900" y="5241925"/>
          <p14:tracePt t="384348" x="1812925" y="5241925"/>
          <p14:tracePt t="384367" x="1776413" y="5241925"/>
          <p14:tracePt t="384380" x="1741488" y="5241925"/>
          <p14:tracePt t="384395" x="1714500" y="5241925"/>
          <p14:tracePt t="384412" x="1679575" y="5241925"/>
          <p14:tracePt t="384429" x="1616075" y="5251450"/>
          <p14:tracePt t="384445" x="1589088" y="5251450"/>
          <p14:tracePt t="384462" x="1571625" y="5251450"/>
          <p14:tracePt t="384479" x="1544638" y="5251450"/>
          <p14:tracePt t="384495" x="1536700" y="5251450"/>
          <p14:tracePt t="384513" x="1527175" y="5259388"/>
          <p14:tracePt t="384549" x="1517650" y="5259388"/>
          <p14:tracePt t="384609" x="1490663" y="5278438"/>
          <p14:tracePt t="384621" x="1455738" y="5286375"/>
          <p14:tracePt t="384633" x="1419225" y="5295900"/>
          <p14:tracePt t="384646" x="1357313" y="5330825"/>
          <p14:tracePt t="384662" x="1322388" y="5340350"/>
          <p14:tracePt t="384678" x="1295400" y="5340350"/>
          <p14:tracePt t="384695" x="1258888" y="5349875"/>
          <p14:tracePt t="384728" x="1250950" y="5349875"/>
          <p14:tracePt t="384780" x="1241425" y="5349875"/>
          <p14:tracePt t="384829" x="1241425" y="5367338"/>
          <p14:tracePt t="384854" x="1231900" y="5376863"/>
          <p14:tracePt t="384872" x="1204913" y="5384800"/>
          <p14:tracePt t="384884" x="1196975" y="5394325"/>
          <p14:tracePt t="384897" x="1179513" y="5402263"/>
          <p14:tracePt t="384910" x="1152525" y="5429250"/>
          <p14:tracePt t="384922" x="1143000" y="5438775"/>
          <p14:tracePt t="384933" x="1133475" y="5448300"/>
          <p14:tracePt t="384946" x="1125538" y="5448300"/>
          <p14:tracePt t="384969" x="1125538" y="5465763"/>
          <p14:tracePt t="385080" x="1125538" y="5473700"/>
          <p14:tracePt t="385104" x="1125538" y="5483225"/>
          <p14:tracePt t="385117" x="1125538" y="5492750"/>
          <p14:tracePt t="385154" x="1125538" y="5500688"/>
          <p14:tracePt t="385178" x="1133475" y="5500688"/>
          <p14:tracePt t="385226" x="1143000" y="5510213"/>
          <p14:tracePt t="385263" x="1152525" y="5510213"/>
          <p14:tracePt t="385324" x="1160463" y="5510213"/>
          <p14:tracePt t="385403" x="1169988" y="5510213"/>
          <p14:tracePt t="385547" x="1187450" y="5510213"/>
          <p14:tracePt t="385584" x="1196975" y="5510213"/>
          <p14:tracePt t="385634" x="1204913" y="5510213"/>
          <p14:tracePt t="385695" x="1214438" y="5510213"/>
          <p14:tracePt t="385755" x="1223963" y="5510213"/>
          <p14:tracePt t="385778" x="1231900" y="5510213"/>
          <p14:tracePt t="385803" x="1241425" y="5510213"/>
          <p14:tracePt t="385826" x="1258888" y="5510213"/>
          <p14:tracePt t="385850" x="1268413" y="5510213"/>
          <p14:tracePt t="385893" x="1276350" y="5510213"/>
          <p14:tracePt t="385942" x="1285875" y="5510213"/>
          <p14:tracePt t="385954" x="1295400" y="5510213"/>
          <p14:tracePt t="385965" x="1303338" y="5510213"/>
          <p14:tracePt t="385979" x="1330325" y="5510213"/>
          <p14:tracePt t="385996" x="1339850" y="5510213"/>
          <p14:tracePt t="386015" x="1357313" y="5510213"/>
          <p14:tracePt t="386046" x="1366838" y="5510213"/>
          <p14:tracePt t="386087" x="1374775" y="5510213"/>
          <p14:tracePt t="386111" x="1384300" y="5510213"/>
          <p14:tracePt t="386124" x="1401763" y="5510213"/>
          <p14:tracePt t="386135" x="1411288" y="5500688"/>
          <p14:tracePt t="386148" x="1419225" y="5500688"/>
          <p14:tracePt t="386162" x="1428750" y="5500688"/>
          <p14:tracePt t="386179" x="1438275" y="5500688"/>
          <p14:tracePt t="386196" x="1446213" y="5500688"/>
          <p14:tracePt t="386212" x="1455738" y="5500688"/>
          <p14:tracePt t="386229" x="1473200" y="5500688"/>
          <p14:tracePt t="386246" x="1482725" y="5492750"/>
          <p14:tracePt t="386262" x="1490663" y="5492750"/>
          <p14:tracePt t="386282" x="1500188" y="5492750"/>
          <p14:tracePt t="386297" x="1509713" y="5492750"/>
          <p14:tracePt t="386313" x="1517650" y="5492750"/>
          <p14:tracePt t="386331" x="1544638" y="5492750"/>
          <p14:tracePt t="386348" x="1554163" y="5492750"/>
          <p14:tracePt t="386364" x="1562100" y="5492750"/>
          <p14:tracePt t="386399" x="1581150" y="5492750"/>
          <p14:tracePt t="386413" x="1589088" y="5492750"/>
          <p14:tracePt t="386430" x="1616075" y="5492750"/>
          <p14:tracePt t="386448" x="1643063" y="5492750"/>
          <p14:tracePt t="386463" x="1670050" y="5492750"/>
          <p14:tracePt t="386480" x="1679575" y="5492750"/>
          <p14:tracePt t="386498" x="1697038" y="5492750"/>
          <p14:tracePt t="386513" x="1704975" y="5492750"/>
          <p14:tracePt t="386530" x="1714500" y="5492750"/>
          <p14:tracePt t="386547" x="1731963" y="5492750"/>
          <p14:tracePt t="386563" x="1741488" y="5492750"/>
          <p14:tracePt t="386582" x="1751013" y="5492750"/>
          <p14:tracePt t="386598" x="1758950" y="5492750"/>
          <p14:tracePt t="386618" x="1768475" y="5492750"/>
          <p14:tracePt t="386632" x="1776413" y="5492750"/>
          <p14:tracePt t="386653" x="1785938" y="5492750"/>
          <p14:tracePt t="386666" x="1803400" y="5492750"/>
          <p14:tracePt t="386690" x="1812925" y="5492750"/>
          <p14:tracePt t="386703" x="1822450" y="5492750"/>
          <p14:tracePt t="386728" x="1830388" y="5492750"/>
          <p14:tracePt t="386740" x="1839913" y="5492750"/>
          <p14:tracePt t="386752" x="1847850" y="5492750"/>
          <p14:tracePt t="386765" x="1857375" y="5492750"/>
          <p14:tracePt t="386788" x="1866900" y="5492750"/>
          <p14:tracePt t="386812" x="1884363" y="5492750"/>
          <p14:tracePt t="386837" x="1893888" y="5492750"/>
          <p14:tracePt t="386892" x="1901825" y="5492750"/>
          <p14:tracePt t="386967" x="1911350" y="5492750"/>
          <p14:tracePt t="387015" x="1911350" y="5483225"/>
          <p14:tracePt t="387039" x="1901825" y="5483225"/>
          <p14:tracePt t="387051" x="1874838" y="5483225"/>
          <p14:tracePt t="387063" x="1839913" y="5483225"/>
          <p14:tracePt t="387075" x="1785938" y="5483225"/>
          <p14:tracePt t="387087" x="1714500" y="5483225"/>
          <p14:tracePt t="387100" x="1643063" y="5483225"/>
          <p14:tracePt t="387112" x="1589088" y="5483225"/>
          <p14:tracePt t="387129" x="1554163" y="5483225"/>
          <p14:tracePt t="387149" x="1500188" y="5483225"/>
          <p14:tracePt t="387163" x="1490663" y="5483225"/>
          <p14:tracePt t="387180" x="1482725" y="5483225"/>
          <p14:tracePt t="387197" x="1473200" y="5483225"/>
          <p14:tracePt t="387230" x="1465263" y="5483225"/>
          <p14:tracePt t="387258" x="1438275" y="5483225"/>
          <p14:tracePt t="387270" x="1419225" y="5483225"/>
          <p14:tracePt t="387284" x="1411288" y="5483225"/>
          <p14:tracePt t="387297" x="1384300" y="5483225"/>
          <p14:tracePt t="387313" x="1347788" y="5483225"/>
          <p14:tracePt t="387330" x="1312863" y="5483225"/>
          <p14:tracePt t="387347" x="1303338" y="5483225"/>
          <p14:tracePt t="387364" x="1295400" y="5483225"/>
          <p14:tracePt t="387380" x="1285875" y="5483225"/>
          <p14:tracePt t="387411" x="1276350" y="5483225"/>
          <p14:tracePt t="387643" x="1285875" y="5483225"/>
          <p14:tracePt t="387667" x="1295400" y="5483225"/>
          <p14:tracePt t="387704" x="1303338" y="5483225"/>
          <p14:tracePt t="387740" x="1312863" y="5483225"/>
          <p14:tracePt t="387776" x="1322388" y="5483225"/>
          <p14:tracePt t="387824" x="1339850" y="5483225"/>
          <p14:tracePt t="387848" x="1347788" y="5483225"/>
          <p14:tracePt t="387861" x="1357313" y="5473700"/>
          <p14:tracePt t="387873" x="1374775" y="5473700"/>
          <p14:tracePt t="387885" x="1401763" y="5473700"/>
          <p14:tracePt t="387902" x="1419225" y="5473700"/>
          <p14:tracePt t="387915" x="1446213" y="5456238"/>
          <p14:tracePt t="387930" x="1473200" y="5456238"/>
          <p14:tracePt t="387947" x="1490663" y="5456238"/>
          <p14:tracePt t="387963" x="1544638" y="5448300"/>
          <p14:tracePt t="387979" x="1562100" y="5448300"/>
          <p14:tracePt t="387995" x="1589088" y="5448300"/>
          <p14:tracePt t="388012" x="1633538" y="5429250"/>
          <p14:tracePt t="388029" x="1660525" y="5429250"/>
          <p14:tracePt t="388048" x="1687513" y="5429250"/>
          <p14:tracePt t="388064" x="1714500" y="5429250"/>
          <p14:tracePt t="388080" x="1731963" y="5429250"/>
          <p14:tracePt t="388098" x="1795463" y="5421313"/>
          <p14:tracePt t="388113" x="1839913" y="5421313"/>
          <p14:tracePt t="388130" x="1874838" y="5421313"/>
          <p14:tracePt t="388147" x="1946275" y="5421313"/>
          <p14:tracePt t="388163" x="1990725" y="5421313"/>
          <p14:tracePt t="388181" x="2081213" y="5421313"/>
          <p14:tracePt t="388197" x="2116138" y="5421313"/>
          <p14:tracePt t="388214" x="2152650" y="5421313"/>
          <p14:tracePt t="388230" x="2251075" y="5421313"/>
          <p14:tracePt t="388247" x="2268538" y="5421313"/>
          <p14:tracePt t="388263" x="2312988" y="5421313"/>
          <p14:tracePt t="388280" x="2330450" y="5421313"/>
          <p14:tracePt t="388297" x="2339975" y="5421313"/>
          <p14:tracePt t="388315" x="2347913" y="5411788"/>
          <p14:tracePt t="388696" x="2366963" y="5411788"/>
          <p14:tracePt t="388707" x="2393950" y="5411788"/>
          <p14:tracePt t="388720" x="2419350" y="5411788"/>
          <p14:tracePt t="388732" x="2438400" y="5411788"/>
          <p14:tracePt t="388747" x="2446338" y="5411788"/>
          <p14:tracePt t="388763" x="2473325" y="5411788"/>
          <p14:tracePt t="388780" x="2490788" y="5411788"/>
          <p14:tracePt t="388797" x="2500313" y="5411788"/>
          <p14:tracePt t="388814" x="2509838" y="5411788"/>
          <p14:tracePt t="388831" x="2536825" y="5421313"/>
          <p14:tracePt t="388848" x="2544763" y="5421313"/>
          <p14:tracePt t="388862" x="2554288" y="5421313"/>
          <p14:tracePt t="388879" x="2562225" y="5421313"/>
          <p14:tracePt t="388895" x="2571750" y="5421313"/>
          <p14:tracePt t="388912" x="2581275" y="5429250"/>
          <p14:tracePt t="388929" x="2589213" y="5429250"/>
          <p14:tracePt t="388946" x="2608263" y="5429250"/>
          <p14:tracePt t="388963" x="2616200" y="5429250"/>
          <p14:tracePt t="388982" x="2633663" y="5438775"/>
          <p14:tracePt t="389013" x="2643188" y="5438775"/>
          <p14:tracePt t="389032" x="2643188" y="5456238"/>
          <p14:tracePt t="389055" x="2652713" y="5456238"/>
          <p14:tracePt t="389079" x="2660650" y="5456238"/>
          <p14:tracePt t="389116" x="2670175" y="5456238"/>
          <p14:tracePt t="389152" x="2687638" y="5456238"/>
          <p14:tracePt t="389200" x="2697163" y="5456238"/>
          <p14:tracePt t="389237" x="2705100" y="5456238"/>
          <p14:tracePt t="389273" x="2714625" y="5456238"/>
          <p14:tracePt t="389308" x="2724150" y="5456238"/>
          <p14:tracePt t="389344" x="2732088" y="5456238"/>
          <p14:tracePt t="389356" x="2732088" y="5465763"/>
          <p14:tracePt t="389382" x="2741613" y="5465763"/>
          <p14:tracePt t="389437" x="2759075" y="5465763"/>
          <p14:tracePt t="389500" x="2768600" y="5465763"/>
          <p14:tracePt t="389550" x="2776538" y="5465763"/>
          <p14:tracePt t="389610" x="2786063" y="5465763"/>
          <p14:tracePt t="389683" x="2795588" y="5465763"/>
          <p14:tracePt t="389743" x="2803525" y="5465763"/>
          <p14:tracePt t="389780" x="2813050" y="5465763"/>
          <p14:tracePt t="389804" x="2830513" y="5465763"/>
          <p14:tracePt t="389829" x="2840038" y="5465763"/>
          <p14:tracePt t="389841" x="2847975" y="5465763"/>
          <p14:tracePt t="389866" x="2857500" y="5465763"/>
          <p14:tracePt t="389888" x="2867025" y="5465763"/>
          <p14:tracePt t="389920" x="2874963" y="5465763"/>
          <p14:tracePt t="389944" x="2884488" y="5465763"/>
          <p14:tracePt t="389956" x="2894013" y="5465763"/>
          <p14:tracePt t="389968" x="2911475" y="5465763"/>
          <p14:tracePt t="389981" x="2919413" y="5465763"/>
          <p14:tracePt t="389997" x="2928938" y="5465763"/>
          <p14:tracePt t="390014" x="2938463" y="5465763"/>
          <p14:tracePt t="390030" x="2955925" y="5465763"/>
          <p14:tracePt t="390047" x="2965450" y="5465763"/>
          <p14:tracePt t="390063" x="2982913" y="5465763"/>
          <p14:tracePt t="390080" x="3009900" y="5465763"/>
          <p14:tracePt t="390097" x="3017838" y="5465763"/>
          <p14:tracePt t="390115" x="3044825" y="5465763"/>
          <p14:tracePt t="390131" x="3054350" y="5465763"/>
          <p14:tracePt t="390147" x="3071813" y="5465763"/>
          <p14:tracePt t="390164" x="3081338" y="5465763"/>
          <p14:tracePt t="390181" x="3089275" y="5465763"/>
          <p14:tracePt t="390197" x="3108325" y="5465763"/>
          <p14:tracePt t="390213" x="3125788" y="5465763"/>
          <p14:tracePt t="390230" x="3133725" y="5465763"/>
          <p14:tracePt t="390246" x="3152775" y="5465763"/>
          <p14:tracePt t="390263" x="3187700" y="5465763"/>
          <p14:tracePt t="390279" x="3205163" y="5465763"/>
          <p14:tracePt t="390296" x="3232150" y="5465763"/>
          <p14:tracePt t="390312" x="3268663" y="5473700"/>
          <p14:tracePt t="390329" x="3286125" y="5473700"/>
          <p14:tracePt t="390346" x="3348038" y="5473700"/>
          <p14:tracePt t="390362" x="3375025" y="5473700"/>
          <p14:tracePt t="390379" x="3394075" y="5473700"/>
          <p14:tracePt t="390396" x="3455988" y="5492750"/>
          <p14:tracePt t="390412" x="3465513" y="5492750"/>
          <p14:tracePt t="390431" x="3490913" y="5492750"/>
          <p14:tracePt t="390449" x="3517900" y="5492750"/>
          <p14:tracePt t="390464" x="3527425" y="5492750"/>
          <p14:tracePt t="390480" x="3544888" y="5492750"/>
          <p14:tracePt t="390497" x="3571875" y="5492750"/>
          <p14:tracePt t="390514" x="3598863" y="5492750"/>
          <p14:tracePt t="390531" x="3616325" y="5483225"/>
          <p14:tracePt t="390547" x="3652838" y="5473700"/>
          <p14:tracePt t="390564" x="3660775" y="5465763"/>
          <p14:tracePt t="390580" x="3687763" y="5465763"/>
          <p14:tracePt t="390597" x="3705225" y="5438775"/>
          <p14:tracePt t="390614" x="3714750" y="5429250"/>
          <p14:tracePt t="390632" x="3724275" y="5429250"/>
          <p14:tracePt t="390647" x="3732213" y="5421313"/>
          <p14:tracePt t="390682" x="3741738" y="5411788"/>
          <p14:tracePt t="390729" x="3741738" y="5402263"/>
          <p14:tracePt t="390766" x="3741738" y="5394325"/>
          <p14:tracePt t="390802" x="3741738" y="5384800"/>
          <p14:tracePt t="390815" x="3741738" y="5376863"/>
          <p14:tracePt t="390828" x="3741738" y="5357813"/>
          <p14:tracePt t="390839" x="3741738" y="5349875"/>
          <p14:tracePt t="390851" x="3741738" y="5340350"/>
          <p14:tracePt t="390864" x="3741738" y="5330825"/>
          <p14:tracePt t="390879" x="3732213" y="5305425"/>
          <p14:tracePt t="390896" x="3732213" y="5295900"/>
          <p14:tracePt t="390913" x="3714750" y="5286375"/>
          <p14:tracePt t="390931" x="3705225" y="5278438"/>
          <p14:tracePt t="390946" x="3687763" y="5268913"/>
          <p14:tracePt t="390963" x="3679825" y="5268913"/>
          <p14:tracePt t="390979" x="3652838" y="5251450"/>
          <p14:tracePt t="390996" x="3643313" y="5233988"/>
          <p14:tracePt t="391013" x="3616325" y="5224463"/>
          <p14:tracePt t="391029" x="3581400" y="5214938"/>
          <p14:tracePt t="391046" x="3562350" y="5214938"/>
          <p14:tracePt t="391064" x="3500438" y="5207000"/>
          <p14:tracePt t="391079" x="3446463" y="5207000"/>
          <p14:tracePt t="391096" x="3402013" y="5187950"/>
          <p14:tracePt t="391113" x="3348038" y="5187950"/>
          <p14:tracePt t="391129" x="3295650" y="5187950"/>
          <p14:tracePt t="391149" x="3232150" y="5187950"/>
          <p14:tracePt t="391165" x="3179763" y="5187950"/>
          <p14:tracePt t="391180" x="3125788" y="5187950"/>
          <p14:tracePt t="391196" x="3000375" y="5187950"/>
          <p14:tracePt t="391212" x="2946400" y="5187950"/>
          <p14:tracePt t="391229" x="2911475" y="5187950"/>
          <p14:tracePt t="391246" x="2867025" y="5187950"/>
          <p14:tracePt t="391262" x="2847975" y="5187950"/>
          <p14:tracePt t="391279" x="2830513" y="5187950"/>
          <p14:tracePt t="391296" x="2768600" y="5187950"/>
          <p14:tracePt t="391312" x="2732088" y="5197475"/>
          <p14:tracePt t="391330" x="2633663" y="5207000"/>
          <p14:tracePt t="391347" x="2581275" y="5224463"/>
          <p14:tracePt t="391363" x="2544763" y="5224463"/>
          <p14:tracePt t="391380" x="2446338" y="5233988"/>
          <p14:tracePt t="391396" x="2401888" y="5233988"/>
          <p14:tracePt t="391413" x="2347913" y="5233988"/>
          <p14:tracePt t="391430" x="2303463" y="5233988"/>
          <p14:tracePt t="391446" x="2232025" y="5251450"/>
          <p14:tracePt t="391463" x="2214563" y="5251450"/>
          <p14:tracePt t="391479" x="2197100" y="5251450"/>
          <p14:tracePt t="391496" x="2187575" y="5259388"/>
          <p14:tracePt t="391531" x="2187575" y="5268913"/>
          <p14:tracePt t="391554" x="2187575" y="5278438"/>
          <p14:tracePt t="391580" x="2179638" y="5286375"/>
          <p14:tracePt t="391591" x="2170113" y="5313363"/>
          <p14:tracePt t="391603" x="2152650" y="5330825"/>
          <p14:tracePt t="391615" x="2143125" y="5340350"/>
          <p14:tracePt t="391629" x="2143125" y="5357813"/>
          <p14:tracePt t="391646" x="2133600" y="5357813"/>
          <p14:tracePt t="391663" x="2133600" y="5367338"/>
          <p14:tracePt t="391688" x="2133600" y="5376863"/>
          <p14:tracePt t="391748" x="2143125" y="5384800"/>
          <p14:tracePt t="391762" x="2143125" y="5394325"/>
          <p14:tracePt t="391774" x="2152650" y="5402263"/>
          <p14:tracePt t="391787" x="2160588" y="5411788"/>
          <p14:tracePt t="391809" x="2179638" y="5429250"/>
          <p14:tracePt t="391822" x="2187575" y="5438775"/>
          <p14:tracePt t="391833" x="2197100" y="5448300"/>
          <p14:tracePt t="391846" x="2205038" y="5456238"/>
          <p14:tracePt t="391862" x="2214563" y="5456238"/>
          <p14:tracePt t="391879" x="2224088" y="5465763"/>
          <p14:tracePt t="391896" x="2259013" y="5473700"/>
          <p14:tracePt t="391912" x="2268538" y="5483225"/>
          <p14:tracePt t="391929" x="2295525" y="5500688"/>
          <p14:tracePt t="391946" x="2303463" y="5510213"/>
          <p14:tracePt t="391962" x="2322513" y="5519738"/>
          <p14:tracePt t="391980" x="2330450" y="5519738"/>
          <p14:tracePt t="391998" x="2366963" y="5527675"/>
          <p14:tracePt t="392013" x="2401888" y="5527675"/>
          <p14:tracePt t="392030" x="2438400" y="5546725"/>
          <p14:tracePt t="392046" x="2517775" y="5546725"/>
          <p14:tracePt t="392063" x="2536825" y="5546725"/>
          <p14:tracePt t="392079" x="2562225" y="5546725"/>
          <p14:tracePt t="392096" x="2598738" y="5546725"/>
          <p14:tracePt t="392113" x="2616200" y="5546725"/>
          <p14:tracePt t="392129" x="2643188" y="5546725"/>
          <p14:tracePt t="392146" x="2705100" y="5546725"/>
          <p14:tracePt t="392162" x="2714625" y="5546725"/>
          <p14:tracePt t="392179" x="2732088" y="5546725"/>
          <p14:tracePt t="392196" x="2751138" y="5546725"/>
          <p14:tracePt t="392213" x="2776538" y="5546725"/>
          <p14:tracePt t="392231" x="2840038" y="5546725"/>
          <p14:tracePt t="392248" x="2857500" y="5546725"/>
          <p14:tracePt t="392265" x="2894013" y="5546725"/>
          <p14:tracePt t="392280" x="2946400" y="5546725"/>
          <p14:tracePt t="392296" x="2965450" y="5546725"/>
          <p14:tracePt t="392313" x="2973388" y="5546725"/>
          <p14:tracePt t="392330" x="3036888" y="5546725"/>
          <p14:tracePt t="392347" x="3062288" y="5546725"/>
          <p14:tracePt t="392363" x="3116263" y="5546725"/>
          <p14:tracePt t="392380" x="3160713" y="5546725"/>
          <p14:tracePt t="392396" x="3179763" y="5546725"/>
          <p14:tracePt t="392413" x="3224213" y="5546725"/>
          <p14:tracePt t="392429" x="3251200" y="5546725"/>
          <p14:tracePt t="392446" x="3268663" y="5546725"/>
          <p14:tracePt t="392463" x="3295650" y="5546725"/>
          <p14:tracePt t="392479" x="3340100" y="5554663"/>
          <p14:tracePt t="392497" x="3348038" y="5554663"/>
          <p14:tracePt t="392513" x="3384550" y="5554663"/>
          <p14:tracePt t="392531" x="3429000" y="5554663"/>
          <p14:tracePt t="392548" x="3455988" y="5554663"/>
          <p14:tracePt t="392566" x="3482975" y="5554663"/>
          <p14:tracePt t="392581" x="3500438" y="5554663"/>
          <p14:tracePt t="392598" x="3509963" y="5554663"/>
          <p14:tracePt t="392616" x="3527425" y="5554663"/>
          <p14:tracePt t="392631" x="3536950" y="5554663"/>
          <p14:tracePt t="392647" x="3562350" y="5554663"/>
          <p14:tracePt t="392666" x="3571875" y="5554663"/>
          <p14:tracePt t="392681" x="3581400" y="5554663"/>
          <p14:tracePt t="392714" x="3581400" y="5546725"/>
          <p14:tracePt t="392731" x="3589338" y="5546725"/>
          <p14:tracePt t="392747" x="3589338" y="5537200"/>
          <p14:tracePt t="392764" x="3598863" y="5510213"/>
          <p14:tracePt t="392781" x="3598863" y="5500688"/>
          <p14:tracePt t="392799" x="3608388" y="5492750"/>
          <p14:tracePt t="392814" x="3608388" y="5483225"/>
          <p14:tracePt t="392846" x="3608388" y="5473700"/>
          <p14:tracePt t="392870" x="3616325" y="5465763"/>
          <p14:tracePt t="392882" x="3616325" y="5456238"/>
          <p14:tracePt t="392896" x="3633788" y="5456238"/>
          <p14:tracePt t="392913" x="3633788" y="5438775"/>
          <p14:tracePt t="392930" x="3633788" y="5429250"/>
          <p14:tracePt t="392960" x="3633788" y="5421313"/>
          <p14:tracePt t="393023" x="3643313" y="5411788"/>
          <p14:tracePt t="393060" x="3643313" y="5402263"/>
          <p14:tracePt t="393072" x="3652838" y="5402263"/>
          <p14:tracePt t="393084" x="3652838" y="5394325"/>
          <p14:tracePt t="393121" x="3652838" y="5384800"/>
          <p14:tracePt t="393145" x="3652838" y="5367338"/>
          <p14:tracePt t="393218" x="3652838" y="5357813"/>
          <p14:tracePt t="393291" x="3652838" y="5349875"/>
          <p14:tracePt t="395259" x="3660775" y="5349875"/>
          <p14:tracePt t="395296" x="3660775" y="5357813"/>
          <p14:tracePt t="395320" x="3670300" y="5357813"/>
          <p14:tracePt t="395332" x="3679825" y="5376863"/>
          <p14:tracePt t="395344" x="3705225" y="5376863"/>
          <p14:tracePt t="395356" x="3714750" y="5376863"/>
          <p14:tracePt t="395367" x="3732213" y="5376863"/>
          <p14:tracePt t="395381" x="3741738" y="5376863"/>
          <p14:tracePt t="395397" x="3759200" y="5376863"/>
          <p14:tracePt t="395413" x="3768725" y="5376863"/>
          <p14:tracePt t="395430" x="3776663" y="5376863"/>
          <p14:tracePt t="395452" x="3786188" y="5376863"/>
          <p14:tracePt t="395483" x="3795713" y="5376863"/>
          <p14:tracePt t="395519" x="3803650" y="5376863"/>
          <p14:tracePt t="395531" x="3813175" y="5376863"/>
          <p14:tracePt t="395544" x="3822700" y="5376863"/>
          <p14:tracePt t="395556" x="3848100" y="5376863"/>
          <p14:tracePt t="395568" x="3857625" y="5376863"/>
          <p14:tracePt t="395592" x="3867150" y="5376863"/>
          <p14:tracePt t="395617" x="3875088" y="5376863"/>
          <p14:tracePt t="395642" x="3884613" y="5376863"/>
          <p14:tracePt t="395678" x="3902075" y="5376863"/>
          <p14:tracePt t="395715" x="3911600" y="5384800"/>
          <p14:tracePt t="395775" x="3919538" y="5384800"/>
          <p14:tracePt t="395836" x="3929063" y="5384800"/>
          <p14:tracePt t="395861" x="3938588" y="5384800"/>
          <p14:tracePt t="396341" x="3946525" y="5384800"/>
          <p14:tracePt t="396355" x="3956050" y="5384800"/>
          <p14:tracePt t="396366" x="3973513" y="5384800"/>
          <p14:tracePt t="396377" x="3983038" y="5384800"/>
          <p14:tracePt t="396390" x="3990975" y="5384800"/>
          <p14:tracePt t="396402" x="4010025" y="5384800"/>
          <p14:tracePt t="396415" x="4017963" y="5394325"/>
          <p14:tracePt t="396431" x="4037013" y="5394325"/>
          <p14:tracePt t="396449" x="4044950" y="5394325"/>
          <p14:tracePt t="396465" x="4062413" y="5394325"/>
          <p14:tracePt t="396505" x="4071938" y="5394325"/>
          <p14:tracePt t="396530" x="4081463" y="5394325"/>
          <p14:tracePt t="396542" x="4089400" y="5394325"/>
          <p14:tracePt t="396566" x="4098925" y="5394325"/>
          <p14:tracePt t="396592" x="4116388" y="5394325"/>
          <p14:tracePt t="396629" x="4125913" y="5394325"/>
          <p14:tracePt t="396653" x="4133850" y="5394325"/>
          <p14:tracePt t="396688" x="4143375" y="5394325"/>
          <p14:tracePt t="396713" x="4152900" y="5394325"/>
          <p14:tracePt t="396737" x="4160838" y="5394325"/>
          <p14:tracePt t="396761" x="4170363" y="5394325"/>
          <p14:tracePt t="396797" x="4187825" y="5394325"/>
          <p14:tracePt t="396834" x="4197350" y="5394325"/>
          <p14:tracePt t="396870" x="4205288" y="5394325"/>
          <p14:tracePt t="396894" x="4214813" y="5394325"/>
          <p14:tracePt t="396918" x="4214813" y="5402263"/>
          <p14:tracePt t="396931" x="4224338" y="5402263"/>
          <p14:tracePt t="396967" x="4232275" y="5402263"/>
          <p14:tracePt t="396998" x="4241800" y="5402263"/>
          <p14:tracePt t="397010" x="4259263" y="5402263"/>
          <p14:tracePt t="397022" x="4268788" y="5402263"/>
          <p14:tracePt t="397046" x="4276725" y="5402263"/>
          <p14:tracePt t="397059" x="4276725" y="5411788"/>
          <p14:tracePt t="397071" x="4286250" y="5411788"/>
          <p14:tracePt t="397096" x="4295775" y="5411788"/>
          <p14:tracePt t="397108" x="4303713" y="5411788"/>
          <p14:tracePt t="397120" x="4313238" y="5411788"/>
          <p14:tracePt t="397133" x="4330700" y="5411788"/>
          <p14:tracePt t="397148" x="4340225" y="5421313"/>
          <p14:tracePt t="397168" x="4348163" y="5421313"/>
          <p14:tracePt t="397192" x="4357688" y="5421313"/>
          <p14:tracePt t="397205" x="4367213" y="5421313"/>
          <p14:tracePt t="397217" x="4375150" y="5421313"/>
          <p14:tracePt t="397231" x="4384675" y="5421313"/>
          <p14:tracePt t="397248" x="4394200" y="5421313"/>
          <p14:tracePt t="397267" x="4411663" y="5421313"/>
          <p14:tracePt t="397289" x="4419600" y="5421313"/>
          <p14:tracePt t="397302" x="4419600" y="5429250"/>
          <p14:tracePt t="397325" x="4429125" y="5429250"/>
          <p14:tracePt t="397337" x="4438650" y="5429250"/>
          <p14:tracePt t="397361" x="4446588" y="5429250"/>
          <p14:tracePt t="397397" x="4456113" y="5429250"/>
          <p14:tracePt t="397434" x="4465638" y="5429250"/>
          <p14:tracePt t="397458" x="4483100" y="5429250"/>
          <p14:tracePt t="397489" x="4491038" y="5429250"/>
          <p14:tracePt t="397526" x="4500563" y="5429250"/>
          <p14:tracePt t="397565" x="4510088" y="5429250"/>
          <p14:tracePt t="397602" x="4518025" y="5429250"/>
          <p14:tracePt t="397664" x="4527550" y="5429250"/>
          <p14:tracePt t="397873" x="4537075" y="5429250"/>
          <p14:tracePt t="397910" x="4554538" y="5429250"/>
          <p14:tracePt t="397934" x="4562475" y="5429250"/>
          <p14:tracePt t="397959" x="4572000" y="5429250"/>
          <p14:tracePt t="397983" x="4581525" y="5448300"/>
          <p14:tracePt t="398011" x="4589463" y="5448300"/>
          <p14:tracePt t="398038" x="4598988" y="5448300"/>
          <p14:tracePt t="398059" x="4608513" y="5448300"/>
          <p14:tracePt t="398083" x="4616450" y="5448300"/>
          <p14:tracePt t="398107" x="4633913" y="5448300"/>
          <p14:tracePt t="398144" x="4643438" y="5448300"/>
          <p14:tracePt t="398157" x="4652963" y="5448300"/>
          <p14:tracePt t="398168" x="4652963" y="5456238"/>
          <p14:tracePt t="398182" x="4660900" y="5456238"/>
          <p14:tracePt t="398198" x="4670425" y="5456238"/>
          <p14:tracePt t="398215" x="4679950" y="5456238"/>
          <p14:tracePt t="398232" x="4705350" y="5456238"/>
          <p14:tracePt t="398248" x="4714875" y="5456238"/>
          <p14:tracePt t="398265" x="4732338" y="5465763"/>
          <p14:tracePt t="398281" x="4751388" y="5465763"/>
          <p14:tracePt t="398299" x="4776788" y="5465763"/>
          <p14:tracePt t="398314" x="4822825" y="5465763"/>
          <p14:tracePt t="398331" x="4848225" y="5465763"/>
          <p14:tracePt t="398347" x="4867275" y="5473700"/>
          <p14:tracePt t="398363" x="4911725" y="5473700"/>
          <p14:tracePt t="398380" x="4938713" y="5473700"/>
          <p14:tracePt t="398398" x="4973638" y="5473700"/>
          <p14:tracePt t="398414" x="4992688" y="5473700"/>
          <p14:tracePt t="398448" x="5010150" y="5473700"/>
          <p14:tracePt t="398482" x="5018088" y="5473700"/>
          <p14:tracePt t="399286" x="4983163" y="5473700"/>
          <p14:tracePt t="399298" x="4946650" y="5473700"/>
          <p14:tracePt t="399310" x="4875213" y="5473700"/>
          <p14:tracePt t="399322" x="4840288" y="5473700"/>
          <p14:tracePt t="399334" x="4795838" y="5473700"/>
          <p14:tracePt t="399349" x="4786313" y="5473700"/>
          <p14:tracePt t="399365" x="4776788" y="5473700"/>
          <p14:tracePt t="399382" x="4768850" y="5473700"/>
          <p14:tracePt t="399398" x="4759325" y="5473700"/>
          <p14:tracePt t="399444" x="4732338" y="5473700"/>
          <p14:tracePt t="399455" x="4697413" y="5492750"/>
          <p14:tracePt t="399467" x="4660900" y="5492750"/>
          <p14:tracePt t="399481" x="4652963" y="5492750"/>
          <p14:tracePt t="399498" x="4616450" y="5492750"/>
          <p14:tracePt t="399515" x="4572000" y="5500688"/>
          <p14:tracePt t="399531" x="4554538" y="5500688"/>
          <p14:tracePt t="399548" x="4537075" y="5500688"/>
          <p14:tracePt t="399565" x="4518025" y="5500688"/>
          <p14:tracePt t="399803" x="4527550" y="5500688"/>
          <p14:tracePt t="399840" x="4537075" y="5500688"/>
          <p14:tracePt t="399876" x="4545013" y="5500688"/>
          <p14:tracePt t="399914" x="4554538" y="5500688"/>
          <p14:tracePt t="399949" x="4562475" y="5500688"/>
          <p14:tracePt t="399961" x="4572000" y="5500688"/>
          <p14:tracePt t="399974" x="4581525" y="5492750"/>
          <p14:tracePt t="399986" x="4598988" y="5492750"/>
          <p14:tracePt t="399999" x="4608513" y="5492750"/>
          <p14:tracePt t="400018" x="4625975" y="5492750"/>
          <p14:tracePt t="400031" x="4652963" y="5483225"/>
          <p14:tracePt t="400049" x="4670425" y="5483225"/>
          <p14:tracePt t="400065" x="4732338" y="5465763"/>
          <p14:tracePt t="400082" x="4759325" y="5456238"/>
          <p14:tracePt t="400099" x="4795838" y="5456238"/>
          <p14:tracePt t="400115" x="4857750" y="5438775"/>
          <p14:tracePt t="400132" x="4884738" y="5438775"/>
          <p14:tracePt t="400150" x="4929188" y="5438775"/>
          <p14:tracePt t="400166" x="4956175" y="5438775"/>
          <p14:tracePt t="400181" x="4973638" y="5438775"/>
          <p14:tracePt t="400197" x="5037138" y="5429250"/>
          <p14:tracePt t="400214" x="5064125" y="5429250"/>
          <p14:tracePt t="400231" x="5072063" y="5429250"/>
          <p14:tracePt t="400247" x="5116513" y="5429250"/>
          <p14:tracePt t="400265" x="5153025" y="5429250"/>
          <p14:tracePt t="400283" x="5214938" y="5429250"/>
          <p14:tracePt t="400299" x="5251450" y="5429250"/>
          <p14:tracePt t="400315" x="5278438" y="5429250"/>
          <p14:tracePt t="400334" x="5340350" y="5429250"/>
          <p14:tracePt t="400349" x="5357813" y="5429250"/>
          <p14:tracePt t="400366" x="5367338" y="5429250"/>
          <p14:tracePt t="400382" x="5438775" y="5429250"/>
          <p14:tracePt t="400399" x="5465763" y="5429250"/>
          <p14:tracePt t="400415" x="5492750" y="5429250"/>
          <p14:tracePt t="400432" x="5510213" y="5429250"/>
          <p14:tracePt t="400448" x="5527675" y="5429250"/>
          <p14:tracePt t="400467" x="5545138" y="5429250"/>
          <p14:tracePt t="400498" x="5564188" y="5429250"/>
          <p14:tracePt t="400515" x="5572125" y="5429250"/>
          <p14:tracePt t="400840" x="5589588" y="5429250"/>
          <p14:tracePt t="400852" x="5616575" y="5429250"/>
          <p14:tracePt t="400864" x="5653088" y="5429250"/>
          <p14:tracePt t="400876" x="5688013" y="5429250"/>
          <p14:tracePt t="400888" x="5715000" y="5429250"/>
          <p14:tracePt t="400901" x="5741988" y="5429250"/>
          <p14:tracePt t="400915" x="5778500" y="5429250"/>
          <p14:tracePt t="400932" x="5795963" y="5429250"/>
          <p14:tracePt t="400949" x="5849938" y="5448300"/>
          <p14:tracePt t="400965" x="5867400" y="5448300"/>
          <p14:tracePt t="400982" x="5894388" y="5448300"/>
          <p14:tracePt t="400999" x="5938838" y="5448300"/>
          <p14:tracePt t="401014" x="5946775" y="5448300"/>
          <p14:tracePt t="401031" x="5956300" y="5448300"/>
          <p14:tracePt t="401047" x="5965825" y="5448300"/>
          <p14:tracePt t="401064" x="5973763" y="5448300"/>
          <p14:tracePt t="401087" x="5992813" y="5448300"/>
          <p14:tracePt t="401099" x="6000750" y="5448300"/>
          <p14:tracePt t="401114" x="6010275" y="5448300"/>
          <p14:tracePt t="401135" x="6018213" y="5448300"/>
          <p14:tracePt t="401172" x="6027738" y="5448300"/>
          <p14:tracePt t="401196" x="6037263" y="5448300"/>
          <p14:tracePt t="401220" x="6045200" y="5448300"/>
          <p14:tracePt t="401232" x="6064250" y="5448300"/>
          <p14:tracePt t="401257" x="6072188" y="5448300"/>
          <p14:tracePt t="401282" x="6081713" y="5448300"/>
          <p14:tracePt t="401294" x="6089650" y="5448300"/>
          <p14:tracePt t="401307" x="6099175" y="5448300"/>
          <p14:tracePt t="401319" x="6126163" y="5448300"/>
          <p14:tracePt t="401332" x="6135688" y="5448300"/>
          <p14:tracePt t="401349" x="6143625" y="5448300"/>
          <p14:tracePt t="401367" x="6161088" y="5448300"/>
          <p14:tracePt t="401398" x="6170613" y="5448300"/>
          <p14:tracePt t="401427" x="6180138" y="5448300"/>
          <p14:tracePt t="403179" x="6207125" y="5448300"/>
          <p14:tracePt t="403192" x="6242050" y="5448300"/>
          <p14:tracePt t="403203" x="6278563" y="5448300"/>
          <p14:tracePt t="403216" x="6303963" y="5448300"/>
          <p14:tracePt t="403232" x="6323013" y="5448300"/>
          <p14:tracePt t="403249" x="6350000" y="5448300"/>
          <p14:tracePt t="403265" x="6384925" y="5448300"/>
          <p14:tracePt t="403282" x="6394450" y="5448300"/>
          <p14:tracePt t="403300" x="6402388" y="5448300"/>
          <p14:tracePt t="403333" x="6411913" y="5448300"/>
          <p14:tracePt t="403351" x="6421438" y="5448300"/>
          <p14:tracePt t="403373" x="6429375" y="5448300"/>
          <p14:tracePt t="403409" x="6446838" y="5448300"/>
          <p14:tracePt t="403434" x="6456363" y="5448300"/>
          <p14:tracePt t="403445" x="6465888" y="5448300"/>
          <p14:tracePt t="403469" x="6473825" y="5448300"/>
          <p14:tracePt t="403494" x="6483350" y="5448300"/>
          <p14:tracePt t="403669" x="6492875" y="5448300"/>
          <p14:tracePt t="403681" x="6500813" y="5448300"/>
          <p14:tracePt t="403705" x="6518275" y="5456238"/>
          <p14:tracePt t="403729" x="6527800" y="5456238"/>
          <p14:tracePt t="403753" x="6537325" y="5465763"/>
          <p14:tracePt t="403778" x="6537325" y="5473700"/>
          <p14:tracePt t="403791" x="6545263" y="5473700"/>
          <p14:tracePt t="509711" x="6510338" y="5473700"/>
          <p14:tracePt t="509723" x="6438900" y="5473700"/>
          <p14:tracePt t="509735" x="6357938" y="5473700"/>
          <p14:tracePt t="509747" x="6242050" y="5465763"/>
          <p14:tracePt t="509761" x="6143625" y="5465763"/>
          <p14:tracePt t="509778" x="6072188" y="5465763"/>
          <p14:tracePt t="509797" x="5938838" y="5456238"/>
          <p14:tracePt t="509812" x="5884863" y="5456238"/>
          <p14:tracePt t="509828" x="5830888" y="5438775"/>
          <p14:tracePt t="509845" x="5768975" y="5438775"/>
          <p14:tracePt t="509862" x="5751513" y="5438775"/>
          <p14:tracePt t="509878" x="5741988" y="5438775"/>
          <p14:tracePt t="509895" x="5715000" y="5438775"/>
          <p14:tracePt t="509930" x="5697538" y="5438775"/>
          <p14:tracePt t="509945" x="5688013" y="5438775"/>
          <p14:tracePt t="509962" x="5680075" y="5438775"/>
          <p14:tracePt t="509980" x="5670550" y="5438775"/>
          <p14:tracePt t="510300" x="5608638" y="5438775"/>
          <p14:tracePt t="510313" x="5510213" y="5438775"/>
          <p14:tracePt t="510325" x="5384800" y="5438775"/>
          <p14:tracePt t="510337" x="5268913" y="5448300"/>
          <p14:tracePt t="510349" x="5143500" y="5448300"/>
          <p14:tracePt t="510362" x="5045075" y="5465763"/>
          <p14:tracePt t="510378" x="4965700" y="5483225"/>
          <p14:tracePt t="510395" x="4894263" y="5483225"/>
          <p14:tracePt t="510412" x="4759325" y="5492750"/>
          <p14:tracePt t="510429" x="4705350" y="5492750"/>
          <p14:tracePt t="510445" x="4652963" y="5510213"/>
          <p14:tracePt t="510461" x="4608513" y="5510213"/>
          <p14:tracePt t="510495" x="4598988" y="5510213"/>
          <p14:tracePt t="516048" x="4456113" y="5510213"/>
          <p14:tracePt t="516060" x="4214813" y="5473700"/>
          <p14:tracePt t="516073" x="3840163" y="5429250"/>
          <p14:tracePt t="516085" x="3286125" y="5376863"/>
          <p14:tracePt t="516098" x="2679700" y="5278438"/>
          <p14:tracePt t="516112" x="2009775" y="5126038"/>
          <p14:tracePt t="516129" x="1438275" y="5000625"/>
          <p14:tracePt t="516146" x="490538" y="4662488"/>
          <p14:tracePt t="516162" x="169863" y="4510088"/>
          <p14:tracePt t="516179" x="0" y="4376738"/>
          <p14:tracePt t="516196" x="0" y="4170363"/>
          <p14:tracePt t="516212" x="0" y="4135438"/>
          <p14:tracePt t="516231" x="0" y="4108450"/>
          <p14:tracePt t="516267" x="9525" y="4108450"/>
          <p14:tracePt t="516280" x="36513" y="4108450"/>
          <p14:tracePt t="516296" x="107950" y="4108450"/>
          <p14:tracePt t="516314" x="179388" y="4098925"/>
          <p14:tracePt t="516328" x="401638" y="4081463"/>
          <p14:tracePt t="516345" x="527050" y="4064000"/>
          <p14:tracePt t="516361" x="598488" y="4064000"/>
          <p14:tracePt t="516377" x="660400" y="4064000"/>
          <p14:tracePt t="516394" x="669925" y="4044950"/>
          <p14:tracePt t="516427" x="679450" y="4037013"/>
          <p14:tracePt t="516461" x="660400" y="4027488"/>
          <p14:tracePt t="516479" x="561975" y="4019550"/>
          <p14:tracePt t="516496" x="509588" y="4000500"/>
          <p14:tracePt t="516511" x="455613" y="3992563"/>
          <p14:tracePt t="516528" x="446088" y="3992563"/>
          <p14:tracePt t="516563" x="465138" y="3992563"/>
          <p14:tracePt t="516579" x="509588" y="4000500"/>
          <p14:tracePt t="516597" x="776288" y="4054475"/>
          <p14:tracePt t="516612" x="946150" y="4071938"/>
          <p14:tracePt t="516629" x="1116013" y="4090988"/>
          <p14:tracePt t="516646" x="1357313" y="4090988"/>
          <p14:tracePt t="516662" x="1393825" y="4090988"/>
          <p14:tracePt t="516681" x="1419225" y="4090988"/>
          <p14:tracePt t="516718" x="1419225" y="4081463"/>
          <p14:tracePt t="516735" x="1366838" y="4054475"/>
          <p14:tracePt t="516748" x="1285875" y="4010025"/>
          <p14:tracePt t="516762" x="1179513" y="3973513"/>
          <p14:tracePt t="516779" x="1081088" y="3938588"/>
          <p14:tracePt t="516796" x="946150" y="3921125"/>
          <p14:tracePt t="516812" x="911225" y="3921125"/>
          <p14:tracePt t="516829" x="901700" y="3911600"/>
          <p14:tracePt t="516845" x="893763" y="3911600"/>
          <p14:tracePt t="516868" x="901700" y="3911600"/>
          <p14:tracePt t="516881" x="928688" y="3911600"/>
          <p14:tracePt t="516895" x="1000125" y="3921125"/>
          <p14:tracePt t="516912" x="1143000" y="3938588"/>
          <p14:tracePt t="516930" x="1509713" y="3973513"/>
          <p14:tracePt t="516946" x="1652588" y="3992563"/>
          <p14:tracePt t="516962" x="1768475" y="3992563"/>
          <p14:tracePt t="516979" x="1830388" y="4000500"/>
          <p14:tracePt t="517014" x="1822450" y="4000500"/>
          <p14:tracePt t="517029" x="1776413" y="4000500"/>
          <p14:tracePt t="517045" x="1687513" y="4000500"/>
          <p14:tracePt t="517062" x="1285875" y="4000500"/>
          <p14:tracePt t="517078" x="1071563" y="4000500"/>
          <p14:tracePt t="517095" x="911225" y="4000500"/>
          <p14:tracePt t="517111" x="795338" y="4000500"/>
          <p14:tracePt t="517128" x="768350" y="4000500"/>
          <p14:tracePt t="517145" x="768350" y="3992563"/>
          <p14:tracePt t="517178" x="785813" y="3992563"/>
          <p14:tracePt t="517196" x="866775" y="3992563"/>
          <p14:tracePt t="517211" x="1009650" y="4010025"/>
          <p14:tracePt t="517228" x="1196975" y="4037013"/>
          <p14:tracePt t="517245" x="1374775" y="4071938"/>
          <p14:tracePt t="517262" x="1598613" y="4108450"/>
          <p14:tracePt t="517278" x="1633538" y="4116388"/>
          <p14:tracePt t="517295" x="1660525" y="4125913"/>
          <p14:tracePt t="517311" x="1643063" y="4125913"/>
          <p14:tracePt t="517328" x="1608138" y="4125913"/>
          <p14:tracePt t="517345" x="1500188" y="4125913"/>
          <p14:tracePt t="517361" x="1160463" y="4116388"/>
          <p14:tracePt t="517378" x="1017588" y="4098925"/>
          <p14:tracePt t="517395" x="911225" y="4081463"/>
          <p14:tracePt t="517411" x="847725" y="4064000"/>
          <p14:tracePt t="517457" x="866775" y="4064000"/>
          <p14:tracePt t="517469" x="884238" y="4064000"/>
          <p14:tracePt t="517483" x="955675" y="4064000"/>
          <p14:tracePt t="517496" x="1081088" y="4064000"/>
          <p14:tracePt t="517512" x="1250950" y="4064000"/>
          <p14:tracePt t="517528" x="1393825" y="4071938"/>
          <p14:tracePt t="517544" x="1589088" y="4090988"/>
          <p14:tracePt t="517561" x="1625600" y="4090988"/>
          <p14:tracePt t="517578" x="1652588" y="4090988"/>
          <p14:tracePt t="517594" x="1625600" y="4090988"/>
          <p14:tracePt t="517611" x="1544638" y="4081463"/>
          <p14:tracePt t="517629" x="1258888" y="4044950"/>
          <p14:tracePt t="517644" x="1071563" y="4044950"/>
          <p14:tracePt t="517661" x="901700" y="4044950"/>
          <p14:tracePt t="517678" x="704850" y="4044950"/>
          <p14:tracePt t="517694" x="687388" y="4044950"/>
          <p14:tracePt t="517711" x="679450" y="4044950"/>
          <p14:tracePt t="517746" x="687388" y="4044950"/>
          <p14:tracePt t="517762" x="704850" y="4044950"/>
          <p14:tracePt t="517781" x="911225" y="4064000"/>
          <p14:tracePt t="517796" x="1098550" y="4081463"/>
          <p14:tracePt t="517812" x="1339850" y="4098925"/>
          <p14:tracePt t="517829" x="1517650" y="4116388"/>
          <p14:tracePt t="517846" x="1536700" y="4116388"/>
          <p14:tracePt t="517879" x="1509713" y="4108450"/>
          <p14:tracePt t="517896" x="1411288" y="4098925"/>
          <p14:tracePt t="517914" x="1098550" y="4064000"/>
          <p14:tracePt t="517929" x="928688" y="4037013"/>
          <p14:tracePt t="517944" x="785813" y="4019550"/>
          <p14:tracePt t="517961" x="704850" y="4010025"/>
          <p14:tracePt t="517978" x="696913" y="4010025"/>
          <p14:tracePt t="518011" x="723900" y="4010025"/>
          <p14:tracePt t="518028" x="758825" y="4010025"/>
          <p14:tracePt t="518044" x="866775" y="4010025"/>
          <p14:tracePt t="518061" x="1179513" y="4054475"/>
          <p14:tracePt t="518078" x="1258888" y="4064000"/>
          <p14:tracePt t="518095" x="1322388" y="4064000"/>
          <p14:tracePt t="518111" x="1322388" y="4071938"/>
          <p14:tracePt t="523341" x="1268413" y="4071938"/>
          <p14:tracePt t="523354" x="1143000" y="4037013"/>
          <p14:tracePt t="523365" x="1036638" y="3983038"/>
          <p14:tracePt t="523379" x="955675" y="3965575"/>
          <p14:tracePt t="523395" x="901700" y="3938588"/>
          <p14:tracePt t="523413" x="874713" y="3938588"/>
          <p14:tracePt t="523430" x="857250" y="3929063"/>
          <p14:tracePt t="523447" x="847725" y="3921125"/>
          <p14:tracePt t="523512" x="857250" y="3921125"/>
          <p14:tracePt t="523537" x="866775" y="3921125"/>
          <p14:tracePt t="523549" x="893763" y="3921125"/>
          <p14:tracePt t="523564" x="911225" y="3921125"/>
          <p14:tracePt t="523573" x="955675" y="3929063"/>
          <p14:tracePt t="523585" x="1009650" y="3948113"/>
          <p14:tracePt t="523599" x="1062038" y="3965575"/>
          <p14:tracePt t="523613" x="1098550" y="3973513"/>
          <p14:tracePt t="523630" x="1143000" y="3973513"/>
          <p14:tracePt t="523647" x="1187450" y="3983038"/>
          <p14:tracePt t="523663" x="1214438" y="4000500"/>
          <p14:tracePt t="523682" x="1223963" y="4000500"/>
          <p14:tracePt t="523713" x="1231900" y="4000500"/>
          <p14:tracePt t="523796" x="1231900" y="4010025"/>
          <p14:tracePt t="523833" x="1231900" y="4019550"/>
          <p14:tracePt t="523844" x="1241425" y="4027488"/>
          <p14:tracePt t="523857" x="1250950" y="4037013"/>
          <p14:tracePt t="523869" x="1258888" y="4044950"/>
          <p14:tracePt t="523881" x="1285875" y="4064000"/>
          <p14:tracePt t="523896" x="1295400" y="4064000"/>
          <p14:tracePt t="523913" x="1312863" y="4071938"/>
          <p14:tracePt t="523930" x="1347788" y="4071938"/>
          <p14:tracePt t="523946" x="1357313" y="4071938"/>
          <p14:tracePt t="523963" x="1366838" y="4071938"/>
          <p14:tracePt t="523979" x="1393825" y="4071938"/>
          <p14:tracePt t="524028" x="1384300" y="4071938"/>
          <p14:tracePt t="524038" x="1374775" y="4071938"/>
          <p14:tracePt t="524050" x="1357313" y="4071938"/>
          <p14:tracePt t="524063" x="1330325" y="4071938"/>
          <p14:tracePt t="524078" x="1276350" y="4071938"/>
          <p14:tracePt t="524097" x="1223963" y="4071938"/>
          <p14:tracePt t="524113" x="1133475" y="4054475"/>
          <p14:tracePt t="524130" x="1108075" y="4054475"/>
          <p14:tracePt t="524146" x="1098550" y="4054475"/>
          <p14:tracePt t="524163" x="1081088" y="4044950"/>
          <p14:tracePt t="526122" x="1089025" y="4044950"/>
          <p14:tracePt t="526134" x="1098550" y="4054475"/>
          <p14:tracePt t="526146" x="1125538" y="4071938"/>
          <p14:tracePt t="526159" x="1133475" y="4081463"/>
          <p14:tracePt t="526171" x="1143000" y="4081463"/>
          <p14:tracePt t="526183" x="1152525" y="4090988"/>
          <p14:tracePt t="526196" x="1160463" y="4090988"/>
          <p14:tracePt t="526213" x="1179513" y="4098925"/>
          <p14:tracePt t="526231" x="1223963" y="4108450"/>
          <p14:tracePt t="526246" x="1241425" y="4108450"/>
          <p14:tracePt t="526264" x="1250950" y="4108450"/>
          <p14:tracePt t="526280" x="1268413" y="4116388"/>
          <p14:tracePt t="526297" x="1276350" y="4116388"/>
          <p14:tracePt t="526314" x="1285875" y="4116388"/>
          <p14:tracePt t="526330" x="1312863" y="4135438"/>
          <p14:tracePt t="526347" x="1330325" y="4143375"/>
          <p14:tracePt t="526363" x="1347788" y="4152900"/>
          <p14:tracePt t="526380" x="1366838" y="4162425"/>
          <p14:tracePt t="526397" x="1393825" y="4170363"/>
          <p14:tracePt t="526412" x="1393825" y="4187825"/>
          <p14:tracePt t="526429" x="1401763" y="4197350"/>
          <p14:tracePt t="526446" x="1411288" y="4197350"/>
          <p14:tracePt t="526479" x="1411288" y="4206875"/>
          <p14:tracePt t="526501" x="1411288" y="4214813"/>
          <p14:tracePt t="526525" x="1411288" y="4224338"/>
          <p14:tracePt t="526549" x="1411288" y="4233863"/>
          <p14:tracePt t="526564" x="1411288" y="4241800"/>
          <p14:tracePt t="526573" x="1401763" y="4259263"/>
          <p14:tracePt t="526585" x="1374775" y="4278313"/>
          <p14:tracePt t="526599" x="1347788" y="4305300"/>
          <p14:tracePt t="526613" x="1330325" y="4313238"/>
          <p14:tracePt t="526629" x="1303338" y="4330700"/>
          <p14:tracePt t="526646" x="1268413" y="4340225"/>
          <p14:tracePt t="526663" x="1258888" y="4340225"/>
          <p14:tracePt t="526680" x="1250950" y="4340225"/>
          <p14:tracePt t="526696" x="1241425" y="4340225"/>
          <p14:tracePt t="526731" x="1223963" y="4330700"/>
          <p14:tracePt t="526746" x="1196975" y="4313238"/>
          <p14:tracePt t="526763" x="1187450" y="4305300"/>
          <p14:tracePt t="526779" x="1179513" y="4295775"/>
          <p14:tracePt t="526796" x="1169988" y="4295775"/>
          <p14:tracePt t="526813" x="1169988" y="4286250"/>
          <p14:tracePt t="526967" x="1169988" y="4278313"/>
          <p14:tracePt t="526979" x="1179513" y="4259263"/>
          <p14:tracePt t="526991" x="1204913" y="4241800"/>
          <p14:tracePt t="527003" x="1268413" y="4197350"/>
          <p14:tracePt t="527015" x="1303338" y="4170363"/>
          <p14:tracePt t="527029" x="1347788" y="4125913"/>
          <p14:tracePt t="527046" x="1384300" y="4098925"/>
          <p14:tracePt t="527062" x="1411288" y="4090988"/>
          <p14:tracePt t="527079" x="1428750" y="4081463"/>
          <p14:tracePt t="527095" x="1438275" y="4064000"/>
          <p14:tracePt t="527112" x="1446213" y="4064000"/>
          <p14:tracePt t="527197" x="1446213" y="4071938"/>
          <p14:tracePt t="527258" x="1446213" y="4081463"/>
          <p14:tracePt t="527978" x="1446213" y="4064000"/>
          <p14:tracePt t="527991" x="1465263" y="4064000"/>
          <p14:tracePt t="528003" x="1465263" y="4054475"/>
          <p14:tracePt t="528040" x="1465263" y="4044950"/>
          <p14:tracePt t="528398" x="1465263" y="4054475"/>
          <p14:tracePt t="528484" x="1465263" y="4071938"/>
          <p14:tracePt t="528544" x="1465263" y="4081463"/>
          <p14:tracePt t="528568" x="1465263" y="4090988"/>
          <p14:tracePt t="528580" x="1465263" y="4108450"/>
          <p14:tracePt t="528593" x="1465263" y="4116388"/>
          <p14:tracePt t="528605" x="1465263" y="4143375"/>
          <p14:tracePt t="528617" x="1465263" y="4152900"/>
          <p14:tracePt t="528630" x="1465263" y="4162425"/>
          <p14:tracePt t="528646" x="1465263" y="4197350"/>
          <p14:tracePt t="528664" x="1465263" y="4224338"/>
          <p14:tracePt t="528681" x="1446213" y="4295775"/>
          <p14:tracePt t="528697" x="1411288" y="4357688"/>
          <p14:tracePt t="528716" x="1357313" y="4473575"/>
          <p14:tracePt t="528731" x="1339850" y="4510088"/>
          <p14:tracePt t="529074" x="1285875" y="4554538"/>
          <p14:tracePt t="529086" x="1223963" y="4616450"/>
          <p14:tracePt t="529098" x="1133475" y="4706938"/>
          <p14:tracePt t="529112" x="1062038" y="4813300"/>
          <p14:tracePt t="529125" x="973138" y="4902200"/>
          <p14:tracePt t="529135" x="928688" y="4965700"/>
          <p14:tracePt t="529147" x="884238" y="4992688"/>
          <p14:tracePt t="529163" x="857250" y="5019675"/>
          <p14:tracePt t="529179" x="857250" y="5027613"/>
          <p14:tracePt t="529197" x="847725" y="5027613"/>
          <p14:tracePt t="529257" x="847725" y="5037138"/>
          <p14:tracePt t="529374" x="866775" y="5037138"/>
          <p14:tracePt t="529385" x="874713" y="5037138"/>
          <p14:tracePt t="529397" x="884238" y="5037138"/>
          <p14:tracePt t="529408" x="893763" y="5037138"/>
          <p14:tracePt t="529420" x="911225" y="5037138"/>
          <p14:tracePt t="529432" x="938213" y="5037138"/>
          <p14:tracePt t="529446" x="946150" y="5037138"/>
          <p14:tracePt t="529463" x="965200" y="5037138"/>
          <p14:tracePt t="529479" x="990600" y="5037138"/>
          <p14:tracePt t="529496" x="1036638" y="5037138"/>
          <p14:tracePt t="529512" x="1044575" y="5037138"/>
          <p14:tracePt t="529529" x="1071563" y="5037138"/>
          <p14:tracePt t="529546" x="1089025" y="5037138"/>
          <p14:tracePt t="529562" x="1108075" y="5037138"/>
          <p14:tracePt t="529579" x="1125538" y="5037138"/>
          <p14:tracePt t="529596" x="1133475" y="5037138"/>
          <p14:tracePt t="529614" x="1143000" y="5037138"/>
          <p14:tracePt t="529640" x="1152525" y="5037138"/>
          <p14:tracePt t="529689" x="1152525" y="5045075"/>
          <p14:tracePt t="529800" x="1116013" y="5045075"/>
          <p14:tracePt t="529813" x="1062038" y="5045075"/>
          <p14:tracePt t="529824" x="973138" y="5045075"/>
          <p14:tracePt t="529842" x="847725" y="5045075"/>
          <p14:tracePt t="529854" x="758825" y="5045075"/>
          <p14:tracePt t="529866" x="679450" y="5045075"/>
          <p14:tracePt t="529880" x="642938" y="5045075"/>
          <p14:tracePt t="529897" x="608013" y="5045075"/>
          <p14:tracePt t="529914" x="581025" y="5045075"/>
          <p14:tracePt t="529930" x="571500" y="5045075"/>
          <p14:tracePt t="530046" x="581025" y="5045075"/>
          <p14:tracePt t="530059" x="608013" y="5045075"/>
          <p14:tracePt t="530070" x="633413" y="5045075"/>
          <p14:tracePt t="530083" x="669925" y="5045075"/>
          <p14:tracePt t="530096" x="704850" y="5064125"/>
          <p14:tracePt t="530112" x="750888" y="5064125"/>
          <p14:tracePt t="530129" x="768350" y="5064125"/>
          <p14:tracePt t="530146" x="830263" y="5064125"/>
          <p14:tracePt t="530163" x="857250" y="5064125"/>
          <p14:tracePt t="530179" x="874713" y="5064125"/>
          <p14:tracePt t="530197" x="919163" y="5072063"/>
          <p14:tracePt t="530215" x="946150" y="5072063"/>
          <p14:tracePt t="530231" x="982663" y="5081588"/>
          <p14:tracePt t="530247" x="1000125" y="5081588"/>
          <p14:tracePt t="530264" x="1009650" y="5081588"/>
          <p14:tracePt t="530280" x="1027113" y="5081588"/>
          <p14:tracePt t="530297" x="1044575" y="5081588"/>
          <p14:tracePt t="530314" x="1054100" y="5081588"/>
          <p14:tracePt t="530347" x="1062038" y="5081588"/>
          <p14:tracePt t="530381" x="1062038" y="5091113"/>
          <p14:tracePt t="530480" x="1054100" y="5091113"/>
          <p14:tracePt t="530515" x="1036638" y="5091113"/>
          <p14:tracePt t="530588" x="1027113" y="5091113"/>
          <p14:tracePt t="530662" x="1017588" y="5091113"/>
          <p14:tracePt t="530734" x="1009650" y="5091113"/>
          <p14:tracePt t="530995" x="1017588" y="5091113"/>
          <p14:tracePt t="531068" x="1027113" y="5091113"/>
          <p14:tracePt t="531490" x="1044575" y="5091113"/>
          <p14:tracePt t="538009" x="1089025" y="5091113"/>
          <p14:tracePt t="538020" x="1143000" y="5091113"/>
          <p14:tracePt t="538033" x="1196975" y="5091113"/>
          <p14:tracePt t="538048" x="1250950" y="5091113"/>
          <p14:tracePt t="538065" x="1303338" y="5091113"/>
          <p14:tracePt t="538082" x="1374775" y="5091113"/>
          <p14:tracePt t="538098" x="1401763" y="5091113"/>
          <p14:tracePt t="538115" x="1419225" y="5091113"/>
          <p14:tracePt t="538132" x="1455738" y="5091113"/>
          <p14:tracePt t="538148" x="1465263" y="5091113"/>
          <p14:tracePt t="538167" x="1473200" y="5091113"/>
          <p14:tracePt t="538288" x="1473200" y="5099050"/>
          <p14:tracePt t="538324" x="1473200" y="5116513"/>
          <p14:tracePt t="538439" x="1473200" y="5126038"/>
          <p14:tracePt t="538451" x="1473200" y="5135563"/>
          <p14:tracePt t="538462" x="1473200" y="5143500"/>
          <p14:tracePt t="538475" x="1473200" y="5153025"/>
          <p14:tracePt t="538487" x="1473200" y="5162550"/>
          <p14:tracePt t="538499" x="1465263" y="5170488"/>
          <p14:tracePt t="538513" x="1465263" y="5187950"/>
          <p14:tracePt t="538530" x="1465263" y="5197475"/>
          <p14:tracePt t="538547" x="1465263" y="5207000"/>
          <p14:tracePt t="538564" x="1465263" y="5224463"/>
          <p14:tracePt t="538580" x="1465263" y="5251450"/>
          <p14:tracePt t="538598" x="1465263" y="5278438"/>
          <p14:tracePt t="538614" x="1465263" y="5305425"/>
          <p14:tracePt t="574008" x="1465263" y="5322888"/>
          <p14:tracePt t="574019" x="1465263" y="5349875"/>
          <p14:tracePt t="574031" x="1473200" y="5384800"/>
          <p14:tracePt t="574043" x="1473200" y="5411788"/>
          <p14:tracePt t="574055" x="1482725" y="5448300"/>
          <p14:tracePt t="574070" x="1482725" y="5473700"/>
          <p14:tracePt t="574086" x="1500188" y="5510213"/>
          <p14:tracePt t="574105" x="1509713" y="5554663"/>
          <p14:tracePt t="574136" x="1517650" y="5591175"/>
          <p14:tracePt t="574152" x="1527175" y="5599113"/>
          <p14:tracePt t="574170" x="1544638" y="5635625"/>
          <p14:tracePt t="574185" x="1554163" y="5653088"/>
          <p14:tracePt t="574201" x="1562100" y="5680075"/>
          <p14:tracePt t="574218" x="1589088" y="5715000"/>
          <p14:tracePt t="574237" x="1598613" y="5724525"/>
          <p14:tracePt t="574253" x="1608138" y="5734050"/>
          <p14:tracePt t="574269" x="1625600" y="5761038"/>
          <p14:tracePt t="574286" x="1633538" y="5768975"/>
          <p14:tracePt t="574304" x="1687513" y="5786438"/>
          <p14:tracePt t="574320" x="1724025" y="5805488"/>
          <p14:tracePt t="574353" x="1857375" y="5849938"/>
          <p14:tracePt t="574370" x="1893888" y="5857875"/>
          <p14:tracePt t="574387" x="2000250" y="5876925"/>
          <p14:tracePt t="574403" x="2054225" y="5876925"/>
          <p14:tracePt t="574418" x="2125663" y="5876925"/>
          <p14:tracePt t="574436" x="2303463" y="5876925"/>
          <p14:tracePt t="574451" x="2374900" y="5876925"/>
          <p14:tracePt t="574468" x="2446338" y="5894388"/>
          <p14:tracePt t="574485" x="2598738" y="5903913"/>
          <p14:tracePt t="574501" x="2679700" y="5903913"/>
          <p14:tracePt t="574518" x="2768600" y="5903913"/>
          <p14:tracePt t="574535" x="2990850" y="5903913"/>
          <p14:tracePt t="574551" x="3089275" y="5903913"/>
          <p14:tracePt t="574570" x="3241675" y="5921375"/>
          <p14:tracePt t="574585" x="3295650" y="5938838"/>
          <p14:tracePt t="574601" x="3367088" y="5948363"/>
          <p14:tracePt t="574618" x="3429000" y="5965825"/>
          <p14:tracePt t="574634" x="3500438" y="5983288"/>
          <p14:tracePt t="574651" x="3598863" y="5992813"/>
          <p14:tracePt t="574668" x="3633788" y="5992813"/>
          <p14:tracePt t="574685" x="3724275" y="6010275"/>
          <p14:tracePt t="574701" x="3768725" y="6019800"/>
          <p14:tracePt t="574718" x="3776663" y="6019800"/>
          <p14:tracePt t="574734" x="3786188" y="6019800"/>
          <p14:tracePt t="575103" x="3803650" y="6019800"/>
          <p14:tracePt t="575116" x="3830638" y="6019800"/>
          <p14:tracePt t="575133" x="3857625" y="6019800"/>
          <p14:tracePt t="575145" x="3875088" y="6019800"/>
          <p14:tracePt t="575156" x="3902075" y="6019800"/>
          <p14:tracePt t="575168" x="3919538" y="6019800"/>
          <p14:tracePt t="575185" x="3946525" y="6000750"/>
          <p14:tracePt t="575201" x="4000500" y="6000750"/>
          <p14:tracePt t="575218" x="4062413" y="5992813"/>
          <p14:tracePt t="575235" x="4098925" y="5992813"/>
          <p14:tracePt t="575251" x="4125913" y="5992813"/>
          <p14:tracePt t="575268" x="4170363" y="5992813"/>
          <p14:tracePt t="575286" x="4197350" y="5992813"/>
          <p14:tracePt t="575304" x="4241800" y="5983288"/>
          <p14:tracePt t="575320" x="4251325" y="5983288"/>
          <p14:tracePt t="575336" x="4268788" y="5983288"/>
          <p14:tracePt t="575353" x="4322763" y="5965825"/>
          <p14:tracePt t="575369" x="4340225" y="5965825"/>
          <p14:tracePt t="575386" x="4367213" y="5965825"/>
          <p14:tracePt t="575402" x="4411663" y="5965825"/>
          <p14:tracePt t="575418" x="4419600" y="5965825"/>
          <p14:tracePt t="575435" x="4446588" y="5965825"/>
          <p14:tracePt t="575451" x="4473575" y="5956300"/>
          <p14:tracePt t="575468" x="4483100" y="5956300"/>
          <p14:tracePt t="575486" x="4518025" y="5948363"/>
          <p14:tracePt t="575502" x="4554538" y="5948363"/>
          <p14:tracePt t="575518" x="4572000" y="5929313"/>
          <p14:tracePt t="575535" x="4652963" y="5921375"/>
          <p14:tracePt t="575552" x="4697413" y="5911850"/>
          <p14:tracePt t="575569" x="4732338" y="5911850"/>
          <p14:tracePt t="575585" x="4803775" y="5894388"/>
          <p14:tracePt t="575602" x="4848225" y="5894388"/>
          <p14:tracePt t="575618" x="4921250" y="5884863"/>
          <p14:tracePt t="575651" x="5018088" y="5867400"/>
          <p14:tracePt t="575668" x="5054600" y="5867400"/>
          <p14:tracePt t="575685" x="5089525" y="5857875"/>
          <p14:tracePt t="575701" x="5153025" y="5857875"/>
          <p14:tracePt t="575718" x="5197475" y="5857875"/>
          <p14:tracePt t="575735" x="5224463" y="5857875"/>
          <p14:tracePt t="575751" x="5232400" y="5857875"/>
          <p14:tracePt t="576078" x="5268913" y="5857875"/>
          <p14:tracePt t="576090" x="5303838" y="5857875"/>
          <p14:tracePt t="576102" x="5349875" y="5840413"/>
          <p14:tracePt t="576114" x="5384800" y="5840413"/>
          <p14:tracePt t="576126" x="5438775" y="5840413"/>
          <p14:tracePt t="576141" x="5510213" y="5840413"/>
          <p14:tracePt t="576154" x="5589588" y="5832475"/>
          <p14:tracePt t="576168" x="5643563" y="5813425"/>
          <p14:tracePt t="576185" x="5697538" y="5813425"/>
          <p14:tracePt t="576203" x="5778500" y="5795963"/>
          <p14:tracePt t="576218" x="5786438" y="5795963"/>
          <p14:tracePt t="576235" x="5803900" y="5795963"/>
          <p14:tracePt t="576252" x="5849938" y="5786438"/>
          <p14:tracePt t="576268" x="5902325" y="5786438"/>
          <p14:tracePt t="576285" x="5973763" y="5778500"/>
          <p14:tracePt t="576302" x="6072188" y="5761038"/>
          <p14:tracePt t="576319" x="6108700" y="5761038"/>
          <p14:tracePt t="576336" x="6153150" y="5761038"/>
          <p14:tracePt t="576352" x="6180138" y="5761038"/>
          <p14:tracePt t="576369" x="6197600" y="5761038"/>
          <p14:tracePt t="576385" x="6242050" y="5761038"/>
          <p14:tracePt t="576402" x="6286500" y="5761038"/>
          <p14:tracePt t="576418" x="6303963" y="5761038"/>
          <p14:tracePt t="576435" x="6340475" y="5761038"/>
          <p14:tracePt t="576452" x="6357938" y="5761038"/>
          <p14:tracePt t="576469" x="6411913" y="5778500"/>
          <p14:tracePt t="576485" x="6429375" y="5778500"/>
          <p14:tracePt t="576502" x="6456363" y="5778500"/>
          <p14:tracePt t="576518" x="6518275" y="5786438"/>
          <p14:tracePt t="576535" x="6537325" y="5795963"/>
          <p14:tracePt t="576554" x="6616700" y="5813425"/>
          <p14:tracePt t="576569" x="6643688" y="5813425"/>
          <p14:tracePt t="576586" x="6661150" y="5822950"/>
          <p14:tracePt t="576603" x="6715125" y="5840413"/>
          <p14:tracePt t="576619" x="6724650" y="5840413"/>
          <p14:tracePt t="576635" x="6742113" y="5840413"/>
          <p14:tracePt t="576652" x="6751638" y="5840413"/>
          <p14:tracePt t="576668" x="6759575" y="5849938"/>
          <p14:tracePt t="577071" x="6786563" y="5849938"/>
          <p14:tracePt t="577082" x="6823075" y="5849938"/>
          <p14:tracePt t="577094" x="6850063" y="5849938"/>
          <p14:tracePt t="577106" x="6867525" y="5857875"/>
          <p14:tracePt t="577119" x="6894513" y="5857875"/>
          <p14:tracePt t="577135" x="6902450" y="5857875"/>
          <p14:tracePt t="577152" x="6929438" y="5857875"/>
          <p14:tracePt t="577168" x="6946900" y="5857875"/>
          <p14:tracePt t="577185" x="7010400" y="5867400"/>
          <p14:tracePt t="577202" x="7037388" y="5867400"/>
          <p14:tracePt t="577218" x="7072313" y="5867400"/>
          <p14:tracePt t="577235" x="7108825" y="5867400"/>
          <p14:tracePt t="577251" x="7126288" y="5867400"/>
          <p14:tracePt t="577271" x="7143750" y="5867400"/>
          <p14:tracePt t="577286" x="7170738" y="5867400"/>
          <p14:tracePt t="577303" x="7180263" y="5867400"/>
          <p14:tracePt t="577320" x="7207250" y="5867400"/>
          <p14:tracePt t="577336" x="7232650" y="5867400"/>
          <p14:tracePt t="577353" x="7251700" y="5867400"/>
          <p14:tracePt t="577369" x="7286625" y="5884863"/>
          <p14:tracePt t="577386" x="7296150" y="5884863"/>
          <p14:tracePt t="577404" x="7331075" y="5894388"/>
          <p14:tracePt t="577419" x="7350125" y="5894388"/>
          <p14:tracePt t="577436" x="7375525" y="5903913"/>
          <p14:tracePt t="577453" x="7412038" y="5903913"/>
          <p14:tracePt t="577469" x="7429500" y="5911850"/>
          <p14:tracePt t="577486" x="7439025" y="5911850"/>
          <p14:tracePt t="577503" x="7473950" y="5911850"/>
          <p14:tracePt t="577519" x="7493000" y="5929313"/>
          <p14:tracePt t="577537" x="7527925" y="5929313"/>
          <p14:tracePt t="577553" x="7537450" y="5938838"/>
          <p14:tracePt t="577570" x="7554913" y="5938838"/>
          <p14:tracePt t="577573" x="7581900" y="5948363"/>
          <p14:tracePt t="577587" x="7608888" y="5948363"/>
          <p14:tracePt t="577603" x="7626350" y="5948363"/>
          <p14:tracePt t="577620" x="7635875" y="5956300"/>
          <p14:tracePt t="577636" x="7670800" y="5956300"/>
          <p14:tracePt t="577653" x="7688263" y="5956300"/>
          <p14:tracePt t="577669" x="7715250" y="5975350"/>
          <p14:tracePt t="577686" x="7742238" y="5975350"/>
          <p14:tracePt t="577704" x="7769225" y="5975350"/>
          <p14:tracePt t="577719" x="7796213" y="5983288"/>
          <p14:tracePt t="577736" x="7823200" y="5983288"/>
          <p14:tracePt t="577753" x="7850188" y="5983288"/>
          <p14:tracePt t="577769" x="7875588" y="5983288"/>
          <p14:tracePt t="577786" x="7885113" y="5983288"/>
          <p14:tracePt t="577803" x="7912100" y="5983288"/>
          <p14:tracePt t="577820" x="7929563" y="5983288"/>
          <p14:tracePt t="577837" x="7939088" y="5983288"/>
          <p14:tracePt t="577853" x="7966075" y="5983288"/>
          <p14:tracePt t="577870" x="7974013" y="5983288"/>
          <p14:tracePt t="577887" x="8001000" y="5983288"/>
          <p14:tracePt t="577903" x="8018463" y="5983288"/>
          <p14:tracePt t="577920" x="8027988" y="5983288"/>
          <p14:tracePt t="577935" x="8064500" y="5983288"/>
          <p14:tracePt t="577952" x="8081963" y="5983288"/>
          <p14:tracePt t="577969" x="8089900" y="5983288"/>
          <p14:tracePt t="577985" x="8116888" y="5983288"/>
          <p14:tracePt t="578002" x="8126413" y="5983288"/>
          <p14:tracePt t="578020" x="8143875" y="5983288"/>
          <p14:tracePt t="578036" x="8161338" y="5983288"/>
          <p14:tracePt t="578052" x="8180388" y="5983288"/>
          <p14:tracePt t="578070" x="8207375" y="5983288"/>
          <p14:tracePt t="578085" x="8215313" y="5983288"/>
          <p14:tracePt t="578101" x="8242300" y="5975350"/>
          <p14:tracePt t="578118" x="8259763" y="5975350"/>
          <p14:tracePt t="578136" x="8269288" y="5956300"/>
          <p14:tracePt t="578152" x="8296275" y="5956300"/>
          <p14:tracePt t="578170" x="8304213" y="5948363"/>
          <p14:tracePt t="578187" x="8323263" y="5938838"/>
          <p14:tracePt t="578204" x="8340725" y="5938838"/>
          <p14:tracePt t="578220" x="8358188" y="5929313"/>
          <p14:tracePt t="578235" x="8385175" y="5921375"/>
          <p14:tracePt t="578252" x="8412163" y="5911850"/>
          <p14:tracePt t="578270" x="8429625" y="5884863"/>
          <p14:tracePt t="578285" x="8429625" y="5876925"/>
          <p14:tracePt t="578302" x="8439150" y="5867400"/>
          <p14:tracePt t="578319" x="8447088" y="5857875"/>
          <p14:tracePt t="578335" x="8447088" y="5849938"/>
          <p14:tracePt t="578352" x="8456613" y="5840413"/>
          <p14:tracePt t="578369" x="8456613" y="5832475"/>
          <p14:tracePt t="578403" x="8466138" y="5813425"/>
          <p14:tracePt t="578419" x="8466138" y="5805488"/>
          <p14:tracePt t="578452" x="8466138" y="5786438"/>
          <p14:tracePt t="578486" x="8466138" y="5778500"/>
          <p14:tracePt t="578502" x="8466138" y="5768975"/>
          <p14:tracePt t="578525" x="8466138" y="5761038"/>
          <p14:tracePt t="578549" x="8466138" y="5741988"/>
          <p14:tracePt t="578561" x="8456613" y="5734050"/>
          <p14:tracePt t="578573" x="8447088" y="5697538"/>
          <p14:tracePt t="578587" x="8402638" y="5662613"/>
          <p14:tracePt t="578603" x="8358188" y="5599113"/>
          <p14:tracePt t="578620" x="8331200" y="5554663"/>
          <p14:tracePt t="578636" x="8278813" y="5519738"/>
          <p14:tracePt t="578653" x="8269288" y="5510213"/>
          <p14:tracePt t="578669" x="8259763" y="5500688"/>
          <p14:tracePt t="578686" x="8251825" y="5500688"/>
          <p14:tracePt t="578703" x="8242300" y="5492750"/>
          <p14:tracePt t="578719" x="8232775" y="5492750"/>
          <p14:tracePt t="578749" x="8224838" y="5492750"/>
          <p14:tracePt t="578761" x="8207375" y="5492750"/>
          <p14:tracePt t="578773" x="8197850" y="5492750"/>
          <p14:tracePt t="578787" x="8180388" y="5483225"/>
          <p14:tracePt t="578803" x="8170863" y="5483225"/>
          <p14:tracePt t="578820" x="8143875" y="5483225"/>
          <p14:tracePt t="578836" x="8135938" y="5483225"/>
          <p14:tracePt t="578853" x="8116888" y="5483225"/>
          <p14:tracePt t="578870" x="8108950" y="5483225"/>
          <p14:tracePt t="578887" x="8072438" y="5483225"/>
          <p14:tracePt t="578903" x="8054975" y="5483225"/>
          <p14:tracePt t="578919" x="8027988" y="5483225"/>
          <p14:tracePt t="578935" x="7966075" y="5483225"/>
          <p14:tracePt t="578952" x="7956550" y="5483225"/>
          <p14:tracePt t="578969" x="7939088" y="5483225"/>
          <p14:tracePt t="578986" x="7902575" y="5483225"/>
          <p14:tracePt t="579003" x="7885113" y="5483225"/>
          <p14:tracePt t="579020" x="7831138" y="5483225"/>
          <p14:tracePt t="579036" x="7813675" y="5483225"/>
          <p14:tracePt t="579053" x="7786688" y="5483225"/>
          <p14:tracePt t="579069" x="7742238" y="5483225"/>
          <p14:tracePt t="579086" x="7724775" y="5483225"/>
          <p14:tracePt t="579105" x="7688263" y="5483225"/>
          <p14:tracePt t="579120" x="7670800" y="5483225"/>
          <p14:tracePt t="579136" x="7653338" y="5483225"/>
          <p14:tracePt t="579153" x="7581900" y="5483225"/>
          <p14:tracePt t="579186" x="7537450" y="5483225"/>
          <p14:tracePt t="579203" x="7518400" y="5483225"/>
          <p14:tracePt t="579221" x="7483475" y="5483225"/>
          <p14:tracePt t="579236" x="7473950" y="5483225"/>
          <p14:tracePt t="579253" x="7466013" y="5483225"/>
          <p14:tracePt t="579270" x="7429500" y="5483225"/>
          <p14:tracePt t="579286" x="7421563" y="5483225"/>
          <p14:tracePt t="579304" x="7402513" y="5483225"/>
          <p14:tracePt t="579320" x="7358063" y="5483225"/>
          <p14:tracePt t="579336" x="7340600" y="5483225"/>
          <p14:tracePt t="579352" x="7331075" y="5483225"/>
          <p14:tracePt t="579368" x="7323138" y="5483225"/>
          <p14:tracePt t="579402" x="7313613" y="5483225"/>
          <p14:tracePt t="579418" x="7304088" y="5483225"/>
          <p14:tracePt t="579435" x="7296150" y="5483225"/>
          <p14:tracePt t="579452" x="7269163" y="5483225"/>
          <p14:tracePt t="579468" x="7251700" y="5492750"/>
          <p14:tracePt t="579485" x="7242175" y="5500688"/>
          <p14:tracePt t="579502" x="7207250" y="5510213"/>
          <p14:tracePt t="579518" x="7197725" y="5519738"/>
          <p14:tracePt t="579535" x="7180263" y="5519738"/>
          <p14:tracePt t="579552" x="7161213" y="5537200"/>
          <p14:tracePt t="579586" x="7153275" y="5537200"/>
          <p14:tracePt t="579610" x="7143750" y="5537200"/>
          <p14:tracePt t="579712" x="7143750" y="5546725"/>
          <p14:tracePt t="579749" x="7135813" y="5546725"/>
          <p14:tracePt t="579761" x="7135813" y="5554663"/>
          <p14:tracePt t="579773" x="7135813" y="5564188"/>
          <p14:tracePt t="579787" x="7126288" y="5572125"/>
          <p14:tracePt t="579804" x="7126288" y="5581650"/>
          <p14:tracePt t="579822" x="7116763" y="5608638"/>
          <p14:tracePt t="579837" x="7116763" y="5618163"/>
          <p14:tracePt t="579870" x="7116763" y="5626100"/>
          <p14:tracePt t="579893" x="7116763" y="5635625"/>
          <p14:tracePt t="579918" x="7116763" y="5643563"/>
          <p14:tracePt t="579930" x="7116763" y="5653088"/>
          <p14:tracePt t="579955" x="7116763" y="5662613"/>
          <p14:tracePt t="579978" x="7116763" y="5680075"/>
          <p14:tracePt t="580002" x="7116763" y="5689600"/>
          <p14:tracePt t="580015" x="7116763" y="5697538"/>
          <p14:tracePt t="580028" x="7126288" y="5707063"/>
          <p14:tracePt t="580040" x="7126288" y="5715000"/>
          <p14:tracePt t="580053" x="7126288" y="5724525"/>
          <p14:tracePt t="580070" x="7126288" y="5734050"/>
          <p14:tracePt t="580088" x="7126288" y="5741988"/>
          <p14:tracePt t="580103" x="7126288" y="5761038"/>
          <p14:tracePt t="580123" x="7126288" y="5768975"/>
          <p14:tracePt t="580160" x="7126288" y="5778500"/>
          <p14:tracePt t="580204" x="7126288" y="5786438"/>
          <p14:tracePt t="580240" x="7126288" y="5795963"/>
          <p14:tracePt t="580251" x="7126288" y="5805488"/>
          <p14:tracePt t="580276" x="7126288" y="5813425"/>
          <p14:tracePt t="580288" x="7135813" y="5813425"/>
          <p14:tracePt t="580300" x="7135813" y="5832475"/>
          <p14:tracePt t="580325" x="7135813" y="5840413"/>
          <p14:tracePt t="580349" x="7135813" y="5849938"/>
          <p14:tracePt t="580373" x="7135813" y="5857875"/>
          <p14:tracePt t="580398" x="7135813" y="5867400"/>
          <p14:tracePt t="580422" x="7135813" y="5876925"/>
          <p14:tracePt t="580447" x="7135813" y="5884863"/>
          <p14:tracePt t="580471" x="7135813" y="5903913"/>
          <p14:tracePt t="580483" x="7135813" y="5911850"/>
          <p14:tracePt t="580509" x="7135813" y="5921375"/>
          <p14:tracePt t="580531" x="7135813" y="5929313"/>
          <p14:tracePt t="580556" x="7135813" y="5938838"/>
          <p14:tracePt t="580568" x="7143750" y="5938838"/>
          <p14:tracePt t="580640" x="7153275" y="5938838"/>
          <p14:tracePt t="580683" x="7170738" y="5938838"/>
          <p14:tracePt t="580719" x="7180263" y="5938838"/>
          <p14:tracePt t="580747" x="7188200" y="5938838"/>
          <p14:tracePt t="580759" x="7188200" y="5948363"/>
          <p14:tracePt t="580771" x="7197725" y="5948363"/>
          <p14:tracePt t="580783" x="7207250" y="5948363"/>
          <p14:tracePt t="580796" x="7215188" y="5948363"/>
          <p14:tracePt t="580807" x="7224713" y="5948363"/>
          <p14:tracePt t="580821" x="7251700" y="5956300"/>
          <p14:tracePt t="580835" x="7259638" y="5956300"/>
          <p14:tracePt t="580852" x="7278688" y="5956300"/>
          <p14:tracePt t="580869" x="7313613" y="5975350"/>
          <p14:tracePt t="580885" x="7323138" y="5975350"/>
          <p14:tracePt t="580902" x="7350125" y="5975350"/>
          <p14:tracePt t="580919" x="7375525" y="5983288"/>
          <p14:tracePt t="580937" x="7394575" y="5983288"/>
          <p14:tracePt t="580953" x="7402513" y="5983288"/>
          <p14:tracePt t="580970" x="7446963" y="5983288"/>
          <p14:tracePt t="580987" x="7456488" y="5983288"/>
          <p14:tracePt t="581004" x="7500938" y="5983288"/>
          <p14:tracePt t="581020" x="7510463" y="5983288"/>
          <p14:tracePt t="581037" x="7518400" y="5983288"/>
          <p14:tracePt t="581054" x="7537450" y="5983288"/>
          <p14:tracePt t="581071" x="7545388" y="5983288"/>
          <p14:tracePt t="581088" x="7564438" y="5983288"/>
          <p14:tracePt t="581112" x="7572375" y="5983288"/>
          <p14:tracePt t="581148" x="7581900" y="5983288"/>
          <p14:tracePt t="581229" x="7589838" y="5983288"/>
          <p14:tracePt t="597851" x="7483475" y="5983288"/>
          <p14:tracePt t="597864" x="7340600" y="6000750"/>
          <p14:tracePt t="597875" x="7197725" y="6000750"/>
          <p14:tracePt t="597888" x="7027863" y="6000750"/>
          <p14:tracePt t="597904" x="6813550" y="5992813"/>
          <p14:tracePt t="597922" x="6581775" y="5948363"/>
          <p14:tracePt t="597938" x="6045200" y="5867400"/>
          <p14:tracePt t="597954" x="5822950" y="5849938"/>
          <p14:tracePt t="597971" x="5608638" y="5805488"/>
          <p14:tracePt t="597988" x="5340350" y="5768975"/>
          <p14:tracePt t="598004" x="5259388" y="5761038"/>
          <p14:tracePt t="598021" x="5180013" y="5724525"/>
          <p14:tracePt t="598037" x="5018088" y="5662613"/>
          <p14:tracePt t="598054" x="4921250" y="5626100"/>
          <p14:tracePt t="598071" x="4697413" y="5572125"/>
          <p14:tracePt t="598087" x="4589463" y="5554663"/>
          <p14:tracePt t="598105" x="4518025" y="5537200"/>
          <p14:tracePt t="598121" x="4367213" y="5527675"/>
          <p14:tracePt t="598138" x="4286250" y="5510213"/>
          <p14:tracePt t="598155" x="4214813" y="5510213"/>
          <p14:tracePt t="598171" x="4081463" y="5492750"/>
          <p14:tracePt t="598187" x="4010025" y="5492750"/>
          <p14:tracePt t="598204" x="3938588" y="5492750"/>
          <p14:tracePt t="598221" x="3911600" y="5492750"/>
          <p14:tracePt t="598237" x="3884613" y="5492750"/>
          <p14:tracePt t="598254" x="3875088" y="5492750"/>
          <p14:tracePt t="598307" x="3867150" y="5492750"/>
          <p14:tracePt t="598321" x="3867150" y="5510213"/>
          <p14:tracePt t="598334" x="3857625" y="5519738"/>
          <p14:tracePt t="598346" x="3848100" y="5527675"/>
          <p14:tracePt t="598357" x="3813175" y="5581650"/>
          <p14:tracePt t="598371" x="3759200" y="5635625"/>
          <p14:tracePt t="598388" x="3732213" y="5680075"/>
          <p14:tracePt t="598406" x="3714750" y="5741988"/>
          <p14:tracePt t="598421" x="3697288" y="5751513"/>
          <p14:tracePt t="598438" x="3687763" y="5761038"/>
          <p14:tracePt t="598862" x="3625850" y="5761038"/>
          <p14:tracePt t="598873" x="3544888" y="5741988"/>
          <p14:tracePt t="598885" x="3490913" y="5715000"/>
          <p14:tracePt t="598898" x="3429000" y="5689600"/>
          <p14:tracePt t="598910" x="3375025" y="5670550"/>
          <p14:tracePt t="598923" x="3340100" y="5662613"/>
          <p14:tracePt t="598938" x="3322638" y="5662613"/>
          <p14:tracePt t="598955" x="3303588" y="5643563"/>
          <p14:tracePt t="598972" x="3295650" y="5643563"/>
          <p14:tracePt t="598997" x="3295650" y="5635625"/>
          <p14:tracePt t="599009" x="3286125" y="5635625"/>
          <p14:tracePt t="599033" x="3276600" y="5635625"/>
          <p14:tracePt t="599070" x="3259138" y="5635625"/>
          <p14:tracePt t="599081" x="3241675" y="5626100"/>
          <p14:tracePt t="599093" x="3232150" y="5618163"/>
          <p14:tracePt t="599106" x="3205163" y="5618163"/>
          <p14:tracePt t="599121" x="3187700" y="5599113"/>
          <p14:tracePt t="599137" x="3160713" y="5599113"/>
          <p14:tracePt t="599154" x="3143250" y="5591175"/>
          <p14:tracePt t="599171" x="3133725" y="5591175"/>
          <p14:tracePt t="599289" x="3143250" y="5581650"/>
          <p14:tracePt t="599306" x="3152775" y="5581650"/>
          <p14:tracePt t="599318" x="3160713" y="5581650"/>
          <p14:tracePt t="599331" x="3170238" y="5581650"/>
          <p14:tracePt t="599342" x="3197225" y="5581650"/>
          <p14:tracePt t="599355" x="3251200" y="5581650"/>
          <p14:tracePt t="599372" x="3303588" y="5572125"/>
          <p14:tracePt t="599390" x="3375025" y="5572125"/>
          <p14:tracePt t="599406" x="3509963" y="5554663"/>
          <p14:tracePt t="599422" x="3562350" y="5537200"/>
          <p14:tracePt t="599439" x="3625850" y="5537200"/>
          <p14:tracePt t="599456" x="3633788" y="5537200"/>
          <p14:tracePt t="599473" x="3643313" y="5537200"/>
          <p14:tracePt t="602139" x="3660775" y="5537200"/>
          <p14:tracePt t="602150" x="3724275" y="5546725"/>
          <p14:tracePt t="602162" x="3795713" y="5546725"/>
          <p14:tracePt t="602175" x="3894138" y="5564188"/>
          <p14:tracePt t="602189" x="3990975" y="5564188"/>
          <p14:tracePt t="602205" x="4089400" y="5564188"/>
          <p14:tracePt t="602223" x="4375150" y="5564188"/>
          <p14:tracePt t="602238" x="4518025" y="5564188"/>
          <p14:tracePt t="602255" x="4705350" y="5564188"/>
          <p14:tracePt t="602271" x="5153025" y="5564188"/>
          <p14:tracePt t="602288" x="5367338" y="5564188"/>
          <p14:tracePt t="602305" x="5608638" y="5554663"/>
          <p14:tracePt t="602321" x="5822950" y="5527675"/>
          <p14:tracePt t="602338" x="6278563" y="5473700"/>
          <p14:tracePt t="602355" x="6473825" y="5473700"/>
          <p14:tracePt t="602371" x="6545263" y="5473700"/>
          <p14:tracePt t="602388" x="6643688" y="5473700"/>
          <p14:tracePt t="602714" x="6715125" y="5473700"/>
          <p14:tracePt t="602726" x="6823075" y="5527675"/>
          <p14:tracePt t="602738" x="6921500" y="5564188"/>
          <p14:tracePt t="602751" x="7027863" y="5599113"/>
          <p14:tracePt t="602763" x="7135813" y="5653088"/>
          <p14:tracePt t="602774" x="7232650" y="5689600"/>
          <p14:tracePt t="602788" x="7340600" y="5715000"/>
          <p14:tracePt t="602805" x="7421563" y="5768975"/>
          <p14:tracePt t="602822" x="7500938" y="5805488"/>
          <p14:tracePt t="602838" x="7554913" y="5813425"/>
          <p14:tracePt t="602855" x="7635875" y="5867400"/>
          <p14:tracePt t="602871" x="7661275" y="5894388"/>
          <p14:tracePt t="604240" x="7635875" y="5894388"/>
          <p14:tracePt t="604252" x="7599363" y="5894388"/>
          <p14:tracePt t="604265" x="7545388" y="5911850"/>
          <p14:tracePt t="604276" x="7500938" y="5911850"/>
          <p14:tracePt t="604289" x="7483475" y="5911850"/>
          <p14:tracePt t="604305" x="7473950" y="5911850"/>
          <p14:tracePt t="604321" x="7456488" y="5911850"/>
          <p14:tracePt t="604338" x="7446963" y="5911850"/>
          <p14:tracePt t="604414" x="7466013" y="5911850"/>
          <p14:tracePt t="604440" x="7473950" y="5921375"/>
          <p14:tracePt t="604452" x="7493000" y="5929313"/>
          <p14:tracePt t="604464" x="7537450" y="5975350"/>
          <p14:tracePt t="604476" x="7599363" y="6019800"/>
          <p14:tracePt t="604490" x="7680325" y="6064250"/>
          <p14:tracePt t="604506" x="7742238" y="6099175"/>
          <p14:tracePt t="604523" x="7796213" y="6108700"/>
          <p14:tracePt t="604539" x="7875588" y="6135688"/>
          <p14:tracePt t="604556" x="7894638" y="6153150"/>
          <p14:tracePt t="604573" x="7921625" y="6153150"/>
          <p14:tracePt t="604633" x="7902575" y="6153150"/>
          <p14:tracePt t="604645" x="7858125" y="6153150"/>
          <p14:tracePt t="604658" x="7786688" y="6143625"/>
          <p14:tracePt t="604673" x="7688263" y="6143625"/>
          <p14:tracePt t="604689" x="7589838" y="6126163"/>
          <p14:tracePt t="604706" x="7466013" y="6108700"/>
          <p14:tracePt t="604721" x="7421563" y="6108700"/>
          <p14:tracePt t="604738" x="7402513" y="6099175"/>
          <p14:tracePt t="604755" x="7385050" y="6091238"/>
          <p14:tracePt t="604826" x="7394575" y="6091238"/>
          <p14:tracePt t="604844" x="7402513" y="6091238"/>
          <p14:tracePt t="604857" x="7412038" y="6091238"/>
          <p14:tracePt t="604868" x="7429500" y="6091238"/>
          <p14:tracePt t="604881" x="7483475" y="6072188"/>
          <p14:tracePt t="604895" x="7564438" y="6072188"/>
          <p14:tracePt t="604907" x="7732713" y="6054725"/>
          <p14:tracePt t="604921" x="7850188" y="6037263"/>
          <p14:tracePt t="604938" x="7929563" y="6027738"/>
          <p14:tracePt t="604956" x="7993063" y="6027738"/>
          <p14:tracePt t="604971" x="8001000" y="6027738"/>
          <p14:tracePt t="605005" x="8010525" y="6027738"/>
          <p14:tracePt t="605040" x="7966075" y="6027738"/>
          <p14:tracePt t="605053" x="7875588" y="6027738"/>
          <p14:tracePt t="605064" x="7778750" y="6027738"/>
          <p14:tracePt t="605077" x="7653338" y="6027738"/>
          <p14:tracePt t="605089" x="7581900" y="6027738"/>
          <p14:tracePt t="605105" x="7510463" y="6027738"/>
          <p14:tracePt t="605121" x="7473950" y="6027738"/>
          <p14:tracePt t="605138" x="7421563" y="6010275"/>
          <p14:tracePt t="605209" x="7429500" y="6010275"/>
          <p14:tracePt t="605222" x="7446963" y="6010275"/>
          <p14:tracePt t="605234" x="7466013" y="6010275"/>
          <p14:tracePt t="605246" x="7537450" y="6010275"/>
          <p14:tracePt t="605258" x="7616825" y="5992813"/>
          <p14:tracePt t="605271" x="7707313" y="5992813"/>
          <p14:tracePt t="605288" x="7804150" y="5992813"/>
          <p14:tracePt t="605305" x="7885113" y="5992813"/>
          <p14:tracePt t="605321" x="7974013" y="5992813"/>
          <p14:tracePt t="605338" x="7993063" y="5992813"/>
          <p14:tracePt t="605355" x="8001000" y="5992813"/>
          <p14:tracePt t="605372" x="8010525" y="5992813"/>
          <p14:tracePt t="605411" x="7983538" y="5992813"/>
          <p14:tracePt t="605424" x="7929563" y="5992813"/>
          <p14:tracePt t="605439" x="7858125" y="5983288"/>
          <p14:tracePt t="608697" x="7804150" y="5983288"/>
          <p14:tracePt t="608710" x="7751763" y="5983288"/>
          <p14:tracePt t="608723" x="7670800" y="6000750"/>
          <p14:tracePt t="608735" x="7599363" y="6000750"/>
          <p14:tracePt t="608746" x="7527925" y="6000750"/>
          <p14:tracePt t="608759" x="7456488" y="6000750"/>
          <p14:tracePt t="608773" x="7375525" y="6000750"/>
          <p14:tracePt t="608790" x="7304088" y="5992813"/>
          <p14:tracePt t="608807" x="7170738" y="5983288"/>
          <p14:tracePt t="608824" x="7135813" y="5983288"/>
          <p14:tracePt t="608840" x="7099300" y="5965825"/>
          <p14:tracePt t="608857" x="7064375" y="5965825"/>
          <p14:tracePt t="608874" x="7054850" y="5965825"/>
          <p14:tracePt t="608891" x="7045325" y="5965825"/>
          <p14:tracePt t="608907" x="7045325" y="5956300"/>
          <p14:tracePt t="609021" x="7054850" y="5956300"/>
          <p14:tracePt t="609045" x="7064375" y="5956300"/>
          <p14:tracePt t="609058" x="7081838" y="5956300"/>
          <p14:tracePt t="609070" x="7135813" y="5956300"/>
          <p14:tracePt t="609081" x="7207250" y="5956300"/>
          <p14:tracePt t="609094" x="7286625" y="5965825"/>
          <p14:tracePt t="609106" x="7367588" y="5983288"/>
          <p14:tracePt t="609122" x="7421563" y="5983288"/>
          <p14:tracePt t="609139" x="7473950" y="5992813"/>
          <p14:tracePt t="609155" x="7518400" y="5992813"/>
          <p14:tracePt t="609172" x="7527925" y="5992813"/>
          <p14:tracePt t="609207" x="7537450" y="5992813"/>
          <p14:tracePt t="609278" x="7527925" y="5992813"/>
          <p14:tracePt t="609302" x="7518400" y="5992813"/>
          <p14:tracePt t="609315" x="7510463" y="5992813"/>
          <p14:tracePt t="609327" x="7500938" y="5992813"/>
          <p14:tracePt t="609340" x="7473950" y="5992813"/>
          <p14:tracePt t="609357" x="7446963" y="5992813"/>
          <p14:tracePt t="609373" x="7412038" y="5975350"/>
          <p14:tracePt t="609392" x="7367588" y="5965825"/>
          <p14:tracePt t="609408" x="7358063" y="5956300"/>
          <p14:tracePt t="609424" x="7340600" y="5956300"/>
          <p14:tracePt t="609441" x="7323138" y="5948363"/>
          <p14:tracePt t="609458" x="7313613" y="5948363"/>
          <p14:tracePt t="609585" x="7331075" y="5948363"/>
          <p14:tracePt t="609598" x="7340600" y="5948363"/>
          <p14:tracePt t="609610" x="7350125" y="5948363"/>
          <p14:tracePt t="609624" x="7367588" y="5948363"/>
          <p14:tracePt t="609641" x="7412038" y="5948363"/>
          <p14:tracePt t="609659" x="7500938" y="5948363"/>
          <p14:tracePt t="609673" x="7537450" y="5948363"/>
          <p14:tracePt t="609690" x="7564438" y="5948363"/>
          <p14:tracePt t="609707" x="7626350" y="5948363"/>
          <p14:tracePt t="609724" x="7635875" y="5948363"/>
          <p14:tracePt t="609740" x="7643813" y="5948363"/>
          <p14:tracePt t="609757" x="7653338" y="5948363"/>
          <p14:tracePt t="609840" x="7643813" y="5948363"/>
          <p14:tracePt t="609852" x="7599363" y="5948363"/>
          <p14:tracePt t="609864" x="7545388" y="5948363"/>
          <p14:tracePt t="609882" x="7439025" y="5948363"/>
          <p14:tracePt t="609894" x="7323138" y="5948363"/>
          <p14:tracePt t="609907" x="7170738" y="5965825"/>
          <p14:tracePt t="609922" x="7072313" y="5965825"/>
          <p14:tracePt t="609939" x="7018338" y="5965825"/>
          <p14:tracePt t="609955" x="6965950" y="5965825"/>
          <p14:tracePt t="609972" x="6956425" y="5965825"/>
          <p14:tracePt t="610052" x="7000875" y="5965825"/>
          <p14:tracePt t="610064" x="7054850" y="5965825"/>
          <p14:tracePt t="610076" x="7143750" y="5965825"/>
          <p14:tracePt t="610088" x="7242175" y="5948363"/>
          <p14:tracePt t="610100" x="7340600" y="5948363"/>
          <p14:tracePt t="610112" x="7412038" y="5948363"/>
          <p14:tracePt t="610124" x="7493000" y="5948363"/>
          <p14:tracePt t="610139" x="7564438" y="5948363"/>
          <p14:tracePt t="610155" x="7616825" y="5948363"/>
          <p14:tracePt t="610173" x="7697788" y="5956300"/>
          <p14:tracePt t="610189" x="7732713" y="5956300"/>
          <p14:tracePt t="610205" x="7742238" y="5956300"/>
          <p14:tracePt t="610223" x="7759700" y="5956300"/>
          <p14:tracePt t="610239" x="7759700" y="5965825"/>
          <p14:tracePt t="610705" x="7732713" y="5965825"/>
          <p14:tracePt t="610717" x="7661275" y="5975350"/>
          <p14:tracePt t="610729" x="7608888" y="5992813"/>
          <p14:tracePt t="610742" x="7537450" y="5992813"/>
          <p14:tracePt t="610757" x="7456488" y="6010275"/>
          <p14:tracePt t="610773" x="7402513" y="6010275"/>
          <p14:tracePt t="610791" x="7313613" y="6010275"/>
          <p14:tracePt t="610807" x="7278688" y="6010275"/>
          <p14:tracePt t="610824" x="7232650" y="6010275"/>
          <p14:tracePt t="610840" x="7188200" y="6010275"/>
          <p14:tracePt t="610857" x="7180263" y="6010275"/>
          <p14:tracePt t="610875" x="7170738" y="6010275"/>
          <p14:tracePt t="611002" x="7180263" y="6010275"/>
          <p14:tracePt t="611052" x="7188200" y="6010275"/>
          <p14:tracePt t="611172" x="7197725" y="6010275"/>
          <p14:tracePt t="611629" x="7197725" y="5992813"/>
          <p14:tracePt t="611774" x="7207250" y="5992813"/>
          <p14:tracePt t="612737" x="7215188" y="5992813"/>
          <p14:tracePt t="612973" x="7232650" y="5992813"/>
          <p14:tracePt t="613106" x="7242175" y="5992813"/>
          <p14:tracePt t="613143" x="7251700" y="5992813"/>
          <p14:tracePt t="613155" x="7259638" y="5983288"/>
          <p14:tracePt t="613167" x="7269163" y="5983288"/>
          <p14:tracePt t="613179" x="7278688" y="5983288"/>
          <p14:tracePt t="613193" x="7286625" y="5983288"/>
          <p14:tracePt t="613207" x="7304088" y="5983288"/>
          <p14:tracePt t="613223" x="7313613" y="5983288"/>
          <p14:tracePt t="613239" x="7323138" y="5975350"/>
          <p14:tracePt t="613274" x="7331075" y="5975350"/>
          <p14:tracePt t="613300" x="7340600" y="5975350"/>
          <p14:tracePt t="613362" x="7350125" y="5975350"/>
          <p14:tracePt t="613428" x="7358063" y="5975350"/>
          <p14:tracePt t="613488" x="7375525" y="5975350"/>
          <p14:tracePt t="613524" x="7385050" y="5965825"/>
          <p14:tracePt t="613609" x="7385050" y="5956300"/>
          <p14:tracePt t="613695" x="7367588" y="5956300"/>
          <p14:tracePt t="613719" x="7358063" y="5956300"/>
          <p14:tracePt t="613743" x="7350125" y="5956300"/>
          <p14:tracePt t="613767" x="7340600" y="5956300"/>
          <p14:tracePt t="613804" x="7331075" y="5956300"/>
          <p14:tracePt t="613829" x="7323138" y="5956300"/>
          <p14:tracePt t="613852" x="7313613" y="5956300"/>
          <p14:tracePt t="613864" x="7286625" y="5956300"/>
          <p14:tracePt t="613876" x="7269163" y="5956300"/>
          <p14:tracePt t="613891" x="7242175" y="5956300"/>
          <p14:tracePt t="613908" x="7207250" y="5956300"/>
          <p14:tracePt t="613924" x="7135813" y="5938838"/>
          <p14:tracePt t="613941" x="7027863" y="5921375"/>
          <p14:tracePt t="613958" x="6921500" y="5911850"/>
          <p14:tracePt t="613974" x="6902450" y="5911850"/>
          <p14:tracePt t="613991" x="6884988" y="5903913"/>
          <p14:tracePt t="614008" x="6867525" y="5903913"/>
          <p14:tracePt t="614116" x="6875463" y="5903913"/>
          <p14:tracePt t="614128" x="6894513" y="5903913"/>
          <p14:tracePt t="614152" x="6902450" y="5903913"/>
          <p14:tracePt t="614177" x="6911975" y="5903913"/>
          <p14:tracePt t="614214" x="6921500" y="5903913"/>
          <p14:tracePt t="614250" x="6929438" y="5903913"/>
          <p14:tracePt t="614274" x="6938963" y="5903913"/>
          <p14:tracePt t="614298" x="6946900" y="5903913"/>
          <p14:tracePt t="614322" x="6965950" y="5903913"/>
          <p14:tracePt t="614335" x="6973888" y="5903913"/>
          <p14:tracePt t="614347" x="6983413" y="5903913"/>
          <p14:tracePt t="614360" x="6992938" y="5903913"/>
          <p14:tracePt t="614374" x="7000875" y="5911850"/>
          <p14:tracePt t="614392" x="7027863" y="5911850"/>
          <p14:tracePt t="614408" x="7099300" y="5921375"/>
          <p14:tracePt t="614440" x="7143750" y="5921375"/>
          <p14:tracePt t="614457" x="7188200" y="5921375"/>
          <p14:tracePt t="614473" x="7224713" y="5921375"/>
          <p14:tracePt t="614490" x="7313613" y="5938838"/>
          <p14:tracePt t="614506" x="7367588" y="5938838"/>
          <p14:tracePt t="614524" x="7446963" y="5948363"/>
          <p14:tracePt t="614539" x="7483475" y="5948363"/>
          <p14:tracePt t="614556" x="7510463" y="5948363"/>
          <p14:tracePt t="614572" x="7581900" y="5965825"/>
          <p14:tracePt t="614591" x="7661275" y="5983288"/>
          <p14:tracePt t="614609" x="7813675" y="5992813"/>
          <p14:tracePt t="614624" x="7885113" y="6010275"/>
          <p14:tracePt t="614641" x="7939088" y="6010275"/>
          <p14:tracePt t="614658" x="8001000" y="6019800"/>
          <p14:tracePt t="614674" x="8027988" y="6019800"/>
          <p14:tracePt t="614691" x="8045450" y="6019800"/>
          <p14:tracePt t="614707" x="8054975" y="6037263"/>
          <p14:tracePt t="614724" x="8072438" y="6037263"/>
          <p14:tracePt t="614742" x="8089900" y="6046788"/>
          <p14:tracePt t="614757" x="8099425" y="6046788"/>
          <p14:tracePt t="614774" x="8108950" y="6046788"/>
          <p14:tracePt t="614791" x="8116888" y="6054725"/>
          <p14:tracePt t="614807" x="8126413" y="6054725"/>
          <p14:tracePt t="614841" x="8143875" y="6054725"/>
          <p14:tracePt t="615874" x="8143875" y="6046788"/>
          <p14:tracePt t="617179" x="8135938" y="6046788"/>
          <p14:tracePt t="617204" x="8135938" y="6027738"/>
          <p14:tracePt t="617588" x="8135938" y="6019800"/>
          <p14:tracePt t="617856" x="8126413" y="6019800"/>
          <p14:tracePt t="617916" x="8116888" y="6019800"/>
          <p14:tracePt t="617969" x="8108950" y="6019800"/>
          <p14:tracePt t="617993" x="8099425" y="6019800"/>
          <p14:tracePt t="618005" x="8089900" y="6010275"/>
          <p14:tracePt t="618017" x="8054975" y="6000750"/>
          <p14:tracePt t="618029" x="8010525" y="5983288"/>
          <p14:tracePt t="618042" x="7939088" y="5975350"/>
          <p14:tracePt t="618056" x="7885113" y="5956300"/>
          <p14:tracePt t="618073" x="7850188" y="5948363"/>
          <p14:tracePt t="618090" x="7804150" y="5929313"/>
          <p14:tracePt t="618108" x="7778750" y="5929313"/>
          <p14:tracePt t="618125" x="7769225" y="5921375"/>
          <p14:tracePt t="618141" x="7751763" y="5921375"/>
          <p14:tracePt t="618446" x="7759700" y="5921375"/>
          <p14:tracePt t="618573" x="7769225" y="5921375"/>
          <p14:tracePt t="618644" x="7778750" y="5921375"/>
          <p14:tracePt t="618670" x="7786688" y="5921375"/>
          <p14:tracePt t="618682" x="7796213" y="5921375"/>
          <p14:tracePt t="618694" x="7804150" y="5921375"/>
          <p14:tracePt t="618705" x="7831138" y="5921375"/>
          <p14:tracePt t="618719" x="7867650" y="5929313"/>
          <p14:tracePt t="618731" x="7921625" y="5929313"/>
          <p14:tracePt t="618744" x="7974013" y="5929313"/>
          <p14:tracePt t="618758" x="8027988" y="5929313"/>
          <p14:tracePt t="618775" x="8064500" y="5929313"/>
          <p14:tracePt t="618792" x="8116888" y="5938838"/>
          <p14:tracePt t="618808" x="8126413" y="5938838"/>
          <p14:tracePt t="618824" x="8135938" y="5938838"/>
          <p14:tracePt t="618890" x="8116888" y="5938838"/>
          <p14:tracePt t="618901" x="8099425" y="5938838"/>
          <p14:tracePt t="618913" x="8027988" y="5921375"/>
          <p14:tracePt t="618926" x="7902575" y="5903913"/>
          <p14:tracePt t="618941" x="7751763" y="5884863"/>
          <p14:tracePt t="618958" x="7589838" y="5867400"/>
          <p14:tracePt t="618974" x="7439025" y="5849938"/>
          <p14:tracePt t="618993" x="7224713" y="5832475"/>
          <p14:tracePt t="619008" x="7180263" y="5832475"/>
          <p14:tracePt t="619025" x="7170738" y="5832475"/>
          <p14:tracePt t="619042" x="7161213" y="5832475"/>
          <p14:tracePt t="619077" x="7170738" y="5832475"/>
          <p14:tracePt t="619090" x="7188200" y="5832475"/>
          <p14:tracePt t="619106" x="7207250" y="5832475"/>
          <p14:tracePt t="619123" x="7259638" y="5832475"/>
          <p14:tracePt t="619140" x="7429500" y="5849938"/>
          <p14:tracePt t="619158" x="7527925" y="5849938"/>
          <p14:tracePt t="619176" x="7661275" y="5867400"/>
          <p14:tracePt t="619191" x="7697788" y="5867400"/>
          <p14:tracePt t="619208" x="7707313" y="5867400"/>
          <p14:tracePt t="619225" x="7732713" y="5867400"/>
          <p14:tracePt t="619241" x="7742238" y="5867400"/>
          <p14:tracePt t="619309" x="7715250" y="5867400"/>
          <p14:tracePt t="619321" x="7707313" y="5867400"/>
          <p14:tracePt t="619333" x="7670800" y="5867400"/>
          <p14:tracePt t="619345" x="7635875" y="5867400"/>
          <p14:tracePt t="619359" x="7564438" y="5857875"/>
          <p14:tracePt t="619374" x="7510463" y="5857875"/>
          <p14:tracePt t="619392" x="7456488" y="5840413"/>
          <p14:tracePt t="619408" x="7358063" y="5832475"/>
          <p14:tracePt t="619425" x="7350125" y="5832475"/>
          <p14:tracePt t="619442" x="7340600" y="5832475"/>
          <p14:tracePt t="619508" x="7350125" y="5832475"/>
          <p14:tracePt t="619521" x="7358063" y="5832475"/>
          <p14:tracePt t="619754" x="7188200" y="5813425"/>
          <p14:tracePt t="619767" x="6813550" y="5768975"/>
          <p14:tracePt t="619778" x="6303963" y="5680075"/>
          <p14:tracePt t="619791" x="5589588" y="5554663"/>
          <p14:tracePt t="619808" x="4786313" y="5421313"/>
          <p14:tracePt t="619826" x="3429000" y="5233988"/>
          <p14:tracePt t="619841" x="2965450" y="5143500"/>
          <p14:tracePt t="619858" x="2598738" y="5099050"/>
          <p14:tracePt t="620124" x="2473325" y="5099050"/>
          <p14:tracePt t="620137" x="2330450" y="5099050"/>
          <p14:tracePt t="620149" x="2187575" y="5099050"/>
          <p14:tracePt t="620160" x="2044700" y="5099050"/>
          <p14:tracePt t="620175" x="1874838" y="5081588"/>
          <p14:tracePt t="620191" x="1704975" y="5064125"/>
          <p14:tracePt t="620210" x="1322388" y="5000625"/>
          <p14:tracePt t="620225" x="1125538" y="4965700"/>
          <p14:tracePt t="620241" x="938213" y="4948238"/>
          <p14:tracePt t="620259" x="687388" y="4911725"/>
          <p14:tracePt t="620274" x="615950" y="4911725"/>
          <p14:tracePt t="620292" x="561975" y="4911725"/>
          <p14:tracePt t="620308" x="527050" y="4894263"/>
          <p14:tracePt t="620325" x="517525" y="4894263"/>
          <p14:tracePt t="620343" x="517525" y="4884738"/>
          <p14:tracePt t="620378" x="527050" y="4884738"/>
          <p14:tracePt t="620391" x="544513" y="4884738"/>
          <p14:tracePt t="620414" x="554038" y="4884738"/>
          <p14:tracePt t="620426" x="588963" y="4884738"/>
          <p14:tracePt t="620440" x="652463" y="4884738"/>
          <p14:tracePt t="620457" x="758825" y="4894263"/>
          <p14:tracePt t="620474" x="857250" y="4894263"/>
          <p14:tracePt t="620490" x="946150" y="4894263"/>
          <p14:tracePt t="620507" x="1098550" y="4894263"/>
          <p14:tracePt t="620524" x="1143000" y="4894263"/>
          <p14:tracePt t="620541" x="1160463" y="4894263"/>
          <p14:tracePt t="620557" x="1169988" y="4894263"/>
          <p14:tracePt t="620591" x="1179513" y="4894263"/>
          <p14:tracePt t="620627" x="1160463" y="4894263"/>
          <p14:tracePt t="620639" x="1133475" y="4894263"/>
          <p14:tracePt t="620652" x="1062038" y="4894263"/>
          <p14:tracePt t="620663" x="965200" y="4894263"/>
          <p14:tracePt t="620677" x="795338" y="4894263"/>
          <p14:tracePt t="620691" x="652463" y="4894263"/>
          <p14:tracePt t="620709" x="561975" y="4894263"/>
          <p14:tracePt t="620727" x="482600" y="4894263"/>
          <p14:tracePt t="620741" x="473075" y="4894263"/>
          <p14:tracePt t="620758" x="465138" y="4894263"/>
          <p14:tracePt t="620798" x="473075" y="4894263"/>
          <p14:tracePt t="620811" x="482600" y="4902200"/>
          <p14:tracePt t="620826" x="509588" y="4911725"/>
          <p14:tracePt t="620840" x="581025" y="4948238"/>
          <p14:tracePt t="620858" x="768350" y="5027613"/>
          <p14:tracePt t="620874" x="847725" y="5045075"/>
          <p14:tracePt t="620891" x="946150" y="5064125"/>
          <p14:tracePt t="620907" x="1027113" y="5091113"/>
          <p14:tracePt t="620924" x="1036638" y="5099050"/>
          <p14:tracePt t="620940" x="1044575" y="5099050"/>
          <p14:tracePt t="620999" x="1036638" y="5099050"/>
          <p14:tracePt t="621011" x="1009650" y="5099050"/>
          <p14:tracePt t="621022" x="973138" y="5099050"/>
          <p14:tracePt t="621036" x="919163" y="5099050"/>
          <p14:tracePt t="621048" x="847725" y="5099050"/>
          <p14:tracePt t="621060" x="768350" y="5099050"/>
          <p14:tracePt t="621075" x="696913" y="5099050"/>
          <p14:tracePt t="621092" x="642938" y="5081588"/>
          <p14:tracePt t="621109" x="608013" y="5072063"/>
          <p14:tracePt t="621125" x="598488" y="5072063"/>
          <p14:tracePt t="621141" x="598488" y="5064125"/>
          <p14:tracePt t="621181" x="615950" y="5064125"/>
          <p14:tracePt t="621194" x="625475" y="5064125"/>
          <p14:tracePt t="621209" x="633413" y="5064125"/>
          <p14:tracePt t="621225" x="652463" y="5072063"/>
          <p14:tracePt t="621242" x="785813" y="5099050"/>
          <p14:tracePt t="621257" x="893763" y="5135563"/>
          <p14:tracePt t="621274" x="965200" y="5153025"/>
          <p14:tracePt t="621290" x="1044575" y="5170488"/>
          <p14:tracePt t="621307" x="1071563" y="5180013"/>
          <p14:tracePt t="621323" x="1081088" y="5180013"/>
          <p14:tracePt t="621374" x="1071563" y="5180013"/>
          <p14:tracePt t="621386" x="1027113" y="5180013"/>
          <p14:tracePt t="621398" x="990600" y="5170488"/>
          <p14:tracePt t="621411" x="938213" y="5162550"/>
          <p14:tracePt t="621425" x="893763" y="5162550"/>
          <p14:tracePt t="621442" x="857250" y="5162550"/>
          <p14:tracePt t="621460" x="812800" y="5153025"/>
          <p14:tracePt t="621492" x="803275" y="5153025"/>
          <p14:tracePt t="621552" x="822325" y="5153025"/>
          <p14:tracePt t="621564" x="830263" y="5153025"/>
          <p14:tracePt t="621577" x="866775" y="5153025"/>
          <p14:tracePt t="621592" x="919163" y="5153025"/>
          <p14:tracePt t="621608" x="1017588" y="5153025"/>
          <p14:tracePt t="621625" x="1196975" y="5187950"/>
          <p14:tracePt t="621642" x="1250950" y="5187950"/>
          <p14:tracePt t="621660" x="1303338" y="5197475"/>
          <p14:tracePt t="621676" x="1312863" y="5197475"/>
          <p14:tracePt t="621720" x="1295400" y="5197475"/>
          <p14:tracePt t="621732" x="1258888" y="5197475"/>
          <p14:tracePt t="621745" x="1187450" y="5180013"/>
          <p14:tracePt t="621757" x="1108075" y="5162550"/>
          <p14:tracePt t="621774" x="1009650" y="5143500"/>
          <p14:tracePt t="621790" x="965200" y="5135563"/>
          <p14:tracePt t="621807" x="919163" y="5135563"/>
          <p14:tracePt t="621824" x="911225" y="5135563"/>
          <p14:tracePt t="621915" x="919163" y="5135563"/>
          <p14:tracePt t="621927" x="928688" y="5135563"/>
          <p14:tracePt t="621939" x="955675" y="5135563"/>
          <p14:tracePt t="621952" x="990600" y="5135563"/>
          <p14:tracePt t="621963" x="1062038" y="5135563"/>
          <p14:tracePt t="621977" x="1116013" y="5153025"/>
          <p14:tracePt t="621995" x="1169988" y="5153025"/>
          <p14:tracePt t="622009" x="1204913" y="5153025"/>
          <p14:tracePt t="622025" x="1231900" y="5153025"/>
          <p14:tracePt t="622044" x="1250950" y="5162550"/>
          <p14:tracePt t="622075" x="1241425" y="5162550"/>
          <p14:tracePt t="622093" x="1196975" y="5162550"/>
          <p14:tracePt t="622108" x="1169988" y="5162550"/>
          <p14:tracePt t="622126" x="1116013" y="5162550"/>
          <p14:tracePt t="622142" x="1044575" y="5162550"/>
          <p14:tracePt t="622157" x="982663" y="5143500"/>
          <p14:tracePt t="622174" x="928688" y="5143500"/>
          <p14:tracePt t="622190" x="857250" y="5135563"/>
          <p14:tracePt t="622207" x="847725" y="5135563"/>
          <p14:tracePt t="622224" x="839788" y="5135563"/>
          <p14:tracePt t="622242" x="839788" y="5116513"/>
          <p14:tracePt t="622298" x="847725" y="5116513"/>
          <p14:tracePt t="622310" x="857250" y="5116513"/>
          <p14:tracePt t="622322" x="874713" y="5116513"/>
          <p14:tracePt t="622335" x="928688" y="5116513"/>
          <p14:tracePt t="622346" x="1009650" y="5126038"/>
          <p14:tracePt t="622358" x="1098550" y="5126038"/>
          <p14:tracePt t="622375" x="1160463" y="5143500"/>
          <p14:tracePt t="622392" x="1214438" y="5143500"/>
          <p14:tracePt t="622409" x="1258888" y="5143500"/>
          <p14:tracePt t="622425" x="1268413" y="5143500"/>
          <p14:tracePt t="622480" x="1241425" y="5143500"/>
          <p14:tracePt t="622499" x="1204913" y="5143500"/>
          <p14:tracePt t="622510" x="1133475" y="5135563"/>
          <p14:tracePt t="622523" x="1062038" y="5135563"/>
          <p14:tracePt t="622536" x="955675" y="5116513"/>
          <p14:tracePt t="622548" x="901700" y="5116513"/>
          <p14:tracePt t="622561" x="847725" y="5108575"/>
          <p14:tracePt t="622575" x="812800" y="5108575"/>
          <p14:tracePt t="622592" x="803275" y="5108575"/>
          <p14:tracePt t="622608" x="795338" y="5091113"/>
          <p14:tracePt t="622669" x="803275" y="5091113"/>
          <p14:tracePt t="622681" x="812800" y="5091113"/>
          <p14:tracePt t="622694" x="822325" y="5091113"/>
          <p14:tracePt t="622708" x="857250" y="5099050"/>
          <p14:tracePt t="622725" x="893763" y="5099050"/>
          <p14:tracePt t="622742" x="1000125" y="5099050"/>
          <p14:tracePt t="622758" x="1081088" y="5108575"/>
          <p14:tracePt t="622775" x="1133475" y="5108575"/>
          <p14:tracePt t="622792" x="1204913" y="5108575"/>
          <p14:tracePt t="622809" x="1214438" y="5108575"/>
          <p14:tracePt t="622825" x="1223963" y="5108575"/>
          <p14:tracePt t="622874" x="1214438" y="5108575"/>
          <p14:tracePt t="622886" x="1187450" y="5108575"/>
          <p14:tracePt t="622898" x="1133475" y="5108575"/>
          <p14:tracePt t="622910" x="1081088" y="5108575"/>
          <p14:tracePt t="622924" x="1027113" y="5108575"/>
          <p14:tracePt t="622941" x="990600" y="5108575"/>
          <p14:tracePt t="622959" x="946150" y="5108575"/>
          <p14:tracePt t="622974" x="938213" y="5116513"/>
          <p14:tracePt t="623007" x="938213" y="5135563"/>
          <p14:tracePt t="623026" x="938213" y="5143500"/>
          <p14:tracePt t="623041" x="946150" y="5143500"/>
          <p14:tracePt t="623057" x="946150" y="5153025"/>
          <p14:tracePt t="623074" x="955675" y="5162550"/>
          <p14:tracePt t="623091" x="1009650" y="5251450"/>
          <p14:tracePt t="623108" x="1036638" y="5313363"/>
          <p14:tracePt t="623124" x="1054100" y="5349875"/>
          <p14:tracePt t="623141" x="1081088" y="5402263"/>
          <p14:tracePt t="623157" x="1089025" y="5411788"/>
          <p14:tracePt t="623176" x="1098550" y="5438775"/>
          <p14:tracePt t="623191" x="1098550" y="5448300"/>
          <p14:tracePt t="623208" x="1098550" y="5456238"/>
          <p14:tracePt t="623225" x="1108075" y="5456238"/>
          <p14:tracePt t="623240" x="1108075" y="5465763"/>
          <p14:tracePt t="623257" x="1116013" y="5465763"/>
          <p14:tracePt t="623290" x="1125538" y="5473700"/>
          <p14:tracePt t="623309" x="1133475" y="5483225"/>
          <p14:tracePt t="623323" x="1160463" y="5492750"/>
          <p14:tracePt t="623340" x="1187450" y="5510213"/>
          <p14:tracePt t="623357" x="1231900" y="5546725"/>
          <p14:tracePt t="623374" x="1241425" y="5554663"/>
          <p14:tracePt t="623390" x="1268413" y="5564188"/>
          <p14:tracePt t="623407" x="1285875" y="5581650"/>
          <p14:tracePt t="623424" x="1295400" y="5591175"/>
          <p14:tracePt t="623441" x="1303338" y="5591175"/>
          <p14:tracePt t="623458" x="1322388" y="5591175"/>
          <p14:tracePt t="623474" x="1330325" y="5591175"/>
          <p14:tracePt t="623510" x="1339850" y="5591175"/>
          <p14:tracePt t="623548" x="1347788" y="5591175"/>
          <p14:tracePt t="623561" x="1357313" y="5591175"/>
          <p14:tracePt t="623573" x="1366838" y="5591175"/>
          <p14:tracePt t="623585" x="1374775" y="5591175"/>
          <p14:tracePt t="623597" x="1393825" y="5591175"/>
          <p14:tracePt t="623609" x="1401763" y="5572125"/>
          <p14:tracePt t="623624" x="1411288" y="5572125"/>
          <p14:tracePt t="623641" x="1419225" y="5572125"/>
          <p14:tracePt t="623658" x="1438275" y="5564188"/>
          <p14:tracePt t="623674" x="1446213" y="5564188"/>
          <p14:tracePt t="623691" x="1473200" y="5554663"/>
          <p14:tracePt t="623708" x="1490663" y="5546725"/>
          <p14:tracePt t="623724" x="1517650" y="5546725"/>
          <p14:tracePt t="623741" x="1527175" y="5537200"/>
          <p14:tracePt t="623757" x="1544638" y="5537200"/>
          <p14:tracePt t="623774" x="1554163" y="5527675"/>
          <p14:tracePt t="623791" x="1562100" y="5527675"/>
          <p14:tracePt t="623808" x="1571625" y="5527675"/>
          <p14:tracePt t="623842" x="1589088" y="5510213"/>
          <p14:tracePt t="623859" x="1598613" y="5510213"/>
          <p14:tracePt t="623875" x="1608138" y="5510213"/>
          <p14:tracePt t="623892" x="1616075" y="5510213"/>
          <p14:tracePt t="623908" x="1625600" y="5510213"/>
          <p14:tracePt t="623926" x="1633538" y="5510213"/>
          <p14:tracePt t="623942" x="1660525" y="5510213"/>
          <p14:tracePt t="623958" x="1670050" y="5510213"/>
          <p14:tracePt t="623975" x="1714500" y="5510213"/>
          <p14:tracePt t="623992" x="1731963" y="5510213"/>
          <p14:tracePt t="624009" x="1758950" y="5510213"/>
          <p14:tracePt t="624025" x="1776413" y="5510213"/>
          <p14:tracePt t="624042" x="1830388" y="5510213"/>
          <p14:tracePt t="624058" x="1866900" y="5510213"/>
          <p14:tracePt t="624077" x="1928813" y="5519738"/>
          <p14:tracePt t="624092" x="1946275" y="5519738"/>
          <p14:tracePt t="624109" x="1990725" y="5527675"/>
          <p14:tracePt t="624126" x="2036763" y="5527675"/>
          <p14:tracePt t="624143" x="2071688" y="5546725"/>
          <p14:tracePt t="624160" x="2081213" y="5546725"/>
          <p14:tracePt t="624176" x="2116138" y="5546725"/>
          <p14:tracePt t="624192" x="2133600" y="5546725"/>
          <p14:tracePt t="624209" x="2152650" y="5554663"/>
          <p14:tracePt t="624225" x="2205038" y="5564188"/>
          <p14:tracePt t="624242" x="2251075" y="5564188"/>
          <p14:tracePt t="624259" x="2322513" y="5581650"/>
          <p14:tracePt t="624275" x="2347913" y="5581650"/>
          <p14:tracePt t="624292" x="2384425" y="5581650"/>
          <p14:tracePt t="624310" x="2446338" y="5581650"/>
          <p14:tracePt t="624325" x="2473325" y="5581650"/>
          <p14:tracePt t="624342" x="2490788" y="5581650"/>
          <p14:tracePt t="624359" x="2554288" y="5581650"/>
          <p14:tracePt t="624375" x="2589213" y="5581650"/>
          <p14:tracePt t="624395" x="2652713" y="5581650"/>
          <p14:tracePt t="624409" x="2679700" y="5581650"/>
          <p14:tracePt t="624425" x="2687638" y="5581650"/>
          <p14:tracePt t="624444" x="2705100" y="5581650"/>
          <p14:tracePt t="624475" x="2714625" y="5581650"/>
          <p14:tracePt t="624493" x="2724150" y="5581650"/>
          <p14:tracePt t="624508" x="2751138" y="5581650"/>
          <p14:tracePt t="624525" x="2759075" y="5581650"/>
          <p14:tracePt t="624542" x="2768600" y="5581650"/>
          <p14:tracePt t="624559" x="2786063" y="5581650"/>
          <p14:tracePt t="624576" x="2795588" y="5581650"/>
          <p14:tracePt t="624594" x="2822575" y="5572125"/>
          <p14:tracePt t="624609" x="2830513" y="5572125"/>
          <p14:tracePt t="624624" x="2847975" y="5554663"/>
          <p14:tracePt t="624641" x="2894013" y="5554663"/>
          <p14:tracePt t="624658" x="2911475" y="5554663"/>
          <p14:tracePt t="624675" x="2928938" y="5554663"/>
          <p14:tracePt t="624692" x="2965450" y="5554663"/>
          <p14:tracePt t="624709" x="2982913" y="5554663"/>
          <p14:tracePt t="625098" x="3017838" y="5554663"/>
          <p14:tracePt t="625109" x="3062288" y="5554663"/>
          <p14:tracePt t="625122" x="3098800" y="5564188"/>
          <p14:tracePt t="625134" x="3133725" y="5564188"/>
          <p14:tracePt t="625146" x="3187700" y="5572125"/>
          <p14:tracePt t="625159" x="3232150" y="5572125"/>
          <p14:tracePt t="625175" x="3286125" y="5572125"/>
          <p14:tracePt t="625192" x="3340100" y="5591175"/>
          <p14:tracePt t="625208" x="3411538" y="5591175"/>
          <p14:tracePt t="625225" x="3438525" y="5591175"/>
          <p14:tracePt t="625244" x="3482975" y="5591175"/>
          <p14:tracePt t="625259" x="3490913" y="5591175"/>
          <p14:tracePt t="625276" x="3500438" y="5591175"/>
          <p14:tracePt t="625292" x="3536950" y="5591175"/>
          <p14:tracePt t="625309" x="3544888" y="5591175"/>
          <p14:tracePt t="625326" x="3554413" y="5591175"/>
          <p14:tracePt t="625342" x="3562350" y="5591175"/>
          <p14:tracePt t="625509" x="3571875" y="5591175"/>
          <p14:tracePt t="625637" x="3589338" y="5591175"/>
          <p14:tracePt t="625661" x="3598863" y="5591175"/>
          <p14:tracePt t="625686" x="3608388" y="5591175"/>
          <p14:tracePt t="625698" x="3625850" y="5591175"/>
          <p14:tracePt t="625710" x="3633788" y="5591175"/>
          <p14:tracePt t="625722" x="3652838" y="5591175"/>
          <p14:tracePt t="625734" x="3660775" y="5591175"/>
          <p14:tracePt t="625746" x="3670300" y="5591175"/>
          <p14:tracePt t="625770" x="3679825" y="5591175"/>
          <p14:tracePt t="625795" x="3687763" y="5591175"/>
          <p14:tracePt t="625831" x="3697288" y="5591175"/>
          <p14:tracePt t="625879" x="3705225" y="5591175"/>
          <p14:tracePt t="625951" x="3714750" y="5591175"/>
          <p14:tracePt t="626095" x="3714750" y="5581650"/>
          <p14:tracePt t="626144" x="3732213" y="5581650"/>
          <p14:tracePt t="626181" x="3732213" y="5564188"/>
          <p14:tracePt t="626857" x="3732213" y="5554663"/>
          <p14:tracePt t="628592" x="3732213" y="5546725"/>
          <p14:tracePt t="635647" x="3705225" y="5537200"/>
          <p14:tracePt t="635660" x="3608388" y="5519738"/>
          <p14:tracePt t="635671" x="3554413" y="5510213"/>
          <p14:tracePt t="635684" x="3517900" y="5492750"/>
          <p14:tracePt t="635696" x="3482975" y="5492750"/>
          <p14:tracePt t="635710" x="3402013" y="5465763"/>
          <p14:tracePt t="635726" x="3322638" y="5429250"/>
          <p14:tracePt t="635745" x="3187700" y="5384800"/>
          <p14:tracePt t="635760" x="3143250" y="5357813"/>
          <p14:tracePt t="635776" x="3108325" y="5349875"/>
          <p14:tracePt t="635793" x="3054350" y="5340350"/>
          <p14:tracePt t="635809" x="3044825" y="5322888"/>
          <p14:tracePt t="635826" x="3036888" y="5322888"/>
          <p14:tracePt t="635842" x="2973388" y="5278438"/>
          <p14:tracePt t="635859" x="2938463" y="5233988"/>
          <p14:tracePt t="635877" x="2901950" y="5197475"/>
          <p14:tracePt t="635893" x="2884488" y="5187950"/>
          <p14:tracePt t="635926" x="2874963" y="5180013"/>
          <p14:tracePt t="640920" x="2857500" y="5180013"/>
          <p14:tracePt t="640932" x="2830513" y="5162550"/>
          <p14:tracePt t="640944" x="2751138" y="5099050"/>
          <p14:tracePt t="640957" x="2598738" y="5010150"/>
          <p14:tracePt t="640969" x="2419350" y="4849813"/>
          <p14:tracePt t="640981" x="2259013" y="4706938"/>
          <p14:tracePt t="640994" x="2108200" y="4591050"/>
          <p14:tracePt t="641009" x="1973263" y="4483100"/>
          <p14:tracePt t="641027" x="1884363" y="4411663"/>
          <p14:tracePt t="641044" x="1822450" y="4349750"/>
          <p14:tracePt t="641061" x="1795463" y="4330700"/>
          <p14:tracePt t="641079" x="1776413" y="4322763"/>
          <p14:tracePt t="641094" x="1776413" y="4313238"/>
          <p14:tracePt t="641110" x="1768475" y="4313238"/>
          <p14:tracePt t="641170" x="1758950" y="4305300"/>
          <p14:tracePt t="641198" x="1724025" y="4286250"/>
          <p14:tracePt t="641211" x="1697038" y="4268788"/>
          <p14:tracePt t="641222" x="1670050" y="4268788"/>
          <p14:tracePt t="641234" x="1633538" y="4241800"/>
          <p14:tracePt t="641247" x="1589088" y="4224338"/>
          <p14:tracePt t="641261" x="1554163" y="4197350"/>
          <p14:tracePt t="641278" x="1500188" y="4187825"/>
          <p14:tracePt t="641296" x="1419225" y="4162425"/>
          <p14:tracePt t="641311" x="1366838" y="4143375"/>
          <p14:tracePt t="641326" x="1339850" y="4135438"/>
          <p14:tracePt t="641344" x="1276350" y="4108450"/>
          <p14:tracePt t="641359" x="1250950" y="4108450"/>
          <p14:tracePt t="641376" x="1241425" y="4108450"/>
          <p14:tracePt t="641396" x="1241425" y="4098925"/>
          <p14:tracePt t="641411" x="1231900" y="4098925"/>
          <p14:tracePt t="641444" x="1223963" y="4098925"/>
          <p14:tracePt t="641480" x="1214438" y="4098925"/>
          <p14:tracePt t="641492" x="1204913" y="4090988"/>
          <p14:tracePt t="641504" x="1179513" y="4090988"/>
          <p14:tracePt t="641516" x="1169988" y="4081463"/>
          <p14:tracePt t="641529" x="1133475" y="4081463"/>
          <p14:tracePt t="641544" x="1098550" y="4064000"/>
          <p14:tracePt t="641560" x="1062038" y="4064000"/>
          <p14:tracePt t="641577" x="965200" y="4054475"/>
          <p14:tracePt t="641594" x="928688" y="4054475"/>
          <p14:tracePt t="641610" x="893763" y="4037013"/>
          <p14:tracePt t="641628" x="857250" y="4027488"/>
          <p14:tracePt t="641645" x="847725" y="4019550"/>
          <p14:tracePt t="641661" x="839788" y="4019550"/>
          <p14:tracePt t="641824" x="847725" y="4019550"/>
          <p14:tracePt t="641849" x="857250" y="4019550"/>
          <p14:tracePt t="641873" x="866775" y="4019550"/>
          <p14:tracePt t="641886" x="874713" y="4019550"/>
          <p14:tracePt t="641898" x="901700" y="4019550"/>
          <p14:tracePt t="641911" x="938213" y="4019550"/>
          <p14:tracePt t="641926" x="973138" y="4019550"/>
          <p14:tracePt t="641943" x="1000125" y="4019550"/>
          <p14:tracePt t="641959" x="1044575" y="4019550"/>
          <p14:tracePt t="641976" x="1054100" y="4019550"/>
          <p14:tracePt t="641996" x="1089025" y="4019550"/>
          <p14:tracePt t="642028" x="1098550" y="4019550"/>
          <p14:tracePt t="642044" x="1108075" y="4019550"/>
          <p14:tracePt t="642080" x="1116013" y="4019550"/>
          <p14:tracePt t="642712" x="1125538" y="4019550"/>
          <p14:tracePt t="647522" x="1133475" y="4019550"/>
          <p14:tracePt t="647548" x="1152525" y="4019550"/>
          <p14:tracePt t="647560" x="1160463" y="4019550"/>
          <p14:tracePt t="647571" x="1179513" y="4019550"/>
          <p14:tracePt t="647583" x="1187450" y="4019550"/>
          <p14:tracePt t="647596" x="1214438" y="4019550"/>
          <p14:tracePt t="647610" x="1223963" y="4019550"/>
          <p14:tracePt t="647627" x="1231900" y="4019550"/>
          <p14:tracePt t="647643" x="1241425" y="4019550"/>
          <p14:tracePt t="647660" x="1258888" y="4019550"/>
          <p14:tracePt t="647677" x="1268413" y="4019550"/>
          <p14:tracePt t="647712" x="1285875" y="4019550"/>
          <p14:tracePt t="647728" x="1295400" y="4019550"/>
          <p14:tracePt t="648276" x="1276350" y="4019550"/>
          <p14:tracePt t="648312" x="1268413" y="4019550"/>
          <p14:tracePt t="648350" x="1258888" y="4019550"/>
          <p14:tracePt t="648409" x="1250950" y="4019550"/>
          <p14:tracePt t="648458" x="1241425" y="4019550"/>
          <p14:tracePt t="648482" x="1231900" y="4019550"/>
          <p14:tracePt t="648518" x="1223963" y="4019550"/>
          <p14:tracePt t="648568" x="1214438" y="4019550"/>
          <p14:tracePt t="648616" x="1196975" y="4019550"/>
          <p14:tracePt t="648706" x="1187450" y="4019550"/>
          <p14:tracePt t="651511" x="1179513" y="4019550"/>
          <p14:tracePt t="651571" x="1169988" y="4019550"/>
          <p14:tracePt t="651585" x="1160463" y="4019550"/>
          <p14:tracePt t="651595" x="1133475" y="4019550"/>
          <p14:tracePt t="651607" x="1116013" y="4019550"/>
          <p14:tracePt t="651619" x="1089025" y="4019550"/>
          <p14:tracePt t="651631" x="1071563" y="4019550"/>
          <p14:tracePt t="651644" x="1044575" y="4019550"/>
          <p14:tracePt t="651661" x="1036638" y="4019550"/>
          <p14:tracePt t="651679" x="1027113" y="4019550"/>
          <p14:tracePt t="651695" x="1017588" y="4019550"/>
          <p14:tracePt t="651717" x="1009650" y="4019550"/>
          <p14:tracePt t="651747" x="1009650" y="4010025"/>
          <p14:tracePt t="651881" x="1027113" y="4010025"/>
          <p14:tracePt t="651893" x="1054100" y="4010025"/>
          <p14:tracePt t="651905" x="1089025" y="4010025"/>
          <p14:tracePt t="651918" x="1116013" y="4010025"/>
          <p14:tracePt t="651931" x="1133475" y="4010025"/>
          <p14:tracePt t="651945" x="1160463" y="4010025"/>
          <p14:tracePt t="651962" x="1169988" y="4019550"/>
          <p14:tracePt t="651979" x="1179513" y="4019550"/>
          <p14:tracePt t="658025" x="1152525" y="4019550"/>
          <p14:tracePt t="658036" x="1116013" y="4019550"/>
          <p14:tracePt t="658048" x="1089025" y="4019550"/>
          <p14:tracePt t="658062" x="1071563" y="4019550"/>
          <p14:tracePt t="658078" x="1044575" y="4000500"/>
          <p14:tracePt t="658095" x="1036638" y="4000500"/>
          <p14:tracePt t="658111" x="1027113" y="4000500"/>
          <p14:tracePt t="658128" x="1017588" y="4000500"/>
          <p14:tracePt t="658195" x="1000125" y="4000500"/>
          <p14:tracePt t="658361" x="1000125" y="4010025"/>
          <p14:tracePt t="658385" x="1000125" y="4019550"/>
          <p14:tracePt t="658410" x="1000125" y="4027488"/>
          <p14:tracePt t="658435" x="1009650" y="4037013"/>
          <p14:tracePt t="658448" x="1009650" y="4054475"/>
          <p14:tracePt t="658460" x="1009650" y="4098925"/>
          <p14:tracePt t="658472" x="1009650" y="4152900"/>
          <p14:tracePt t="658484" x="1009650" y="4206875"/>
          <p14:tracePt t="658497" x="1009650" y="4259263"/>
          <p14:tracePt t="658512" x="1009650" y="4313238"/>
          <p14:tracePt t="658530" x="1009650" y="4367213"/>
          <p14:tracePt t="658546" x="1009650" y="4438650"/>
          <p14:tracePt t="658562" x="1009650" y="4465638"/>
          <p14:tracePt t="658578" x="1009650" y="4483100"/>
          <p14:tracePt t="658595" x="1009650" y="4527550"/>
          <p14:tracePt t="658613" x="1009650" y="4554538"/>
          <p14:tracePt t="658631" x="1000125" y="4591050"/>
          <p14:tracePt t="658646" x="1000125" y="4608513"/>
          <p14:tracePt t="658663" x="1000125" y="4616450"/>
          <p14:tracePt t="658680" x="1000125" y="4625975"/>
          <p14:tracePt t="658696" x="1000125" y="4635500"/>
          <p14:tracePt t="658988" x="1000125" y="4652963"/>
          <p14:tracePt t="659012" x="990600" y="4662488"/>
          <p14:tracePt t="659036" x="990600" y="4670425"/>
          <p14:tracePt t="659061" x="990600" y="4679950"/>
          <p14:tracePt t="659073" x="990600" y="4687888"/>
          <p14:tracePt t="659086" x="982663" y="4687888"/>
          <p14:tracePt t="659097" x="982663" y="4714875"/>
          <p14:tracePt t="659111" x="982663" y="4724400"/>
          <p14:tracePt t="659128" x="982663" y="4733925"/>
          <p14:tracePt t="659145" x="973138" y="4741863"/>
          <p14:tracePt t="659161" x="973138" y="4751388"/>
          <p14:tracePt t="659178" x="973138" y="4759325"/>
          <p14:tracePt t="659195" x="973138" y="4786313"/>
          <p14:tracePt t="659211" x="965200" y="4786313"/>
          <p14:tracePt t="659228" x="965200" y="4795838"/>
          <p14:tracePt t="659422" x="965200" y="4778375"/>
          <p14:tracePt t="659447" x="965200" y="4768850"/>
          <p14:tracePt t="659472" x="965200" y="4759325"/>
          <p14:tracePt t="659484" x="965200" y="4751388"/>
          <p14:tracePt t="659496" x="965200" y="4733925"/>
          <p14:tracePt t="659508" x="965200" y="4706938"/>
          <p14:tracePt t="659520" x="965200" y="4679950"/>
          <p14:tracePt t="659532" x="965200" y="4662488"/>
          <p14:tracePt t="659547" x="965200" y="4635500"/>
          <p14:tracePt t="659563" x="965200" y="4625975"/>
          <p14:tracePt t="659581" x="965200" y="4608513"/>
          <p14:tracePt t="659596" x="965200" y="4598988"/>
          <p14:tracePt t="659612" x="965200" y="4591050"/>
          <p14:tracePt t="659628" x="965200" y="4581525"/>
          <p14:tracePt t="659652" x="965200" y="4564063"/>
          <p14:tracePt t="659852" x="965200" y="4572000"/>
          <p14:tracePt t="659877" x="965200" y="4581525"/>
          <p14:tracePt t="659888" x="965200" y="4591050"/>
          <p14:tracePt t="659901" x="965200" y="4598988"/>
          <p14:tracePt t="659914" x="965200" y="4616450"/>
          <p14:tracePt t="659929" x="965200" y="4635500"/>
          <p14:tracePt t="659946" x="965200" y="4652963"/>
          <p14:tracePt t="659963" x="965200" y="4679950"/>
          <p14:tracePt t="659980" x="965200" y="4697413"/>
          <p14:tracePt t="659997" x="965200" y="4706938"/>
          <p14:tracePt t="660013" x="965200" y="4724400"/>
          <p14:tracePt t="660047" x="965200" y="4733925"/>
          <p14:tracePt t="660204" x="965200" y="4724400"/>
          <p14:tracePt t="660216" x="965200" y="4714875"/>
          <p14:tracePt t="660228" x="965200" y="4687888"/>
          <p14:tracePt t="660240" x="965200" y="4670425"/>
          <p14:tracePt t="660252" x="965200" y="4616450"/>
          <p14:tracePt t="660264" x="965200" y="4564063"/>
          <p14:tracePt t="660278" x="982663" y="4483100"/>
          <p14:tracePt t="660296" x="982663" y="4384675"/>
          <p14:tracePt t="660312" x="1000125" y="4330700"/>
          <p14:tracePt t="660329" x="1000125" y="4278313"/>
          <p14:tracePt t="660345" x="1000125" y="4233863"/>
          <p14:tracePt t="660362" x="1000125" y="4206875"/>
          <p14:tracePt t="660379" x="1000125" y="4197350"/>
          <p14:tracePt t="660395" x="1000125" y="4162425"/>
          <p14:tracePt t="660413" x="1000125" y="4143375"/>
          <p14:tracePt t="660429" x="1000125" y="4125913"/>
          <p14:tracePt t="660445" x="982663" y="4108450"/>
          <p14:tracePt t="660462" x="973138" y="4098925"/>
          <p14:tracePt t="660478" x="965200" y="4090988"/>
          <p14:tracePt t="660495" x="955675" y="4090988"/>
          <p14:tracePt t="660528" x="938213" y="4090988"/>
          <p14:tracePt t="660562" x="911225" y="4090988"/>
          <p14:tracePt t="660578" x="901700" y="4090988"/>
          <p14:tracePt t="660612" x="893763" y="4090988"/>
          <p14:tracePt t="660647" x="884238" y="4090988"/>
          <p14:tracePt t="660719" x="884238" y="4081463"/>
          <p14:tracePt t="660756" x="893763" y="4081463"/>
          <p14:tracePt t="660769" x="901700" y="4081463"/>
          <p14:tracePt t="660781" x="928688" y="4081463"/>
          <p14:tracePt t="660800" x="965200" y="4071938"/>
          <p14:tracePt t="660812" x="1009650" y="4054475"/>
          <p14:tracePt t="660824" x="1044575" y="4054475"/>
          <p14:tracePt t="660837" x="1071563" y="4054475"/>
          <p14:tracePt t="660849" x="1081088" y="4044950"/>
          <p14:tracePt t="660863" x="1089025" y="4044950"/>
          <p14:tracePt t="660885" x="1098550" y="4044950"/>
          <p14:tracePt t="660909" x="1108075" y="4044950"/>
          <p14:tracePt t="660957" x="1098550" y="4044950"/>
          <p14:tracePt t="660969" x="1089025" y="4044950"/>
          <p14:tracePt t="660982" x="1036638" y="4044950"/>
          <p14:tracePt t="660997" x="982663" y="4064000"/>
          <p14:tracePt t="661012" x="884238" y="4081463"/>
          <p14:tracePt t="661030" x="704850" y="4098925"/>
          <p14:tracePt t="661045" x="652463" y="4098925"/>
          <p14:tracePt t="661062" x="633413" y="4098925"/>
          <p14:tracePt t="661079" x="615950" y="4098925"/>
          <p14:tracePt t="661095" x="598488" y="4098925"/>
          <p14:tracePt t="661150" x="608013" y="4098925"/>
          <p14:tracePt t="661162" x="615950" y="4098925"/>
          <p14:tracePt t="661175" x="625475" y="4098925"/>
          <p14:tracePt t="661199" x="642938" y="4098925"/>
          <p14:tracePt t="661211" x="687388" y="4098925"/>
          <p14:tracePt t="661223" x="741363" y="4090988"/>
          <p14:tracePt t="661235" x="812800" y="4090988"/>
          <p14:tracePt t="661248" x="911225" y="4071938"/>
          <p14:tracePt t="661263" x="1009650" y="4054475"/>
          <p14:tracePt t="661279" x="1089025" y="4044950"/>
          <p14:tracePt t="661297" x="1143000" y="4044950"/>
          <p14:tracePt t="661315" x="1231900" y="4027488"/>
          <p14:tracePt t="661330" x="1258888" y="4027488"/>
          <p14:tracePt t="661346" x="1285875" y="4027488"/>
          <p14:tracePt t="661363" x="1295400" y="4027488"/>
          <p14:tracePt t="661380" x="1312863" y="4027488"/>
          <p14:tracePt t="661414" x="1322388" y="4019550"/>
          <p14:tracePt t="661451" x="1303338" y="4019550"/>
          <p14:tracePt t="661464" x="1258888" y="4019550"/>
          <p14:tracePt t="661477" x="1187450" y="4027488"/>
          <p14:tracePt t="661488" x="1089025" y="4037013"/>
          <p14:tracePt t="661501" x="1017588" y="4037013"/>
          <p14:tracePt t="661513" x="938213" y="4037013"/>
          <p14:tracePt t="661530" x="884238" y="4037013"/>
          <p14:tracePt t="661547" x="866775" y="4037013"/>
          <p14:tracePt t="661563" x="839788" y="4037013"/>
          <p14:tracePt t="661580" x="830263" y="4037013"/>
          <p14:tracePt t="661598" x="822325" y="4037013"/>
          <p14:tracePt t="661658" x="830263" y="4037013"/>
          <p14:tracePt t="661670" x="839788" y="4037013"/>
          <p14:tracePt t="661683" x="857250" y="4037013"/>
          <p14:tracePt t="661697" x="874713" y="4037013"/>
          <p14:tracePt t="661714" x="928688" y="4037013"/>
          <p14:tracePt t="661731" x="1098550" y="4037013"/>
          <p14:tracePt t="661747" x="1196975" y="4019550"/>
          <p14:tracePt t="661763" x="1322388" y="4019550"/>
          <p14:tracePt t="661780" x="1411288" y="4019550"/>
          <p14:tracePt t="661797" x="1446213" y="4019550"/>
          <p14:tracePt t="661813" x="1455738" y="4019550"/>
          <p14:tracePt t="661830" x="1465263" y="4019550"/>
          <p14:tracePt t="661847" x="1482725" y="4019550"/>
          <p14:tracePt t="661882" x="1473200" y="4019550"/>
          <p14:tracePt t="661894" x="1465263" y="4019550"/>
          <p14:tracePt t="661906" x="1401763" y="4019550"/>
          <p14:tracePt t="661917" x="1303338" y="4019550"/>
          <p14:tracePt t="661930" x="1160463" y="4019550"/>
          <p14:tracePt t="661945" x="1017588" y="4019550"/>
          <p14:tracePt t="661962" x="901700" y="4019550"/>
          <p14:tracePt t="661980" x="785813" y="4019550"/>
          <p14:tracePt t="661995" x="768350" y="4019550"/>
          <p14:tracePt t="662012" x="758825" y="4019550"/>
          <p14:tracePt t="662090" x="768350" y="4019550"/>
          <p14:tracePt t="662102" x="776288" y="4019550"/>
          <p14:tracePt t="662114" x="803275" y="4019550"/>
          <p14:tracePt t="662126" x="874713" y="4019550"/>
          <p14:tracePt t="662138" x="946150" y="4019550"/>
          <p14:tracePt t="662151" x="1062038" y="4019550"/>
          <p14:tracePt t="662163" x="1160463" y="4019550"/>
          <p14:tracePt t="662178" x="1231900" y="4019550"/>
          <p14:tracePt t="662195" x="1312863" y="4027488"/>
          <p14:tracePt t="662212" x="1401763" y="4027488"/>
          <p14:tracePt t="662229" x="1428750" y="4027488"/>
          <p14:tracePt t="662245" x="1438275" y="4027488"/>
          <p14:tracePt t="662262" x="1446213" y="4027488"/>
          <p14:tracePt t="662326" x="1428750" y="4027488"/>
          <p14:tracePt t="662338" x="1347788" y="4037013"/>
          <p14:tracePt t="662351" x="1231900" y="4037013"/>
          <p14:tracePt t="662363" x="1089025" y="4054475"/>
          <p14:tracePt t="662379" x="965200" y="4054475"/>
          <p14:tracePt t="662395" x="847725" y="4054475"/>
          <p14:tracePt t="662412" x="731838" y="4054475"/>
          <p14:tracePt t="662428" x="714375" y="4054475"/>
          <p14:tracePt t="662445" x="696913" y="4054475"/>
          <p14:tracePt t="662462" x="687388" y="4054475"/>
          <p14:tracePt t="662535" x="704850" y="4054475"/>
          <p14:tracePt t="662547" x="714375" y="4054475"/>
          <p14:tracePt t="662559" x="750888" y="4054475"/>
          <p14:tracePt t="662572" x="857250" y="4054475"/>
          <p14:tracePt t="662583" x="973138" y="4054475"/>
          <p14:tracePt t="662596" x="1098550" y="4054475"/>
          <p14:tracePt t="662612" x="1196975" y="4054475"/>
          <p14:tracePt t="662629" x="1250950" y="4054475"/>
          <p14:tracePt t="662645" x="1322388" y="4054475"/>
          <p14:tracePt t="662662" x="1330325" y="4054475"/>
          <p14:tracePt t="662679" x="1339850" y="4054475"/>
          <p14:tracePt t="662743" x="1322388" y="4054475"/>
          <p14:tracePt t="662754" x="1268413" y="4054475"/>
          <p14:tracePt t="662766" x="1214438" y="4054475"/>
          <p14:tracePt t="662779" x="1125538" y="4054475"/>
          <p14:tracePt t="662796" x="1000125" y="4037013"/>
          <p14:tracePt t="662812" x="946150" y="4027488"/>
          <p14:tracePt t="662829" x="874713" y="4027488"/>
          <p14:tracePt t="662845" x="812800" y="4010025"/>
          <p14:tracePt t="662862" x="795338" y="4010025"/>
          <p14:tracePt t="662879" x="776288" y="4010025"/>
          <p14:tracePt t="662953" x="776288" y="4000500"/>
          <p14:tracePt t="662977" x="785813" y="4000500"/>
          <p14:tracePt t="662989" x="803275" y="4000500"/>
          <p14:tracePt t="663002" x="812800" y="4000500"/>
          <p14:tracePt t="663015" x="822325" y="4000500"/>
          <p14:tracePt t="663030" x="866775" y="4000500"/>
          <p14:tracePt t="663046" x="938213" y="4000500"/>
          <p14:tracePt t="663063" x="1108075" y="4000500"/>
          <p14:tracePt t="663080" x="1160463" y="4000500"/>
          <p14:tracePt t="663098" x="1196975" y="4000500"/>
          <p14:tracePt t="663101" x="1223963" y="4000500"/>
          <p14:tracePt t="663113" x="1250950" y="4000500"/>
          <p14:tracePt t="663130" x="1258888" y="4000500"/>
          <p14:tracePt t="663231" x="1241425" y="4000500"/>
          <p14:tracePt t="663243" x="1204913" y="4010025"/>
          <p14:tracePt t="663255" x="1133475" y="4010025"/>
          <p14:tracePt t="663267" x="1036638" y="4010025"/>
          <p14:tracePt t="663280" x="938213" y="4010025"/>
          <p14:tracePt t="663295" x="857250" y="4019550"/>
          <p14:tracePt t="663312" x="822325" y="4019550"/>
          <p14:tracePt t="663328" x="803275" y="4019550"/>
          <p14:tracePt t="663346" x="776288" y="4019550"/>
          <p14:tracePt t="663433" x="785813" y="4019550"/>
          <p14:tracePt t="663445" x="803275" y="4019550"/>
          <p14:tracePt t="663458" x="830263" y="4019550"/>
          <p14:tracePt t="663471" x="884238" y="4019550"/>
          <p14:tracePt t="663483" x="938213" y="4019550"/>
          <p14:tracePt t="663497" x="990600" y="4019550"/>
          <p14:tracePt t="663514" x="1044575" y="4037013"/>
          <p14:tracePt t="663532" x="1125538" y="4037013"/>
          <p14:tracePt t="663547" x="1133475" y="4037013"/>
          <p14:tracePt t="663563" x="1143000" y="4037013"/>
          <p14:tracePt t="663580" x="1152525" y="4037013"/>
          <p14:tracePt t="663676" x="1133475" y="4037013"/>
          <p14:tracePt t="663689" x="1108075" y="4037013"/>
          <p14:tracePt t="663701" x="1071563" y="4037013"/>
          <p14:tracePt t="663714" x="1036638" y="4037013"/>
          <p14:tracePt t="663730" x="1009650" y="4037013"/>
          <p14:tracePt t="663747" x="982663" y="4037013"/>
          <p14:tracePt t="663763" x="955675" y="4037013"/>
          <p14:tracePt t="663799" x="946150" y="4037013"/>
          <p14:tracePt t="663889" x="955675" y="4037013"/>
          <p14:tracePt t="663913" x="973138" y="4037013"/>
          <p14:tracePt t="663925" x="1017588" y="4037013"/>
          <p14:tracePt t="663937" x="1071563" y="4037013"/>
          <p14:tracePt t="663950" x="1143000" y="4037013"/>
          <p14:tracePt t="663963" x="1179513" y="4037013"/>
          <p14:tracePt t="663980" x="1231900" y="4037013"/>
          <p14:tracePt t="663999" x="1276350" y="4037013"/>
          <p14:tracePt t="664013" x="1285875" y="4037013"/>
          <p14:tracePt t="664030" x="1295400" y="4037013"/>
          <p14:tracePt t="664118" x="1285875" y="4037013"/>
          <p14:tracePt t="664130" x="1268413" y="4037013"/>
          <p14:tracePt t="664142" x="1223963" y="4037013"/>
          <p14:tracePt t="664154" x="1169988" y="4037013"/>
          <p14:tracePt t="664166" x="1116013" y="4054475"/>
          <p14:tracePt t="664179" x="1044575" y="4054475"/>
          <p14:tracePt t="664196" x="990600" y="4054475"/>
          <p14:tracePt t="664214" x="955675" y="4064000"/>
          <p14:tracePt t="664229" x="919163" y="4064000"/>
          <p14:tracePt t="664246" x="911225" y="4064000"/>
          <p14:tracePt t="664263" x="901700" y="4064000"/>
          <p14:tracePt t="664279" x="893763" y="4064000"/>
          <p14:tracePt t="664355" x="901700" y="4064000"/>
          <p14:tracePt t="664381" x="911225" y="4064000"/>
          <p14:tracePt t="664405" x="919163" y="4064000"/>
          <p14:tracePt t="664419" x="928688" y="4064000"/>
          <p14:tracePt t="664433" x="965200" y="4064000"/>
          <p14:tracePt t="664443" x="1000125" y="4064000"/>
          <p14:tracePt t="664455" x="1054100" y="4064000"/>
          <p14:tracePt t="664468" x="1098550" y="4064000"/>
          <p14:tracePt t="664481" x="1116013" y="4064000"/>
          <p14:tracePt t="664496" x="1143000" y="4064000"/>
          <p14:tracePt t="664513" x="1152525" y="4064000"/>
          <p14:tracePt t="664530" x="1169988" y="4064000"/>
          <p14:tracePt t="664562" x="1179513" y="4064000"/>
          <p14:tracePt t="664711" x="1169988" y="4064000"/>
          <p14:tracePt t="664735" x="1160463" y="4064000"/>
          <p14:tracePt t="664760" x="1152525" y="4064000"/>
          <p14:tracePt t="665831" x="1125538" y="4116388"/>
          <p14:tracePt t="665847" x="1089025" y="4241800"/>
          <p14:tracePt t="665859" x="1071563" y="4322763"/>
          <p14:tracePt t="665872" x="1036638" y="4402138"/>
          <p14:tracePt t="665884" x="1036638" y="4438650"/>
          <p14:tracePt t="665898" x="1027113" y="4483100"/>
          <p14:tracePt t="665914" x="1009650" y="4519613"/>
          <p14:tracePt t="665932" x="1009650" y="4581525"/>
          <p14:tracePt t="665947" x="1009650" y="4608513"/>
          <p14:tracePt t="665964" x="1000125" y="4643438"/>
          <p14:tracePt t="665981" x="1000125" y="4706938"/>
          <p14:tracePt t="665996" x="1000125" y="4741863"/>
          <p14:tracePt t="666012" x="1000125" y="4778375"/>
          <p14:tracePt t="666029" x="1000125" y="4822825"/>
          <p14:tracePt t="666045" x="1000125" y="4849813"/>
          <p14:tracePt t="666062" x="1000125" y="4857750"/>
          <p14:tracePt t="666079" x="1000125" y="4876800"/>
          <p14:tracePt t="666113" x="1000125" y="4894263"/>
          <p14:tracePt t="666136" x="1009650" y="4902200"/>
          <p14:tracePt t="666149" x="1017588" y="4911725"/>
          <p14:tracePt t="666162" x="1036638" y="4921250"/>
          <p14:tracePt t="666181" x="1054100" y="4929188"/>
          <p14:tracePt t="666199" x="1089025" y="4965700"/>
          <p14:tracePt t="666214" x="1098550" y="4973638"/>
          <p14:tracePt t="666230" x="1125538" y="4992688"/>
          <p14:tracePt t="666248" x="1133475" y="5000625"/>
          <p14:tracePt t="666264" x="1143000" y="5000625"/>
          <p14:tracePt t="666280" x="1152525" y="5000625"/>
          <p14:tracePt t="666297" x="1160463" y="5010150"/>
          <p14:tracePt t="666332" x="1187450" y="5010150"/>
          <p14:tracePt t="666364" x="1214438" y="5010150"/>
          <p14:tracePt t="666380" x="1223963" y="5010150"/>
          <p14:tracePt t="666399" x="1250950" y="5010150"/>
          <p14:tracePt t="666415" x="1258888" y="5010150"/>
          <p14:tracePt t="666431" x="1268413" y="5010150"/>
          <p14:tracePt t="666447" x="1276350" y="5010150"/>
          <p14:tracePt t="666462" x="1285875" y="5010150"/>
          <p14:tracePt t="666479" x="1295400" y="5010150"/>
          <p14:tracePt t="666496" x="1322388" y="5010150"/>
          <p14:tracePt t="666513" x="1339850" y="5010150"/>
          <p14:tracePt t="666547" x="1357313" y="5010150"/>
          <p14:tracePt t="666564" x="1366838" y="5010150"/>
          <p14:tracePt t="666582" x="1401763" y="5000625"/>
          <p14:tracePt t="666597" x="1428750" y="4983163"/>
          <p14:tracePt t="666614" x="1438275" y="4983163"/>
          <p14:tracePt t="666630" x="1455738" y="4973638"/>
          <p14:tracePt t="666647" x="1465263" y="4973638"/>
          <p14:tracePt t="666663" x="1473200" y="4973638"/>
          <p14:tracePt t="666680" x="1482725" y="4965700"/>
          <p14:tracePt t="666715" x="1482725" y="4956175"/>
          <p14:tracePt t="666730" x="1490663" y="4956175"/>
          <p14:tracePt t="666776" x="1490663" y="4948238"/>
          <p14:tracePt t="666787" x="1509713" y="4948238"/>
          <p14:tracePt t="666853" x="1509713" y="4938713"/>
          <p14:tracePt t="667099" x="1500188" y="4938713"/>
          <p14:tracePt t="667135" x="1490663" y="4938713"/>
          <p14:tracePt t="667160" x="1482725" y="4929188"/>
          <p14:tracePt t="667172" x="1473200" y="4929188"/>
          <p14:tracePt t="667184" x="1465263" y="4929188"/>
          <p14:tracePt t="667197" x="1455738" y="4929188"/>
          <p14:tracePt t="667212" x="1446213" y="4929188"/>
          <p14:tracePt t="667229" x="1438275" y="4929188"/>
          <p14:tracePt t="667246" x="1411288" y="4929188"/>
          <p14:tracePt t="667279" x="1401763" y="4929188"/>
          <p14:tracePt t="667295" x="1393825" y="4929188"/>
          <p14:tracePt t="667317" x="1384300" y="4929188"/>
          <p14:tracePt t="667342" x="1374775" y="4929188"/>
          <p14:tracePt t="667384" x="1366838" y="4929188"/>
          <p14:tracePt t="667447" x="1347788" y="4929188"/>
          <p14:tracePt t="667811" x="1347788" y="4911725"/>
          <p14:tracePt t="667865" x="1339850" y="4911725"/>
          <p14:tracePt t="669708" x="1330325" y="4911725"/>
          <p14:tracePt t="669981" x="1322388" y="4911725"/>
          <p14:tracePt t="670332" x="1312863" y="4911725"/>
          <p14:tracePt t="670357" x="1312863" y="4902200"/>
          <p14:tracePt t="670448" x="1303338" y="4902200"/>
          <p14:tracePt t="670546" x="1295400" y="4902200"/>
          <p14:tracePt t="670606" x="1276350" y="4902200"/>
          <p14:tracePt t="670657" x="1276350" y="4894263"/>
          <p14:tracePt t="670669" x="1268413" y="4894263"/>
          <p14:tracePt t="670718" x="1258888" y="4894263"/>
          <p14:tracePt t="670754" x="1250950" y="4894263"/>
          <p14:tracePt t="670790" x="1241425" y="4894263"/>
          <p14:tracePt t="670815" x="1231900" y="4884738"/>
          <p14:tracePt t="670826" x="1223963" y="4884738"/>
          <p14:tracePt t="670839" x="1204913" y="4884738"/>
          <p14:tracePt t="670851" x="1196975" y="4876800"/>
          <p14:tracePt t="670864" x="1179513" y="4867275"/>
          <p14:tracePt t="670881" x="1152525" y="4849813"/>
          <p14:tracePt t="670898" x="1133475" y="4849813"/>
          <p14:tracePt t="670914" x="1108075" y="4840288"/>
          <p14:tracePt t="670931" x="1089025" y="4830763"/>
          <p14:tracePt t="670948" x="1071563" y="4830763"/>
          <p14:tracePt t="670965" x="1062038" y="4830763"/>
          <p14:tracePt t="670980" x="1054100" y="4830763"/>
          <p14:tracePt t="671026" x="1044575" y="4830763"/>
          <p14:tracePt t="672573" x="1009650" y="4830763"/>
          <p14:tracePt t="672586" x="973138" y="4830763"/>
          <p14:tracePt t="672598" x="928688" y="4849813"/>
          <p14:tracePt t="672610" x="911225" y="4849813"/>
          <p14:tracePt t="672622" x="884238" y="4849813"/>
          <p14:tracePt t="672634" x="874713" y="4849813"/>
          <p14:tracePt t="672658" x="866775" y="4849813"/>
          <p14:tracePt t="672755" x="866775" y="4857750"/>
          <p14:tracePt t="672841" x="866775" y="4867275"/>
          <p14:tracePt t="672853" x="874713" y="4867275"/>
          <p14:tracePt t="672866" x="884238" y="4876800"/>
          <p14:tracePt t="672877" x="911225" y="4902200"/>
          <p14:tracePt t="672889" x="938213" y="4938713"/>
          <p14:tracePt t="672907" x="973138" y="4965700"/>
          <p14:tracePt t="672920" x="1000125" y="5010150"/>
          <p14:tracePt t="672932" x="1017588" y="5027613"/>
          <p14:tracePt t="672947" x="1027113" y="5037138"/>
          <p14:tracePt t="672964" x="1036638" y="5054600"/>
          <p14:tracePt t="672981" x="1036638" y="5072063"/>
          <p14:tracePt t="673016" x="1036638" y="5081588"/>
          <p14:tracePt t="673053" x="1027113" y="5081588"/>
          <p14:tracePt t="673065" x="1000125" y="5081588"/>
          <p14:tracePt t="673079" x="982663" y="5081588"/>
          <p14:tracePt t="673090" x="973138" y="5081588"/>
          <p14:tracePt t="673101" x="938213" y="5081588"/>
          <p14:tracePt t="673114" x="911225" y="5081588"/>
          <p14:tracePt t="673130" x="893763" y="5081588"/>
          <p14:tracePt t="673146" x="847725" y="5081588"/>
          <p14:tracePt t="673163" x="822325" y="5081588"/>
          <p14:tracePt t="673180" x="795338" y="5081588"/>
          <p14:tracePt t="673196" x="785813" y="5081588"/>
          <p14:tracePt t="673213" x="768350" y="5072063"/>
          <p14:tracePt t="673230" x="758825" y="5072063"/>
          <p14:tracePt t="673246" x="750888" y="5072063"/>
          <p14:tracePt t="673434" x="758825" y="5072063"/>
          <p14:tracePt t="673446" x="768350" y="5072063"/>
          <p14:tracePt t="673463" x="776288" y="5072063"/>
          <p14:tracePt t="673475" x="812800" y="5072063"/>
          <p14:tracePt t="673486" x="847725" y="5072063"/>
          <p14:tracePt t="673500" x="874713" y="5072063"/>
          <p14:tracePt t="673515" x="893763" y="5072063"/>
          <p14:tracePt t="673530" x="919163" y="5072063"/>
          <p14:tracePt t="673548" x="965200" y="5072063"/>
          <p14:tracePt t="673563" x="990600" y="5072063"/>
          <p14:tracePt t="673581" x="1000125" y="5072063"/>
          <p14:tracePt t="673598" x="1044575" y="5072063"/>
          <p14:tracePt t="673614" x="1054100" y="5072063"/>
          <p14:tracePt t="673633" x="1071563" y="5072063"/>
          <p14:tracePt t="673648" x="1089025" y="5072063"/>
          <p14:tracePt t="673664" x="1108075" y="5072063"/>
          <p14:tracePt t="673682" x="1116013" y="5072063"/>
          <p14:tracePt t="673698" x="1125538" y="5072063"/>
          <p14:tracePt t="673732" x="1133475" y="5072063"/>
          <p14:tracePt t="673748" x="1143000" y="5072063"/>
          <p14:tracePt t="673767" x="1152525" y="5072063"/>
          <p14:tracePt t="673851" x="1133475" y="5045075"/>
          <p14:tracePt t="673863" x="1071563" y="5037138"/>
          <p14:tracePt t="673875" x="1017588" y="5019675"/>
          <p14:tracePt t="673887" x="946150" y="5000625"/>
          <p14:tracePt t="673901" x="866775" y="4973638"/>
          <p14:tracePt t="673918" x="785813" y="4956175"/>
          <p14:tracePt t="673932" x="731838" y="4956175"/>
          <p14:tracePt t="673947" x="679450" y="4956175"/>
          <p14:tracePt t="673964" x="652463" y="4956175"/>
          <p14:tracePt t="673980" x="625475" y="4956175"/>
          <p14:tracePt t="673997" x="615950" y="4956175"/>
          <p14:tracePt t="674015" x="598488" y="4956175"/>
          <p14:tracePt t="674101" x="608013" y="4956175"/>
          <p14:tracePt t="674139" x="615950" y="4956175"/>
          <p14:tracePt t="674175" x="625475" y="4956175"/>
          <p14:tracePt t="674199" x="633413" y="4956175"/>
          <p14:tracePt t="674211" x="633413" y="4965700"/>
          <p14:tracePt t="674236" x="642938" y="4965700"/>
          <p14:tracePt t="674260" x="652463" y="4973638"/>
          <p14:tracePt t="674284" x="660400" y="4973638"/>
          <p14:tracePt t="674296" x="660400" y="4983163"/>
          <p14:tracePt t="674321" x="679450" y="4983163"/>
          <p14:tracePt t="674344" x="687388" y="4983163"/>
          <p14:tracePt t="674357" x="687388" y="5000625"/>
          <p14:tracePt t="674369" x="696913" y="5000625"/>
          <p14:tracePt t="674382" x="704850" y="5010150"/>
          <p14:tracePt t="674397" x="723900" y="5019675"/>
          <p14:tracePt t="674414" x="741363" y="5019675"/>
          <p14:tracePt t="674430" x="750888" y="5027613"/>
          <p14:tracePt t="674447" x="768350" y="5037138"/>
          <p14:tracePt t="674463" x="776288" y="5037138"/>
          <p14:tracePt t="674481" x="776288" y="5045075"/>
          <p14:tracePt t="674498" x="812800" y="5064125"/>
          <p14:tracePt t="674515" x="830263" y="5064125"/>
          <p14:tracePt t="674532" x="884238" y="5072063"/>
          <p14:tracePt t="674548" x="901700" y="5072063"/>
          <p14:tracePt t="674565" x="928688" y="5081588"/>
          <p14:tracePt t="674581" x="938213" y="5081588"/>
          <p14:tracePt t="674598" x="973138" y="5081588"/>
          <p14:tracePt t="674614" x="982663" y="5081588"/>
          <p14:tracePt t="674633" x="1009650" y="5081588"/>
          <p14:tracePt t="674648" x="1017588" y="5081588"/>
          <p14:tracePt t="674664" x="1036638" y="5081588"/>
          <p14:tracePt t="674682" x="1054100" y="5081588"/>
          <p14:tracePt t="674699" x="1062038" y="5081588"/>
          <p14:tracePt t="674732" x="1081088" y="5081588"/>
          <p14:tracePt t="674766" x="1089025" y="5081588"/>
          <p14:tracePt t="674781" x="1108075" y="5081588"/>
          <p14:tracePt t="674798" x="1116013" y="5081588"/>
          <p14:tracePt t="674814" x="1133475" y="5081588"/>
          <p14:tracePt t="674830" x="1143000" y="5081588"/>
          <p14:tracePt t="674847" x="1152525" y="5081588"/>
          <p14:tracePt t="674864" x="1179513" y="5081588"/>
          <p14:tracePt t="674880" x="1187450" y="5072063"/>
          <p14:tracePt t="674898" x="1204913" y="5072063"/>
          <p14:tracePt t="674915" x="1214438" y="5064125"/>
          <p14:tracePt t="674932" x="1223963" y="5064125"/>
          <p14:tracePt t="674948" x="1231900" y="5064125"/>
          <p14:tracePt t="674966" x="1258888" y="5054600"/>
          <p14:tracePt t="674998" x="1268413" y="5045075"/>
          <p14:tracePt t="675015" x="1285875" y="5037138"/>
          <p14:tracePt t="675031" x="1295400" y="5037138"/>
          <p14:tracePt t="675048" x="1303338" y="5019675"/>
          <p14:tracePt t="675065" x="1330325" y="5000625"/>
          <p14:tracePt t="675081" x="1347788" y="4992688"/>
          <p14:tracePt t="675098" x="1357313" y="4983163"/>
          <p14:tracePt t="675102" x="1366838" y="4956175"/>
          <p14:tracePt t="675115" x="1366838" y="4948238"/>
          <p14:tracePt t="675131" x="1384300" y="4938713"/>
          <p14:tracePt t="675149" x="1384300" y="4929188"/>
          <p14:tracePt t="675165" x="1384300" y="4921250"/>
          <p14:tracePt t="675185" x="1384300" y="4911725"/>
          <p14:tracePt t="675199" x="1384300" y="4894263"/>
          <p14:tracePt t="675221" x="1384300" y="4876800"/>
          <p14:tracePt t="675233" x="1384300" y="4849813"/>
          <p14:tracePt t="675247" x="1384300" y="4830763"/>
          <p14:tracePt t="675264" x="1374775" y="4778375"/>
          <p14:tracePt t="675281" x="1330325" y="4643438"/>
          <p14:tracePt t="675297" x="1312863" y="4598988"/>
          <p14:tracePt t="675314" x="1303338" y="4572000"/>
          <p14:tracePt t="675330" x="1285875" y="4545013"/>
          <p14:tracePt t="675347" x="1268413" y="4527550"/>
          <p14:tracePt t="675365" x="1258888" y="4527550"/>
          <p14:tracePt t="675381" x="1250950" y="4519613"/>
          <p14:tracePt t="675397" x="1241425" y="4510088"/>
          <p14:tracePt t="675430" x="1231900" y="4510088"/>
          <p14:tracePt t="675447" x="1214438" y="4510088"/>
          <p14:tracePt t="675463" x="1196975" y="4510088"/>
          <p14:tracePt t="675480" x="1187450" y="4510088"/>
          <p14:tracePt t="675497" x="1143000" y="4500563"/>
          <p14:tracePt t="675514" x="1125538" y="4500563"/>
          <p14:tracePt t="675531" x="1081088" y="4483100"/>
          <p14:tracePt t="675547" x="1036638" y="4483100"/>
          <p14:tracePt t="675564" x="1027113" y="4483100"/>
          <p14:tracePt t="675581" x="990600" y="4483100"/>
          <p14:tracePt t="675598" x="982663" y="4483100"/>
          <p14:tracePt t="675614" x="973138" y="4483100"/>
          <p14:tracePt t="675631" x="955675" y="4483100"/>
          <p14:tracePt t="675647" x="938213" y="4483100"/>
          <p14:tracePt t="675664" x="911225" y="4483100"/>
          <p14:tracePt t="675681" x="874713" y="4492625"/>
          <p14:tracePt t="675697" x="857250" y="4492625"/>
          <p14:tracePt t="675714" x="822325" y="4500563"/>
          <p14:tracePt t="675731" x="812800" y="4500563"/>
          <p14:tracePt t="675747" x="785813" y="4510088"/>
          <p14:tracePt t="675764" x="768350" y="4527550"/>
          <p14:tracePt t="675781" x="758825" y="4527550"/>
          <p14:tracePt t="675814" x="731838" y="4537075"/>
          <p14:tracePt t="675847" x="723900" y="4545013"/>
          <p14:tracePt t="675881" x="714375" y="4545013"/>
          <p14:tracePt t="675897" x="704850" y="4554538"/>
          <p14:tracePt t="675914" x="704850" y="4564063"/>
          <p14:tracePt t="675931" x="696913" y="4572000"/>
          <p14:tracePt t="675963" x="679450" y="4591050"/>
          <p14:tracePt t="675980" x="679450" y="4608513"/>
          <p14:tracePt t="675997" x="669925" y="4616450"/>
          <p14:tracePt t="676014" x="669925" y="4625975"/>
          <p14:tracePt t="676031" x="652463" y="4625975"/>
          <p14:tracePt t="676048" x="652463" y="4635500"/>
          <p14:tracePt t="676064" x="642938" y="4643438"/>
          <p14:tracePt t="676081" x="642938" y="4670425"/>
          <p14:tracePt t="676097" x="642938" y="4679950"/>
          <p14:tracePt t="676114" x="633413" y="4687888"/>
          <p14:tracePt t="676132" x="633413" y="4706938"/>
          <p14:tracePt t="676147" x="633413" y="4714875"/>
          <p14:tracePt t="676164" x="633413" y="4741863"/>
          <p14:tracePt t="676181" x="625475" y="4768850"/>
          <p14:tracePt t="676199" x="625475" y="4778375"/>
          <p14:tracePt t="676215" x="625475" y="4805363"/>
          <p14:tracePt t="676232" x="625475" y="4849813"/>
          <p14:tracePt t="676248" x="625475" y="4876800"/>
          <p14:tracePt t="676267" x="625475" y="4894263"/>
          <p14:tracePt t="676281" x="625475" y="4902200"/>
          <p14:tracePt t="676299" x="625475" y="4911725"/>
          <p14:tracePt t="676315" x="625475" y="4921250"/>
          <p14:tracePt t="676351" x="625475" y="4929188"/>
          <p14:tracePt t="676374" x="625475" y="4948238"/>
          <p14:tracePt t="676386" x="625475" y="4956175"/>
          <p14:tracePt t="676398" x="625475" y="4965700"/>
          <p14:tracePt t="676422" x="633413" y="4973638"/>
          <p14:tracePt t="676452" x="642938" y="4983163"/>
          <p14:tracePt t="676495" x="652463" y="4992688"/>
          <p14:tracePt t="676507" x="652463" y="5000625"/>
          <p14:tracePt t="676519" x="669925" y="5010150"/>
          <p14:tracePt t="676532" x="679450" y="5010150"/>
          <p14:tracePt t="676548" x="679450" y="5027613"/>
          <p14:tracePt t="676568" x="687388" y="5027613"/>
          <p14:tracePt t="676582" x="687388" y="5037138"/>
          <p14:tracePt t="676598" x="696913" y="5037138"/>
          <p14:tracePt t="676628" x="704850" y="5037138"/>
          <p14:tracePt t="676665" x="714375" y="5045075"/>
          <p14:tracePt t="676701" x="723900" y="5045075"/>
          <p14:tracePt t="676738" x="741363" y="5045075"/>
          <p14:tracePt t="679124" x="750888" y="5045075"/>
          <p14:tracePt t="679136" x="768350" y="5054600"/>
          <p14:tracePt t="679149" x="795338" y="5054600"/>
          <p14:tracePt t="679160" x="812800" y="5072063"/>
          <p14:tracePt t="679172" x="857250" y="5072063"/>
          <p14:tracePt t="679185" x="893763" y="5081588"/>
          <p14:tracePt t="679198" x="938213" y="5091113"/>
          <p14:tracePt t="679214" x="973138" y="5108575"/>
          <p14:tracePt t="679231" x="1009650" y="5108575"/>
          <p14:tracePt t="679247" x="1044575" y="5116513"/>
          <p14:tracePt t="679264" x="1062038" y="5116513"/>
          <p14:tracePt t="679281" x="1081088" y="5116513"/>
          <p14:tracePt t="679318" x="1089025" y="5116513"/>
          <p14:tracePt t="679451" x="1071563" y="5116513"/>
          <p14:tracePt t="679465" x="1062038" y="5116513"/>
          <p14:tracePt t="679477" x="1054100" y="5116513"/>
          <p14:tracePt t="679489" x="1044575" y="5116513"/>
          <p14:tracePt t="679501" x="1036638" y="5116513"/>
          <p14:tracePt t="679527" x="1027113" y="5116513"/>
          <p14:tracePt t="679550" x="1017588" y="5116513"/>
          <p14:tracePt t="679575" x="1000125" y="5116513"/>
          <p14:tracePt t="679624" x="1000125" y="5108575"/>
          <p14:tracePt t="681887" x="1017588" y="5108575"/>
          <p14:tracePt t="681899" x="1036638" y="5108575"/>
          <p14:tracePt t="681910" x="1062038" y="5108575"/>
          <p14:tracePt t="681923" x="1089025" y="5108575"/>
          <p14:tracePt t="681936" x="1108075" y="5108575"/>
          <p14:tracePt t="681949" x="1133475" y="5108575"/>
          <p14:tracePt t="681966" x="1143000" y="5108575"/>
          <p14:tracePt t="681984" x="1187450" y="5108575"/>
          <p14:tracePt t="681999" x="1196975" y="5116513"/>
          <p14:tracePt t="682016" x="1214438" y="5116513"/>
          <p14:tracePt t="682032" x="1241425" y="5116513"/>
          <p14:tracePt t="682065" x="1250950" y="5116513"/>
          <p14:tracePt t="682104" x="1258888" y="5116513"/>
          <p14:tracePt t="682128" x="1268413" y="5116513"/>
          <p14:tracePt t="682140" x="1276350" y="5116513"/>
          <p14:tracePt t="682165" x="1285875" y="5116513"/>
          <p14:tracePt t="682202" x="1303338" y="5116513"/>
          <p14:tracePt t="682238" x="1312863" y="5116513"/>
          <p14:tracePt t="682506" x="1322388" y="5116513"/>
          <p14:tracePt t="691102" x="1330325" y="5045075"/>
          <p14:tracePt t="691114" x="1347788" y="4902200"/>
          <p14:tracePt t="691126" x="1366838" y="4733925"/>
          <p14:tracePt t="691138" x="1411288" y="4564063"/>
          <p14:tracePt t="691151" x="1446213" y="4367213"/>
          <p14:tracePt t="691166" x="1465263" y="4224338"/>
          <p14:tracePt t="691183" x="1482725" y="4098925"/>
          <p14:tracePt t="691200" x="1482725" y="3840163"/>
          <p14:tracePt t="691217" x="1473200" y="3714750"/>
          <p14:tracePt t="691234" x="1455738" y="3616325"/>
          <p14:tracePt t="691250" x="1393825" y="3411538"/>
          <p14:tracePt t="691267" x="1357313" y="3330575"/>
          <p14:tracePt t="691284" x="1258888" y="3179763"/>
          <p14:tracePt t="691300" x="1187450" y="3098800"/>
          <p14:tracePt t="691317" x="1098550" y="2946400"/>
          <p14:tracePt t="691334" x="901700" y="2571750"/>
          <p14:tracePt t="691350" x="866775" y="2492375"/>
          <p14:tracePt t="691368" x="857250" y="2446338"/>
          <p14:tracePt t="691383" x="839788" y="2438400"/>
          <p14:tracePt t="691441" x="839788" y="2428875"/>
          <p14:tracePt t="691454" x="847725" y="2420938"/>
          <p14:tracePt t="691466" x="857250" y="2420938"/>
          <p14:tracePt t="691478" x="893763" y="2411413"/>
          <p14:tracePt t="691490" x="946150" y="2411413"/>
          <p14:tracePt t="691503" x="982663" y="2411413"/>
          <p14:tracePt t="691516" x="1036638" y="2411413"/>
          <p14:tracePt t="691534" x="1071563" y="2411413"/>
          <p14:tracePt t="691552" x="1116013" y="2411413"/>
          <p14:tracePt t="691566" x="1125538" y="2411413"/>
          <p14:tracePt t="691582" x="1133475" y="2411413"/>
          <p14:tracePt t="691599" x="1152525" y="2411413"/>
          <p14:tracePt t="691676" x="1143000" y="2411413"/>
          <p14:tracePt t="691688" x="1125538" y="2393950"/>
          <p14:tracePt t="691702" x="1116013" y="2384425"/>
          <p14:tracePt t="691716" x="1062038" y="2374900"/>
          <p14:tracePt t="691726" x="1009650" y="2330450"/>
          <p14:tracePt t="691738" x="893763" y="2259013"/>
          <p14:tracePt t="691751" x="812800" y="2187575"/>
          <p14:tracePt t="691765" x="750888" y="2160588"/>
          <p14:tracePt t="691782" x="723900" y="2135188"/>
          <p14:tracePt t="691800" x="723900" y="2116138"/>
          <p14:tracePt t="691815" x="723900" y="2098675"/>
          <p14:tracePt t="691832" x="741363" y="2098675"/>
          <p14:tracePt t="691848" x="857250" y="2044700"/>
          <p14:tracePt t="691865" x="982663" y="2009775"/>
          <p14:tracePt t="691882" x="1125538" y="1973263"/>
          <p14:tracePt t="691898" x="1330325" y="1938338"/>
          <p14:tracePt t="691917" x="1384300" y="1938338"/>
          <p14:tracePt t="691934" x="1428750" y="1938338"/>
          <p14:tracePt t="691950" x="1438275" y="1938338"/>
          <p14:tracePt t="691984" x="1438275" y="1946275"/>
          <p14:tracePt t="692045" x="1419225" y="1946275"/>
          <p14:tracePt t="692057" x="1411288" y="1946275"/>
          <p14:tracePt t="692069" x="1384300" y="1946275"/>
          <p14:tracePt t="692084" x="1330325" y="1965325"/>
          <p14:tracePt t="692100" x="1295400" y="1965325"/>
          <p14:tracePt t="692118" x="1214438" y="1965325"/>
          <p14:tracePt t="692134" x="1196975" y="1965325"/>
          <p14:tracePt t="692151" x="1187450" y="1965325"/>
          <p14:tracePt t="692189" x="1187450" y="1955800"/>
          <p14:tracePt t="692213" x="1204913" y="1955800"/>
          <p14:tracePt t="692226" x="1241425" y="1955800"/>
          <p14:tracePt t="692238" x="1322388" y="1938338"/>
          <p14:tracePt t="692251" x="1438275" y="1938338"/>
          <p14:tracePt t="692266" x="1562100" y="1938338"/>
          <p14:tracePt t="692283" x="1652588" y="1938338"/>
          <p14:tracePt t="692299" x="1768475" y="1938338"/>
          <p14:tracePt t="692316" x="1803400" y="1938338"/>
          <p14:tracePt t="692332" x="1812925" y="1938338"/>
          <p14:tracePt t="692349" x="1839913" y="1938338"/>
          <p14:tracePt t="692384" x="1812925" y="1938338"/>
          <p14:tracePt t="692399" x="1758950" y="1938338"/>
          <p14:tracePt t="692416" x="1704975" y="1920875"/>
          <p14:tracePt t="692433" x="1465263" y="1911350"/>
          <p14:tracePt t="692449" x="1339850" y="1911350"/>
          <p14:tracePt t="692466" x="1223963" y="1911350"/>
          <p14:tracePt t="692482" x="1108075" y="1911350"/>
          <p14:tracePt t="692499" x="1089025" y="1911350"/>
          <p14:tracePt t="692516" x="1081088" y="1911350"/>
          <p14:tracePt t="692555" x="1089025" y="1911350"/>
          <p14:tracePt t="692567" x="1108075" y="1911350"/>
          <p14:tracePt t="692583" x="1160463" y="1911350"/>
          <p14:tracePt t="692599" x="1295400" y="1911350"/>
          <p14:tracePt t="692615" x="1652588" y="1911350"/>
          <p14:tracePt t="692632" x="1795463" y="1911350"/>
          <p14:tracePt t="692649" x="1893888" y="1911350"/>
          <p14:tracePt t="692667" x="1982788" y="1928813"/>
          <p14:tracePt t="692683" x="1990725" y="1928813"/>
          <p14:tracePt t="692700" x="2009775" y="1928813"/>
          <p14:tracePt t="692718" x="2000250" y="1928813"/>
          <p14:tracePt t="692734" x="1982788" y="1928813"/>
          <p14:tracePt t="692751" x="1874838" y="1928813"/>
          <p14:tracePt t="692767" x="1731963" y="1928813"/>
          <p14:tracePt t="692785" x="1419225" y="1928813"/>
          <p14:tracePt t="692800" x="1276350" y="1928813"/>
          <p14:tracePt t="692817" x="1179513" y="1928813"/>
          <p14:tracePt t="692834" x="1081088" y="1920875"/>
          <p14:tracePt t="692850" x="1071563" y="1920875"/>
          <p14:tracePt t="692866" x="1071563" y="1911350"/>
          <p14:tracePt t="692899" x="1081088" y="1911350"/>
          <p14:tracePt t="692916" x="1098550" y="1911350"/>
          <p14:tracePt t="692932" x="1250950" y="1911350"/>
          <p14:tracePt t="692949" x="1419225" y="1911350"/>
          <p14:tracePt t="692968" x="1751013" y="1938338"/>
          <p14:tracePt t="692983" x="1874838" y="1955800"/>
          <p14:tracePt t="692999" x="1982788" y="1992313"/>
          <p14:tracePt t="693016" x="2054225" y="2000250"/>
          <p14:tracePt t="693032" x="2071688" y="2000250"/>
          <p14:tracePt t="693049" x="2081213" y="2000250"/>
          <p14:tracePt t="693066" x="2081213" y="2017713"/>
          <p14:tracePt t="693116" x="2017713" y="2017713"/>
          <p14:tracePt t="693128" x="1919288" y="2017713"/>
          <p14:tracePt t="693140" x="1768475" y="2000250"/>
          <p14:tracePt t="693152" x="1652588" y="2000250"/>
          <p14:tracePt t="693166" x="1509713" y="1982788"/>
          <p14:tracePt t="693183" x="1411288" y="1982788"/>
          <p14:tracePt t="693202" x="1312863" y="1973263"/>
          <p14:tracePt t="693217" x="1285875" y="1973263"/>
          <p14:tracePt t="693286" x="1312863" y="1973263"/>
          <p14:tracePt t="693298" x="1347788" y="1973263"/>
          <p14:tracePt t="693311" x="1438275" y="1973263"/>
          <p14:tracePt t="693323" x="1581150" y="1973263"/>
          <p14:tracePt t="693336" x="1751013" y="1973263"/>
          <p14:tracePt t="693350" x="1893888" y="1973263"/>
          <p14:tracePt t="693367" x="2009775" y="1973263"/>
          <p14:tracePt t="693384" x="2125663" y="1973263"/>
          <p14:tracePt t="693400" x="2143125" y="1973263"/>
          <p14:tracePt t="693417" x="2170113" y="1973263"/>
          <p14:tracePt t="693479" x="2133600" y="1973263"/>
          <p14:tracePt t="693491" x="2044700" y="1973263"/>
          <p14:tracePt t="693504" x="1893888" y="1982788"/>
          <p14:tracePt t="693516" x="1751013" y="1982788"/>
          <p14:tracePt t="693533" x="1608138" y="2000250"/>
          <p14:tracePt t="693549" x="1509713" y="2000250"/>
          <p14:tracePt t="693565" x="1384300" y="2000250"/>
          <p14:tracePt t="693582" x="1374775" y="2000250"/>
          <p14:tracePt t="693599" x="1366838" y="2000250"/>
          <p14:tracePt t="693649" x="1374775" y="2000250"/>
          <p14:tracePt t="693661" x="1393825" y="2000250"/>
          <p14:tracePt t="693673" x="1401763" y="2000250"/>
          <p14:tracePt t="693685" x="1482725" y="2000250"/>
          <p14:tracePt t="693699" x="1625600" y="2000250"/>
          <p14:tracePt t="693717" x="1795463" y="2000250"/>
          <p14:tracePt t="693734" x="2125663" y="2000250"/>
          <p14:tracePt t="693750" x="2224088" y="2000250"/>
          <p14:tracePt t="693766" x="2295525" y="2000250"/>
          <p14:tracePt t="693783" x="2330450" y="2000250"/>
          <p14:tracePt t="693799" x="2339975" y="2000250"/>
          <p14:tracePt t="693833" x="2330450" y="2000250"/>
          <p14:tracePt t="693849" x="2295525" y="2000250"/>
          <p14:tracePt t="693866" x="2224088" y="2000250"/>
          <p14:tracePt t="693883" x="2089150" y="1973263"/>
          <p14:tracePt t="693899" x="2062163" y="1973263"/>
          <p14:tracePt t="693916" x="2054225" y="1973263"/>
          <p14:tracePt t="694210" x="2197100" y="1928813"/>
          <p14:tracePt t="694222" x="2411413" y="1857375"/>
          <p14:tracePt t="694235" x="2633663" y="1795463"/>
          <p14:tracePt t="694250" x="2874963" y="1731963"/>
          <p14:tracePt t="694267" x="3089275" y="1670050"/>
          <p14:tracePt t="694284" x="3527425" y="1598613"/>
          <p14:tracePt t="694300" x="3741738" y="1536700"/>
          <p14:tracePt t="694317" x="3956050" y="1500188"/>
          <p14:tracePt t="694334" x="4303713" y="1384300"/>
          <p14:tracePt t="694351" x="4429125" y="1330325"/>
          <p14:tracePt t="694368" x="4554538" y="1250950"/>
          <p14:tracePt t="694383" x="4589463" y="1204913"/>
          <p14:tracePt t="694399" x="4633913" y="1169988"/>
          <p14:tracePt t="694416" x="4714875" y="1089025"/>
          <p14:tracePt t="694432" x="4741863" y="1044575"/>
          <p14:tracePt t="694449" x="4768850" y="1017588"/>
          <p14:tracePt t="694466" x="4795838" y="973138"/>
          <p14:tracePt t="694482" x="4803775" y="965200"/>
          <p14:tracePt t="694500" x="4803775" y="946150"/>
          <p14:tracePt t="694516" x="4803775" y="938213"/>
          <p14:tracePt t="694551" x="4803775" y="928688"/>
          <p14:tracePt t="694601" x="4803775" y="919163"/>
          <p14:tracePt t="694627" x="4813300" y="901700"/>
          <p14:tracePt t="694639" x="4857750" y="857250"/>
          <p14:tracePt t="694652" x="4921250" y="812800"/>
          <p14:tracePt t="694665" x="4983163" y="768350"/>
          <p14:tracePt t="694677" x="5018088" y="741363"/>
          <p14:tracePt t="694689" x="5045075" y="723900"/>
          <p14:tracePt t="694703" x="5072063" y="714375"/>
          <p14:tracePt t="694717" x="5081588" y="714375"/>
          <p14:tracePt t="694734" x="5089525" y="714375"/>
          <p14:tracePt t="694907" x="5081588" y="723900"/>
          <p14:tracePt t="694920" x="5072063" y="723900"/>
          <p14:tracePt t="694932" x="5064125" y="731838"/>
          <p14:tracePt t="694944" x="5045075" y="731838"/>
          <p14:tracePt t="694968" x="5037138" y="741363"/>
          <p14:tracePt t="694992" x="5027613" y="741363"/>
          <p14:tracePt t="695004" x="5010150" y="758825"/>
          <p14:tracePt t="695017" x="4983163" y="768350"/>
          <p14:tracePt t="695029" x="4956175" y="776288"/>
          <p14:tracePt t="695041" x="4929188" y="803275"/>
          <p14:tracePt t="695053" x="4911725" y="822325"/>
          <p14:tracePt t="695068" x="4884738" y="839788"/>
          <p14:tracePt t="695084" x="4857750" y="866775"/>
          <p14:tracePt t="695100" x="4813300" y="893763"/>
          <p14:tracePt t="695117" x="4697413" y="1000125"/>
          <p14:tracePt t="695134" x="4608513" y="1089025"/>
          <p14:tracePt t="695152" x="4367213" y="1295400"/>
          <p14:tracePt t="695167" x="4232275" y="1393825"/>
          <p14:tracePt t="695184" x="4098925" y="1482725"/>
          <p14:tracePt t="695201" x="3857625" y="1652588"/>
          <p14:tracePt t="695218" x="3732213" y="1741488"/>
          <p14:tracePt t="695234" x="3643313" y="1812925"/>
          <p14:tracePt t="695250" x="3473450" y="1965325"/>
          <p14:tracePt t="695267" x="3402013" y="2036763"/>
          <p14:tracePt t="695284" x="3367088" y="2071688"/>
          <p14:tracePt t="695301" x="3276600" y="2179638"/>
          <p14:tracePt t="696122" x="3367088" y="2170113"/>
          <p14:tracePt t="696135" x="3465513" y="2152650"/>
          <p14:tracePt t="696147" x="3589338" y="2152650"/>
          <p14:tracePt t="696158" x="3732213" y="2135188"/>
          <p14:tracePt t="696171" x="3875088" y="2135188"/>
          <p14:tracePt t="696184" x="4017963" y="2135188"/>
          <p14:tracePt t="696200" x="4160838" y="2135188"/>
          <p14:tracePt t="696221" x="4384675" y="2135188"/>
          <p14:tracePt t="696234" x="4500563" y="2135188"/>
          <p14:tracePt t="696251" x="4572000" y="2135188"/>
          <p14:tracePt t="696269" x="4768850" y="2143125"/>
          <p14:tracePt t="696284" x="4894263" y="2143125"/>
          <p14:tracePt t="696300" x="5010150" y="2143125"/>
          <p14:tracePt t="696316" x="5232400" y="2143125"/>
          <p14:tracePt t="696333" x="5330825" y="2135188"/>
          <p14:tracePt t="696351" x="5456238" y="2135188"/>
          <p14:tracePt t="696366" x="5483225" y="2135188"/>
          <p14:tracePt t="696384" x="5500688" y="2135188"/>
          <p14:tracePt t="696401" x="5510213" y="2135188"/>
          <p14:tracePt t="696510" x="5492750" y="2143125"/>
          <p14:tracePt t="696521" x="5438775" y="2160588"/>
          <p14:tracePt t="696534" x="5375275" y="2187575"/>
          <p14:tracePt t="696546" x="5278438" y="2206625"/>
          <p14:tracePt t="696558" x="5197475" y="2241550"/>
          <p14:tracePt t="696571" x="5116513" y="2268538"/>
          <p14:tracePt t="696586" x="5054600" y="2286000"/>
          <p14:tracePt t="696600" x="4983163" y="2303463"/>
          <p14:tracePt t="696617" x="4929188" y="2312988"/>
          <p14:tracePt t="696635" x="4884738" y="2330450"/>
          <p14:tracePt t="696651" x="4848225" y="2330450"/>
          <p14:tracePt t="698437" x="4803775" y="2366963"/>
          <p14:tracePt t="698449" x="4759325" y="2455863"/>
          <p14:tracePt t="698463" x="4705350" y="2536825"/>
          <p14:tracePt t="698474" x="4660900" y="2598738"/>
          <p14:tracePt t="698486" x="4633913" y="2635250"/>
          <p14:tracePt t="698500" x="4608513" y="2697163"/>
          <p14:tracePt t="698516" x="4589463" y="2714625"/>
          <p14:tracePt t="698533" x="4562475" y="2759075"/>
          <p14:tracePt t="698549" x="4545013" y="2822575"/>
          <p14:tracePt t="698566" x="4518025" y="2867025"/>
          <p14:tracePt t="698583" x="4473575" y="2938463"/>
          <p14:tracePt t="698599" x="4465638" y="2965450"/>
          <p14:tracePt t="698616" x="4438650" y="2992438"/>
          <p14:tracePt t="698634" x="4402138" y="3054350"/>
          <p14:tracePt t="698649" x="4384675" y="3081338"/>
          <p14:tracePt t="698666" x="4357688" y="3108325"/>
          <p14:tracePt t="698684" x="4322763" y="3152775"/>
          <p14:tracePt t="698700" x="4295775" y="3179763"/>
          <p14:tracePt t="698716" x="4232275" y="3259138"/>
          <p14:tracePt t="698734" x="4143375" y="3384550"/>
          <p14:tracePt t="698749" x="4098925" y="3429000"/>
          <p14:tracePt t="698766" x="4071938" y="3465513"/>
          <p14:tracePt t="698783" x="4017963" y="3544888"/>
          <p14:tracePt t="698799" x="3990975" y="3581400"/>
          <p14:tracePt t="698816" x="3965575" y="3608388"/>
          <p14:tracePt t="698833" x="3929063" y="3679825"/>
          <p14:tracePt t="698851" x="3902075" y="3714750"/>
          <p14:tracePt t="698868" x="3884613" y="3751263"/>
          <p14:tracePt t="698884" x="3867150" y="3768725"/>
          <p14:tracePt t="698901" x="3857625" y="3786188"/>
          <p14:tracePt t="698918" x="3840163" y="3813175"/>
          <p14:tracePt t="698934" x="3830638" y="3822700"/>
          <p14:tracePt t="698951" x="3813175" y="3830638"/>
          <p14:tracePt t="698968" x="3803650" y="3849688"/>
          <p14:tracePt t="698990" x="3803650" y="3857625"/>
          <p14:tracePt t="699001" x="3795713" y="3857625"/>
          <p14:tracePt t="699017" x="3795713" y="3867150"/>
          <p14:tracePt t="699033" x="3786188" y="3876675"/>
          <p14:tracePt t="699050" x="3786188" y="3884613"/>
          <p14:tracePt t="699066" x="3786188" y="3894138"/>
          <p14:tracePt t="699097" x="3776663" y="3894138"/>
          <p14:tracePt t="699244" x="3776663" y="3902075"/>
          <p14:tracePt t="699256" x="3768725" y="3921125"/>
          <p14:tracePt t="699269" x="3759200" y="3929063"/>
          <p14:tracePt t="699293" x="3759200" y="3938588"/>
          <p14:tracePt t="699304" x="3751263" y="3938588"/>
          <p14:tracePt t="699340" x="3751263" y="3948113"/>
          <p14:tracePt t="699437" x="3732213" y="3948113"/>
          <p14:tracePt t="699510" x="3724275" y="3948113"/>
          <p14:tracePt t="699546" x="3714750" y="3948113"/>
          <p14:tracePt t="699559" x="3714750" y="3956050"/>
          <p14:tracePt t="699571" x="3705225" y="3956050"/>
          <p14:tracePt t="699610" x="3697288" y="3965575"/>
          <p14:tracePt t="699660" x="3687763" y="3965575"/>
          <p14:tracePt t="699735" x="3679825" y="3965575"/>
          <p14:tracePt t="699798" x="3660775" y="3965575"/>
          <p14:tracePt t="700053" x="3670300" y="3965575"/>
          <p14:tracePt t="700127" x="3679825" y="3965575"/>
          <p14:tracePt t="700200" x="3687763" y="3965575"/>
          <p14:tracePt t="700249" x="3697288" y="3965575"/>
          <p14:tracePt t="700260" x="3714750" y="3965575"/>
          <p14:tracePt t="700272" x="3732213" y="3965575"/>
          <p14:tracePt t="700284" x="3751263" y="3965575"/>
          <p14:tracePt t="700299" x="3759200" y="3965575"/>
          <p14:tracePt t="700318" x="3768725" y="3965575"/>
          <p14:tracePt t="700335" x="3803650" y="3965575"/>
          <p14:tracePt t="700351" x="3813175" y="3965575"/>
          <p14:tracePt t="700368" x="3848100" y="3965575"/>
          <p14:tracePt t="700384" x="3894138" y="3956050"/>
          <p14:tracePt t="700401" x="3919538" y="3938588"/>
          <p14:tracePt t="700419" x="3946525" y="3929063"/>
          <p14:tracePt t="700435" x="3965575" y="3929063"/>
          <p14:tracePt t="700451" x="3973513" y="3929063"/>
          <p14:tracePt t="700469" x="3990975" y="3921125"/>
          <p14:tracePt t="700484" x="4000500" y="3921125"/>
          <p14:tracePt t="700503" x="4017963" y="3921125"/>
          <p14:tracePt t="700518" x="4037013" y="3921125"/>
          <p14:tracePt t="700534" x="4044950" y="3911600"/>
          <p14:tracePt t="700552" x="4054475" y="3911600"/>
          <p14:tracePt t="700588" x="4062413" y="3911600"/>
          <p14:tracePt t="700624" x="4071938" y="3911600"/>
          <p14:tracePt t="700661" x="4081463" y="3911600"/>
          <p14:tracePt t="700708" x="4089400" y="3911600"/>
          <p14:tracePt t="700780" x="4108450" y="3911600"/>
          <p14:tracePt t="700829" x="4116388" y="3911600"/>
          <p14:tracePt t="700865" x="4125913" y="3911600"/>
          <p14:tracePt t="700914" x="4133850" y="3911600"/>
          <p14:tracePt t="700975" x="4133850" y="3902075"/>
          <p14:tracePt t="700987" x="4143375" y="3902075"/>
          <p14:tracePt t="701011" x="4143375" y="3894138"/>
          <p14:tracePt t="701047" x="4143375" y="3884613"/>
          <p14:tracePt t="701086" x="4133850" y="3884613"/>
          <p14:tracePt t="701098" x="4133850" y="3894138"/>
          <p14:tracePt t="701110" x="4133850" y="3902075"/>
          <p14:tracePt t="701136" x="4133850" y="3911600"/>
          <p14:tracePt t="701392" x="4143375" y="3911600"/>
          <p14:tracePt t="701428" x="4152900" y="3911600"/>
          <p14:tracePt t="701453" x="4160838" y="3911600"/>
          <p14:tracePt t="701465" x="4160838" y="3921125"/>
          <p14:tracePt t="701477" x="4179888" y="3921125"/>
          <p14:tracePt t="701502" x="4187825" y="3921125"/>
          <p14:tracePt t="701537" x="4197350" y="3929063"/>
          <p14:tracePt t="701574" x="4205288" y="3929063"/>
          <p14:tracePt t="701587" x="4214813" y="3948113"/>
          <p14:tracePt t="701610" x="4224338" y="3948113"/>
          <p14:tracePt t="701622" x="4232275" y="3956050"/>
          <p14:tracePt t="701658" x="4241800" y="3965575"/>
          <p14:tracePt t="701681" x="4259263" y="3965575"/>
          <p14:tracePt t="701731" x="4259263" y="3973513"/>
          <p14:tracePt t="701742" x="4268788" y="3973513"/>
          <p14:tracePt t="704434" x="4241800" y="3973513"/>
          <p14:tracePt t="704447" x="4143375" y="3938588"/>
          <p14:tracePt t="704460" x="4062413" y="3902075"/>
          <p14:tracePt t="704472" x="4010025" y="3894138"/>
          <p14:tracePt t="704485" x="3911600" y="3857625"/>
          <p14:tracePt t="704501" x="3848100" y="3849688"/>
          <p14:tracePt t="704518" x="3751263" y="3813175"/>
          <p14:tracePt t="704534" x="3571875" y="3759200"/>
          <p14:tracePt t="704552" x="3465513" y="3724275"/>
          <p14:tracePt t="704570" x="3286125" y="3679825"/>
          <p14:tracePt t="704585" x="3224213" y="3643313"/>
          <p14:tracePt t="704601" x="3170238" y="3635375"/>
          <p14:tracePt t="704604" x="3089275" y="3598863"/>
          <p14:tracePt t="704617" x="3027363" y="3571875"/>
          <p14:tracePt t="704634" x="2946400" y="3517900"/>
          <p14:tracePt t="704650" x="2847975" y="3492500"/>
          <p14:tracePt t="704667" x="2732088" y="3446463"/>
          <p14:tracePt t="704684" x="2687638" y="3429000"/>
          <p14:tracePt t="704703" x="2643188" y="3402013"/>
          <p14:tracePt t="704719" x="2633663" y="3402013"/>
          <p14:tracePt t="704734" x="2625725" y="3402013"/>
          <p14:tracePt t="704751" x="2589213" y="3394075"/>
          <p14:tracePt t="704767" x="2581275" y="3394075"/>
          <p14:tracePt t="704784" x="2571750" y="3394075"/>
          <p14:tracePt t="704936" x="2562225" y="3394075"/>
          <p14:tracePt t="705045" x="2562225" y="3411538"/>
          <p14:tracePt t="705118" x="2562225" y="3421063"/>
          <p14:tracePt t="705182" x="2562225" y="3429000"/>
          <p14:tracePt t="705230" x="2562225" y="3438525"/>
          <p14:tracePt t="705266" x="2562225" y="3446463"/>
          <p14:tracePt t="705314" x="2562225" y="3455988"/>
          <p14:tracePt t="705351" x="2562225" y="34655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Handling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80861"/>
            <a:ext cx="8228012" cy="2289059"/>
          </a:xfrm>
          <a:solidFill>
            <a:schemeClr val="bg1"/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Memory writes (store instructions) also need to update a cache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If update only memory, the old data can be read from the cache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There </a:t>
            </a:r>
            <a:r>
              <a:rPr lang="en-US" dirty="0">
                <a:latin typeface="+mj-lt"/>
              </a:rPr>
              <a:t>two main approached of write </a:t>
            </a:r>
            <a:r>
              <a:rPr lang="en-US" dirty="0" smtClean="0">
                <a:latin typeface="+mj-lt"/>
              </a:rPr>
              <a:t>handling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b="1" kern="12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WriteTrough</a:t>
            </a: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: always update both memory and cache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b="1" kern="1200" dirty="0" err="1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WriteBack</a:t>
            </a: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: update only cache, update memory at line eviction</a:t>
            </a:r>
            <a:endParaRPr lang="en-US" sz="2000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5" name="Empty 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846574"/>
              </p:ext>
            </p:extLst>
          </p:nvPr>
        </p:nvGraphicFramePr>
        <p:xfrm>
          <a:off x="640080" y="3264408"/>
          <a:ext cx="8043546" cy="300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1"/>
                <a:gridCol w="3657600"/>
                <a:gridCol w="3105785"/>
              </a:tblGrid>
              <a:tr h="40811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Event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WriteTrough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WriteBack</a:t>
                      </a:r>
                      <a:endParaRPr lang="ru-RU" sz="2000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110064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71924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with text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19448"/>
              </p:ext>
            </p:extLst>
          </p:nvPr>
        </p:nvGraphicFramePr>
        <p:xfrm>
          <a:off x="640079" y="3261360"/>
          <a:ext cx="8043546" cy="300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1"/>
                <a:gridCol w="3657600"/>
                <a:gridCol w="3105785"/>
              </a:tblGrid>
              <a:tr h="40811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Event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WriteTrough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WriteBack</a:t>
                      </a:r>
                      <a:endParaRPr lang="ru-RU" sz="2000" dirty="0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r>
                        <a:rPr lang="en-US" dirty="0" smtClean="0"/>
                        <a:t>Write</a:t>
                      </a:r>
                      <a:r>
                        <a:rPr lang="en-US" baseline="0" dirty="0" smtClean="0"/>
                        <a:t> hits cache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memory and cache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Update only cache (make line “dirty”)</a:t>
                      </a:r>
                    </a:p>
                  </a:txBody>
                  <a:tcPr/>
                </a:tc>
              </a:tr>
              <a:tr h="1100643">
                <a:tc>
                  <a:txBody>
                    <a:bodyPr/>
                    <a:lstStyle/>
                    <a:p>
                      <a:r>
                        <a:rPr lang="en-US" dirty="0" smtClean="0"/>
                        <a:t>Write misses cache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prstClr val="black"/>
                          </a:solidFill>
                          <a:latin typeface="+mn-lt"/>
                          <a:cs typeface="+mn-cs"/>
                        </a:rPr>
                        <a:t>Option 1: Upload missing line into cache, update</a:t>
                      </a:r>
                      <a:r>
                        <a:rPr lang="en-US" sz="1800" baseline="0" dirty="0" smtClean="0">
                          <a:solidFill>
                            <a:prstClr val="black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dirty="0" smtClean="0"/>
                        <a:t>memory and cache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Option</a:t>
                      </a:r>
                      <a:r>
                        <a:rPr lang="en-US" baseline="0" dirty="0" smtClean="0">
                          <a:solidFill>
                            <a:schemeClr val="bg2"/>
                          </a:solidFill>
                        </a:rPr>
                        <a:t> 2: Update only memory</a:t>
                      </a:r>
                      <a:endParaRPr lang="ru-RU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Upload missing line into cache, update only cache (make the line “dirty)</a:t>
                      </a:r>
                    </a:p>
                  </a:txBody>
                  <a:tcPr/>
                </a:tc>
              </a:tr>
              <a:tr h="719249">
                <a:tc>
                  <a:txBody>
                    <a:bodyPr/>
                    <a:lstStyle/>
                    <a:p>
                      <a:r>
                        <a:rPr lang="en-US" dirty="0" smtClean="0"/>
                        <a:t>A line is evicted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 nothing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 the line is “dirty”</a:t>
                      </a:r>
                      <a:r>
                        <a:rPr lang="en-US" baseline="0" dirty="0" smtClean="0"/>
                        <a:t> write it back into memory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690880" y="3718560"/>
            <a:ext cx="1137920" cy="650240"/>
          </a:xfrm>
          <a:prstGeom prst="rect">
            <a:avLst/>
          </a:prstGeom>
          <a:solidFill>
            <a:srgbClr val="CBD5EA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011680" y="3718560"/>
            <a:ext cx="3352800" cy="650240"/>
          </a:xfrm>
          <a:prstGeom prst="rect">
            <a:avLst/>
          </a:prstGeom>
          <a:solidFill>
            <a:srgbClr val="CBD5EA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48960" y="3718560"/>
            <a:ext cx="2834640" cy="650240"/>
          </a:xfrm>
          <a:prstGeom prst="rect">
            <a:avLst/>
          </a:prstGeom>
          <a:solidFill>
            <a:srgbClr val="CBD5EA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648960" y="5618480"/>
            <a:ext cx="2834640" cy="528320"/>
          </a:xfrm>
          <a:prstGeom prst="rect">
            <a:avLst/>
          </a:prstGeom>
          <a:solidFill>
            <a:srgbClr val="CBD5EA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011680" y="5577840"/>
            <a:ext cx="1666240" cy="325120"/>
          </a:xfrm>
          <a:prstGeom prst="rect">
            <a:avLst/>
          </a:prstGeom>
          <a:solidFill>
            <a:srgbClr val="CBD5EA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90880" y="5577840"/>
            <a:ext cx="1137920" cy="650240"/>
          </a:xfrm>
          <a:prstGeom prst="rect">
            <a:avLst/>
          </a:prstGeom>
          <a:solidFill>
            <a:srgbClr val="CBD5EA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90880" y="4460240"/>
            <a:ext cx="1137920" cy="873760"/>
          </a:xfrm>
          <a:prstGeom prst="rect">
            <a:avLst/>
          </a:prstGeom>
          <a:solidFill>
            <a:srgbClr val="E7EBF5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011680" y="4480560"/>
            <a:ext cx="3413760" cy="944880"/>
          </a:xfrm>
          <a:prstGeom prst="rect">
            <a:avLst/>
          </a:prstGeom>
          <a:solidFill>
            <a:srgbClr val="E7EBF5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628640" y="4500880"/>
            <a:ext cx="2926080" cy="944880"/>
          </a:xfrm>
          <a:prstGeom prst="rect">
            <a:avLst/>
          </a:prstGeom>
          <a:solidFill>
            <a:srgbClr val="E7EBF5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3795915"/>
      </p:ext>
    </p:extLst>
  </p:cSld>
  <p:clrMapOvr>
    <a:masterClrMapping/>
  </p:clrMapOvr>
  <p:transition advTm="10019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  <p:extLst>
    <p:ext uri="{3A86A75C-4F4B-4683-9AE1-C65F6400EC91}">
      <p14:laserTraceLst xmlns:p14="http://schemas.microsoft.com/office/powerpoint/2010/main">
        <p14:tracePtLst>
          <p14:tracePt t="795" x="3759200" y="785813"/>
          <p14:tracePt t="799" x="3768725" y="741363"/>
          <p14:tracePt t="815" x="3768725" y="723900"/>
          <p14:tracePt t="832" x="3768725" y="669925"/>
          <p14:tracePt t="849" x="3751263" y="608013"/>
          <p14:tracePt t="865" x="3697288" y="581025"/>
          <p14:tracePt t="881" x="3643313" y="561975"/>
          <p14:tracePt t="898" x="3544888" y="536575"/>
          <p14:tracePt t="958" x="3367088" y="536575"/>
          <p14:tracePt t="968" x="3330575" y="554038"/>
          <p14:tracePt t="981" x="3251200" y="615950"/>
          <p14:tracePt t="998" x="3179763" y="696913"/>
          <p14:tracePt t="1014" x="3089275" y="785813"/>
          <p14:tracePt t="1032" x="3027363" y="928688"/>
          <p14:tracePt t="1048" x="3000375" y="955675"/>
          <p14:tracePt t="1065" x="3000375" y="973138"/>
          <p14:tracePt t="1103" x="3036888" y="973138"/>
          <p14:tracePt t="1115" x="3108325" y="965200"/>
          <p14:tracePt t="1127" x="3205163" y="955675"/>
          <p14:tracePt t="1139" x="3330575" y="938213"/>
          <p14:tracePt t="1153" x="3402013" y="938213"/>
          <p14:tracePt t="1168" x="3438525" y="919163"/>
          <p14:tracePt t="1185" x="3465513" y="919163"/>
          <p14:tracePt t="1203" x="3482975" y="911225"/>
          <p14:tracePt t="1226" x="3490913" y="911225"/>
          <p14:tracePt t="1286" x="3509963" y="901700"/>
          <p14:tracePt t="1323" x="3517900" y="901700"/>
          <p14:tracePt t="1359" x="3517900" y="893763"/>
          <p14:tracePt t="1371" x="3527425" y="893763"/>
          <p14:tracePt t="1384" x="3544888" y="874713"/>
          <p14:tracePt t="1399" x="3598863" y="866775"/>
          <p14:tracePt t="1415" x="3660775" y="847725"/>
          <p14:tracePt t="1432" x="3840163" y="822325"/>
          <p14:tracePt t="1449" x="3911600" y="822325"/>
          <p14:tracePt t="1465" x="3946525" y="803275"/>
          <p14:tracePt t="1481" x="3965575" y="803275"/>
          <p14:tracePt t="1499" x="3983038" y="803275"/>
          <p14:tracePt t="1563" x="3973513" y="803275"/>
          <p14:tracePt t="1575" x="3956050" y="803275"/>
          <p14:tracePt t="1587" x="3919538" y="803275"/>
          <p14:tracePt t="1600" x="3848100" y="803275"/>
          <p14:tracePt t="1615" x="3776663" y="803275"/>
          <p14:tracePt t="1632" x="3724275" y="803275"/>
          <p14:tracePt t="1649" x="3625850" y="803275"/>
          <p14:tracePt t="1665" x="3608388" y="803275"/>
          <p14:tracePt t="1682" x="3598863" y="803275"/>
          <p14:tracePt t="1722" x="3598863" y="795338"/>
          <p14:tracePt t="1746" x="3608388" y="795338"/>
          <p14:tracePt t="1758" x="3616325" y="795338"/>
          <p14:tracePt t="1770" x="3625850" y="795338"/>
          <p14:tracePt t="1782" x="3652838" y="795338"/>
          <p14:tracePt t="1798" x="3687763" y="795338"/>
          <p14:tracePt t="1815" x="3776663" y="776288"/>
          <p14:tracePt t="1832" x="4000500" y="758825"/>
          <p14:tracePt t="1849" x="4098925" y="758825"/>
          <p14:tracePt t="1865" x="4152900" y="758825"/>
          <p14:tracePt t="1882" x="4224338" y="758825"/>
          <p14:tracePt t="1898" x="4232275" y="758825"/>
          <p14:tracePt t="1915" x="4241800" y="758825"/>
          <p14:tracePt t="1941" x="4241800" y="768350"/>
          <p14:tracePt t="1991" x="4232275" y="768350"/>
          <p14:tracePt t="2002" x="4214813" y="768350"/>
          <p14:tracePt t="2018" x="4170363" y="776288"/>
          <p14:tracePt t="2035" x="4116388" y="776288"/>
          <p14:tracePt t="2051" x="4062413" y="776288"/>
          <p14:tracePt t="2068" x="3902075" y="776288"/>
          <p14:tracePt t="2085" x="3803650" y="776288"/>
          <p14:tracePt t="2103" x="3687763" y="768350"/>
          <p14:tracePt t="2118" x="3652838" y="758825"/>
          <p14:tracePt t="2134" x="3625850" y="758825"/>
          <p14:tracePt t="2153" x="3581400" y="750888"/>
          <p14:tracePt t="2166" x="3554413" y="750888"/>
          <p14:tracePt t="2183" x="3544888" y="750888"/>
          <p14:tracePt t="2199" x="3527425" y="750888"/>
          <p14:tracePt t="2223" x="3517900" y="750888"/>
          <p14:tracePt t="2407" x="3527425" y="750888"/>
          <p14:tracePt t="2430" x="3536950" y="750888"/>
          <p14:tracePt t="2467" x="3544888" y="750888"/>
          <p14:tracePt t="2491" x="3562350" y="750888"/>
          <p14:tracePt t="2515" x="3571875" y="750888"/>
          <p14:tracePt t="2538" x="3581400" y="750888"/>
          <p14:tracePt t="2551" x="3589338" y="750888"/>
          <p14:tracePt t="2563" x="3598863" y="750888"/>
          <p14:tracePt t="2575" x="3608388" y="750888"/>
          <p14:tracePt t="2587" x="3616325" y="750888"/>
          <p14:tracePt t="2602" x="3633788" y="750888"/>
          <p14:tracePt t="2618" x="3643313" y="750888"/>
          <p14:tracePt t="2636" x="3660775" y="750888"/>
          <p14:tracePt t="2649" x="3670300" y="750888"/>
          <p14:tracePt t="2666" x="3679825" y="750888"/>
          <p14:tracePt t="2683" x="3714750" y="750888"/>
          <p14:tracePt t="2698" x="3732213" y="750888"/>
          <p14:tracePt t="2715" x="3759200" y="750888"/>
          <p14:tracePt t="2732" x="3795713" y="750888"/>
          <p14:tracePt t="2755" x="3803650" y="750888"/>
          <p14:tracePt t="2768" x="3813175" y="750888"/>
          <p14:tracePt t="2793" x="3822700" y="750888"/>
          <p14:tracePt t="2806" x="3830638" y="750888"/>
          <p14:tracePt t="2818" x="3840163" y="750888"/>
          <p14:tracePt t="2833" x="3848100" y="750888"/>
          <p14:tracePt t="2850" x="3867150" y="750888"/>
          <p14:tracePt t="2867" x="3875088" y="750888"/>
          <p14:tracePt t="2883" x="3884613" y="750888"/>
          <p14:tracePt t="2903" x="3894138" y="750888"/>
          <p14:tracePt t="2927" x="3902075" y="750888"/>
          <p14:tracePt t="2939" x="3911600" y="750888"/>
          <p14:tracePt t="2951" x="3919538" y="750888"/>
          <p14:tracePt t="2966" x="3929063" y="750888"/>
          <p14:tracePt t="2988" x="3946525" y="750888"/>
          <p14:tracePt t="3012" x="3956050" y="750888"/>
          <p14:tracePt t="3036" x="3965575" y="750888"/>
          <p14:tracePt t="3063" x="3973513" y="750888"/>
          <p14:tracePt t="3074" x="3983038" y="750888"/>
          <p14:tracePt t="3087" x="3990975" y="750888"/>
          <p14:tracePt t="3100" x="4000500" y="750888"/>
          <p14:tracePt t="3123" x="4017963" y="750888"/>
          <p14:tracePt t="3147" x="4027488" y="750888"/>
          <p14:tracePt t="3171" x="4037013" y="750888"/>
          <p14:tracePt t="3195" x="4044950" y="750888"/>
          <p14:tracePt t="3208" x="4062413" y="750888"/>
          <p14:tracePt t="3220" x="4081463" y="750888"/>
          <p14:tracePt t="3233" x="4089400" y="750888"/>
          <p14:tracePt t="3249" x="4108450" y="750888"/>
          <p14:tracePt t="3265" x="4116388" y="750888"/>
          <p14:tracePt t="3282" x="4143375" y="750888"/>
          <p14:tracePt t="3298" x="4152900" y="750888"/>
          <p14:tracePt t="3319" x="4160838" y="750888"/>
          <p14:tracePt t="3332" x="4170363" y="750888"/>
          <p14:tracePt t="3349" x="4179888" y="750888"/>
          <p14:tracePt t="3365" x="4187825" y="750888"/>
          <p14:tracePt t="3382" x="4197350" y="750888"/>
          <p14:tracePt t="3404" x="4214813" y="750888"/>
          <p14:tracePt t="3416" x="4224338" y="750888"/>
          <p14:tracePt t="3453" x="4232275" y="750888"/>
          <p14:tracePt t="3477" x="4241800" y="750888"/>
          <p14:tracePt t="3501" x="4251325" y="750888"/>
          <p14:tracePt t="3537" x="4259263" y="750888"/>
          <p14:tracePt t="3576" x="4268788" y="750888"/>
          <p14:tracePt t="3650" x="4276725" y="750888"/>
          <p14:tracePt t="4053" x="4268788" y="750888"/>
          <p14:tracePt t="4089" x="4259263" y="750888"/>
          <p14:tracePt t="4126" x="4251325" y="750888"/>
          <p14:tracePt t="4150" x="4241800" y="750888"/>
          <p14:tracePt t="4162" x="4241800" y="758825"/>
          <p14:tracePt t="4174" x="4232275" y="758825"/>
          <p14:tracePt t="4199" x="4224338" y="758825"/>
          <p14:tracePt t="4210" x="4205288" y="758825"/>
          <p14:tracePt t="4222" x="4197350" y="768350"/>
          <p14:tracePt t="4234" x="4187825" y="776288"/>
          <p14:tracePt t="4249" x="4170363" y="785813"/>
          <p14:tracePt t="4266" x="4152900" y="795338"/>
          <p14:tracePt t="4283" x="4108450" y="830263"/>
          <p14:tracePt t="4299" x="4081463" y="847725"/>
          <p14:tracePt t="4315" x="4071938" y="857250"/>
          <p14:tracePt t="4332" x="4027488" y="884238"/>
          <p14:tracePt t="4350" x="4017963" y="893763"/>
          <p14:tracePt t="4366" x="4010025" y="901700"/>
          <p14:tracePt t="4382" x="3983038" y="911225"/>
          <p14:tracePt t="32740" x="3956050" y="911225"/>
          <p14:tracePt t="32752" x="3911600" y="911225"/>
          <p14:tracePt t="32764" x="3840163" y="911225"/>
          <p14:tracePt t="32776" x="3768725" y="911225"/>
          <p14:tracePt t="32792" x="3670300" y="911225"/>
          <p14:tracePt t="32804" x="3554413" y="911225"/>
          <p14:tracePt t="32819" x="3429000" y="911225"/>
          <p14:tracePt t="32836" x="3340100" y="911225"/>
          <p14:tracePt t="32853" x="3125788" y="911225"/>
          <p14:tracePt t="32869" x="3044825" y="911225"/>
          <p14:tracePt t="32886" x="2990850" y="911225"/>
          <p14:tracePt t="32902" x="2955925" y="911225"/>
          <p14:tracePt t="32919" x="2867025" y="911225"/>
          <p14:tracePt t="32935" x="2813050" y="911225"/>
          <p14:tracePt t="32952" x="2751138" y="911225"/>
          <p14:tracePt t="32969" x="2679700" y="911225"/>
          <p14:tracePt t="32985" x="2625725" y="911225"/>
          <p14:tracePt t="33002" x="2562225" y="901700"/>
          <p14:tracePt t="33019" x="2455863" y="901700"/>
          <p14:tracePt t="33036" x="2374900" y="901700"/>
          <p14:tracePt t="33052" x="2160588" y="901700"/>
          <p14:tracePt t="33069" x="2108200" y="901700"/>
          <p14:tracePt t="33086" x="1965325" y="901700"/>
          <p14:tracePt t="33102" x="1928813" y="911225"/>
          <p14:tracePt t="33119" x="1901825" y="911225"/>
          <p14:tracePt t="33135" x="1893888" y="911225"/>
          <p14:tracePt t="33152" x="1884363" y="919163"/>
          <p14:tracePt t="33172" x="1874838" y="919163"/>
          <p14:tracePt t="33186" x="1822450" y="946150"/>
          <p14:tracePt t="33202" x="1751013" y="946150"/>
          <p14:tracePt t="33219" x="1704975" y="973138"/>
          <p14:tracePt t="33236" x="1562100" y="1000125"/>
          <p14:tracePt t="33252" x="1536700" y="1009650"/>
          <p14:tracePt t="33269" x="1527175" y="1009650"/>
          <p14:tracePt t="33286" x="1517650" y="1009650"/>
          <p14:tracePt t="33454" x="1509713" y="1009650"/>
          <p14:tracePt t="33489" x="1500188" y="1027113"/>
          <p14:tracePt t="33502" x="1465263" y="1036638"/>
          <p14:tracePt t="33514" x="1384300" y="1054100"/>
          <p14:tracePt t="33525" x="1330325" y="1062038"/>
          <p14:tracePt t="33537" x="1250950" y="1098550"/>
          <p14:tracePt t="33552" x="1179513" y="1108075"/>
          <p14:tracePt t="33569" x="1133475" y="1125538"/>
          <p14:tracePt t="33586" x="1098550" y="1133475"/>
          <p14:tracePt t="33602" x="1089025" y="1143000"/>
          <p14:tracePt t="33623" x="1081088" y="1143000"/>
          <p14:tracePt t="33683" x="1081088" y="1160463"/>
          <p14:tracePt t="34038" x="1017588" y="1160463"/>
          <p14:tracePt t="34050" x="938213" y="1169988"/>
          <p14:tracePt t="34062" x="866775" y="1187450"/>
          <p14:tracePt t="34074" x="812800" y="1187450"/>
          <p14:tracePt t="34089" x="768350" y="1187450"/>
          <p14:tracePt t="34106" x="758825" y="1187450"/>
          <p14:tracePt t="34123" x="750888" y="1187450"/>
          <p14:tracePt t="34139" x="741363" y="1187450"/>
          <p14:tracePt t="34159" x="714375" y="1196975"/>
          <p14:tracePt t="34173" x="696913" y="1196975"/>
          <p14:tracePt t="34188" x="687388" y="1204913"/>
          <p14:tracePt t="34205" x="679450" y="1204913"/>
          <p14:tracePt t="34307" x="687388" y="1204913"/>
          <p14:tracePt t="34330" x="696913" y="1204913"/>
          <p14:tracePt t="34343" x="704850" y="1204913"/>
          <p14:tracePt t="34367" x="714375" y="1204913"/>
          <p14:tracePt t="34379" x="723900" y="1204913"/>
          <p14:tracePt t="34391" x="741363" y="1204913"/>
          <p14:tracePt t="34403" x="750888" y="1204913"/>
          <p14:tracePt t="34419" x="758825" y="1204913"/>
          <p14:tracePt t="34436" x="795338" y="1223963"/>
          <p14:tracePt t="34453" x="857250" y="1223963"/>
          <p14:tracePt t="34469" x="874713" y="1231900"/>
          <p14:tracePt t="34486" x="901700" y="1231900"/>
          <p14:tracePt t="34502" x="938213" y="1231900"/>
          <p14:tracePt t="34519" x="955675" y="1241425"/>
          <p14:tracePt t="34537" x="990600" y="1241425"/>
          <p14:tracePt t="34552" x="1009650" y="1241425"/>
          <p14:tracePt t="34569" x="1036638" y="1241425"/>
          <p14:tracePt t="34586" x="1062038" y="1241425"/>
          <p14:tracePt t="34602" x="1089025" y="1241425"/>
          <p14:tracePt t="34619" x="1098550" y="1241425"/>
          <p14:tracePt t="34636" x="1143000" y="1258888"/>
          <p14:tracePt t="34652" x="1169988" y="1258888"/>
          <p14:tracePt t="34670" x="1214438" y="1258888"/>
          <p14:tracePt t="34686" x="1223963" y="1258888"/>
          <p14:tracePt t="34702" x="1231900" y="1258888"/>
          <p14:tracePt t="34719" x="1241425" y="1258888"/>
          <p14:tracePt t="34736" x="1250950" y="1258888"/>
          <p14:tracePt t="34754" x="1268413" y="1258888"/>
          <p14:tracePt t="34769" x="1276350" y="1268413"/>
          <p14:tracePt t="34786" x="1285875" y="1268413"/>
          <p14:tracePt t="35134" x="1303338" y="1268413"/>
          <p14:tracePt t="35146" x="1330325" y="1276350"/>
          <p14:tracePt t="35158" x="1357313" y="1276350"/>
          <p14:tracePt t="35171" x="1374775" y="1295400"/>
          <p14:tracePt t="35187" x="1401763" y="1295400"/>
          <p14:tracePt t="35203" x="1455738" y="1303338"/>
          <p14:tracePt t="35220" x="1544638" y="1322388"/>
          <p14:tracePt t="35237" x="1608138" y="1330325"/>
          <p14:tracePt t="35255" x="1679575" y="1357313"/>
          <p14:tracePt t="35270" x="1704975" y="1357313"/>
          <p14:tracePt t="35287" x="1724025" y="1357313"/>
          <p14:tracePt t="35305" x="1758950" y="1366838"/>
          <p14:tracePt t="35320" x="1785938" y="1366838"/>
          <p14:tracePt t="35337" x="1803400" y="1384300"/>
          <p14:tracePt t="35356" x="1866900" y="1384300"/>
          <p14:tracePt t="35370" x="1893888" y="1384300"/>
          <p14:tracePt t="35387" x="1911350" y="1384300"/>
          <p14:tracePt t="35404" x="1955800" y="1384300"/>
          <p14:tracePt t="35420" x="1982788" y="1384300"/>
          <p14:tracePt t="35438" x="2027238" y="1384300"/>
          <p14:tracePt t="35453" x="2054225" y="1393825"/>
          <p14:tracePt t="35843" x="2071688" y="1393825"/>
          <p14:tracePt t="35855" x="2098675" y="1393825"/>
          <p14:tracePt t="35868" x="2133600" y="1393825"/>
          <p14:tracePt t="35879" x="2187575" y="1393825"/>
          <p14:tracePt t="35891" x="2232025" y="1393825"/>
          <p14:tracePt t="35904" x="2268538" y="1393825"/>
          <p14:tracePt t="35920" x="2303463" y="1393825"/>
          <p14:tracePt t="35937" x="2339975" y="1393825"/>
          <p14:tracePt t="35954" x="2419350" y="1393825"/>
          <p14:tracePt t="35970" x="2455863" y="1393825"/>
          <p14:tracePt t="35988" x="2500313" y="1393825"/>
          <p14:tracePt t="36004" x="2509838" y="1393825"/>
          <p14:tracePt t="36021" x="2527300" y="1393825"/>
          <p14:tracePt t="36038" x="2536825" y="1393825"/>
          <p14:tracePt t="36170" x="2517775" y="1393825"/>
          <p14:tracePt t="36182" x="2500313" y="1393825"/>
          <p14:tracePt t="36194" x="2465388" y="1393825"/>
          <p14:tracePt t="36207" x="2419350" y="1393825"/>
          <p14:tracePt t="36221" x="2366963" y="1393825"/>
          <p14:tracePt t="36237" x="2312988" y="1393825"/>
          <p14:tracePt t="36255" x="2259013" y="1393825"/>
          <p14:tracePt t="36270" x="2232025" y="1393825"/>
          <p14:tracePt t="36288" x="2205038" y="1384300"/>
          <p14:tracePt t="36304" x="2133600" y="1384300"/>
          <p14:tracePt t="36320" x="2062163" y="1384300"/>
          <p14:tracePt t="36337" x="1990725" y="1384300"/>
          <p14:tracePt t="36355" x="1866900" y="1384300"/>
          <p14:tracePt t="36370" x="1785938" y="1384300"/>
          <p14:tracePt t="36388" x="1679575" y="1384300"/>
          <p14:tracePt t="36403" x="1643063" y="1374775"/>
          <p14:tracePt t="36420" x="1608138" y="1374775"/>
          <p14:tracePt t="36437" x="1581150" y="1374775"/>
          <p14:tracePt t="36460" x="1571625" y="1374775"/>
          <p14:tracePt t="36582" x="1562100" y="1374775"/>
          <p14:tracePt t="36594" x="1554163" y="1366838"/>
          <p14:tracePt t="36607" x="1536700" y="1347788"/>
          <p14:tracePt t="36620" x="1509713" y="1339850"/>
          <p14:tracePt t="36636" x="1473200" y="1339850"/>
          <p14:tracePt t="36654" x="1446213" y="1330325"/>
          <p14:tracePt t="36669" x="1438275" y="1330325"/>
          <p14:tracePt t="36686" x="1428750" y="1322388"/>
          <p14:tracePt t="36703" x="1419225" y="1322388"/>
          <p14:tracePt t="36719" x="1419225" y="1312863"/>
          <p14:tracePt t="36736" x="1411288" y="1312863"/>
          <p14:tracePt t="36753" x="1374775" y="1295400"/>
          <p14:tracePt t="36770" x="1366838" y="1295400"/>
          <p14:tracePt t="36787" x="1330325" y="1295400"/>
          <p14:tracePt t="36811" x="1312863" y="1285875"/>
          <p14:tracePt t="36823" x="1285875" y="1285875"/>
          <p14:tracePt t="36837" x="1276350" y="1285875"/>
          <p14:tracePt t="36853" x="1258888" y="1285875"/>
          <p14:tracePt t="36870" x="1214438" y="1285875"/>
          <p14:tracePt t="36887" x="1143000" y="1285875"/>
          <p14:tracePt t="36903" x="1116013" y="1285875"/>
          <p14:tracePt t="36920" x="1098550" y="1276350"/>
          <p14:tracePt t="36936" x="1089025" y="1276350"/>
          <p14:tracePt t="36969" x="1081088" y="1276350"/>
          <p14:tracePt t="37032" x="1062038" y="1276350"/>
          <p14:tracePt t="37044" x="1054100" y="1276350"/>
          <p14:tracePt t="37057" x="1036638" y="1276350"/>
          <p14:tracePt t="37072" x="1027113" y="1276350"/>
          <p14:tracePt t="37089" x="1000125" y="1276350"/>
          <p14:tracePt t="37104" x="982663" y="1276350"/>
          <p14:tracePt t="37120" x="965200" y="1276350"/>
          <p14:tracePt t="37139" x="955675" y="1276350"/>
          <p14:tracePt t="37177" x="938213" y="1276350"/>
          <p14:tracePt t="37314" x="946150" y="1276350"/>
          <p14:tracePt t="37386" x="955675" y="1276350"/>
          <p14:tracePt t="37446" x="965200" y="1276350"/>
          <p14:tracePt t="37508" x="973138" y="1276350"/>
          <p14:tracePt t="37531" x="982663" y="1285875"/>
          <p14:tracePt t="37543" x="990600" y="1285875"/>
          <p14:tracePt t="37557" x="1000125" y="1285875"/>
          <p14:tracePt t="37571" x="1017588" y="1285875"/>
          <p14:tracePt t="37587" x="1027113" y="1285875"/>
          <p14:tracePt t="37604" x="1054100" y="1285875"/>
          <p14:tracePt t="37619" x="1062038" y="1295400"/>
          <p14:tracePt t="37636" x="1098550" y="1295400"/>
          <p14:tracePt t="37653" x="1160463" y="1312863"/>
          <p14:tracePt t="37670" x="1187450" y="1312863"/>
          <p14:tracePt t="37687" x="1223963" y="1322388"/>
          <p14:tracePt t="37703" x="1241425" y="1322388"/>
          <p14:tracePt t="37720" x="1268413" y="1330325"/>
          <p14:tracePt t="37737" x="1312863" y="1347788"/>
          <p14:tracePt t="37753" x="1339850" y="1347788"/>
          <p14:tracePt t="37770" x="1357313" y="1357313"/>
          <p14:tracePt t="37787" x="1411288" y="1357313"/>
          <p14:tracePt t="37803" x="1428750" y="1366838"/>
          <p14:tracePt t="37824" x="1465263" y="1366838"/>
          <p14:tracePt t="37839" x="1473200" y="1366838"/>
          <p14:tracePt t="37858" x="1482725" y="1366838"/>
          <p14:tracePt t="37873" x="1490663" y="1366838"/>
          <p14:tracePt t="37888" x="1517650" y="1366838"/>
          <p14:tracePt t="37907" x="1536700" y="1366838"/>
          <p14:tracePt t="37922" x="1554163" y="1366838"/>
          <p14:tracePt t="37939" x="1571625" y="1366838"/>
          <p14:tracePt t="37957" x="1589088" y="1366838"/>
          <p14:tracePt t="37972" x="1598613" y="1366838"/>
          <p14:tracePt t="37990" x="1616075" y="1366838"/>
          <p14:tracePt t="38004" x="1643063" y="1366838"/>
          <p14:tracePt t="38020" x="1652588" y="1366838"/>
          <p14:tracePt t="38036" x="1660525" y="1384300"/>
          <p14:tracePt t="38053" x="1704975" y="1384300"/>
          <p14:tracePt t="38070" x="1731963" y="1384300"/>
          <p14:tracePt t="38088" x="1795463" y="1384300"/>
          <p14:tracePt t="38103" x="1830388" y="1384300"/>
          <p14:tracePt t="38120" x="1847850" y="1384300"/>
          <p14:tracePt t="38138" x="1901825" y="1393825"/>
          <p14:tracePt t="38154" x="1919288" y="1393825"/>
          <p14:tracePt t="38170" x="1946275" y="1393825"/>
          <p14:tracePt t="38187" x="1990725" y="1393825"/>
          <p14:tracePt t="38203" x="2009775" y="1393825"/>
          <p14:tracePt t="38220" x="2071688" y="1393825"/>
          <p14:tracePt t="38236" x="2098675" y="1393825"/>
          <p14:tracePt t="38253" x="2133600" y="1393825"/>
          <p14:tracePt t="38270" x="2170113" y="1393825"/>
          <p14:tracePt t="38287" x="2187575" y="1393825"/>
          <p14:tracePt t="38303" x="2214563" y="1393825"/>
          <p14:tracePt t="38320" x="2276475" y="1393825"/>
          <p14:tracePt t="38336" x="2312988" y="1393825"/>
          <p14:tracePt t="38354" x="2366963" y="1393825"/>
          <p14:tracePt t="38370" x="2438400" y="1393825"/>
          <p14:tracePt t="38386" x="2490788" y="1393825"/>
          <p14:tracePt t="38404" x="2571750" y="1384300"/>
          <p14:tracePt t="38419" x="2598738" y="1384300"/>
          <p14:tracePt t="38436" x="2652713" y="1374775"/>
          <p14:tracePt t="38453" x="2714625" y="1374775"/>
          <p14:tracePt t="38470" x="2732088" y="1366838"/>
          <p14:tracePt t="38486" x="2759075" y="1366838"/>
          <p14:tracePt t="38506" x="2795588" y="1366838"/>
          <p14:tracePt t="38522" x="2813050" y="1366838"/>
          <p14:tracePt t="38540" x="2822575" y="1347788"/>
          <p14:tracePt t="38562" x="2830513" y="1347788"/>
          <p14:tracePt t="39050" x="2857500" y="1347788"/>
          <p14:tracePt t="39062" x="2911475" y="1347788"/>
          <p14:tracePt t="39074" x="2946400" y="1347788"/>
          <p14:tracePt t="39089" x="2965450" y="1347788"/>
          <p14:tracePt t="39106" x="2990850" y="1347788"/>
          <p14:tracePt t="39124" x="3054350" y="1347788"/>
          <p14:tracePt t="39139" x="3089275" y="1357313"/>
          <p14:tracePt t="39156" x="3098800" y="1357313"/>
          <p14:tracePt t="39173" x="3152775" y="1366838"/>
          <p14:tracePt t="39189" x="3160713" y="1366838"/>
          <p14:tracePt t="39207" x="3187700" y="1366838"/>
          <p14:tracePt t="39222" x="3214688" y="1374775"/>
          <p14:tracePt t="39239" x="3224213" y="1374775"/>
          <p14:tracePt t="39253" x="3232150" y="1374775"/>
          <p14:tracePt t="39270" x="3241675" y="1374775"/>
          <p14:tracePt t="39286" x="3251200" y="1374775"/>
          <p14:tracePt t="39403" x="3259138" y="1374775"/>
          <p14:tracePt t="39415" x="3276600" y="1374775"/>
          <p14:tracePt t="39427" x="3295650" y="1374775"/>
          <p14:tracePt t="39440" x="3322638" y="1374775"/>
          <p14:tracePt t="39455" x="3357563" y="1374775"/>
          <p14:tracePt t="39473" x="3384550" y="1393825"/>
          <p14:tracePt t="39490" x="3429000" y="1393825"/>
          <p14:tracePt t="39506" x="3446463" y="1393825"/>
          <p14:tracePt t="39524" x="3473450" y="1393825"/>
          <p14:tracePt t="39540" x="3482975" y="1393825"/>
          <p14:tracePt t="39555" x="3490913" y="1393825"/>
          <p14:tracePt t="39574" x="3509963" y="1384300"/>
          <p14:tracePt t="39589" x="3509963" y="1366838"/>
          <p14:tracePt t="39606" x="3517900" y="1357313"/>
          <p14:tracePt t="39624" x="3544888" y="1347788"/>
          <p14:tracePt t="39645" x="3554413" y="1339850"/>
          <p14:tracePt t="39682" x="3562350" y="1330325"/>
          <p14:tracePt t="39729" x="3562350" y="1322388"/>
          <p14:tracePt t="39754" x="3562350" y="1312863"/>
          <p14:tracePt t="39766" x="3562350" y="1295400"/>
          <p14:tracePt t="39792" x="3571875" y="1285875"/>
          <p14:tracePt t="39803" x="3571875" y="1276350"/>
          <p14:tracePt t="39815" x="3571875" y="1258888"/>
          <p14:tracePt t="39827" x="3571875" y="1231900"/>
          <p14:tracePt t="39840" x="3571875" y="1214438"/>
          <p14:tracePt t="39856" x="3571875" y="1204913"/>
          <p14:tracePt t="39872" x="3571875" y="1179513"/>
          <p14:tracePt t="39890" x="3571875" y="1160463"/>
          <p14:tracePt t="39905" x="3571875" y="1152525"/>
          <p14:tracePt t="39924" x="3562350" y="1125538"/>
          <p14:tracePt t="39938" x="3562350" y="1116013"/>
          <p14:tracePt t="39961" x="3554413" y="1108075"/>
          <p14:tracePt t="39973" x="3536950" y="1089025"/>
          <p14:tracePt t="39998" x="3527425" y="1071563"/>
          <p14:tracePt t="40010" x="3527425" y="1062038"/>
          <p14:tracePt t="40023" x="3517900" y="1044575"/>
          <p14:tracePt t="40039" x="3509963" y="1036638"/>
          <p14:tracePt t="40056" x="3500438" y="1036638"/>
          <p14:tracePt t="40073" x="3473450" y="1000125"/>
          <p14:tracePt t="40089" x="3465513" y="990600"/>
          <p14:tracePt t="40107" x="3446463" y="982663"/>
          <p14:tracePt t="40122" x="3438525" y="973138"/>
          <p14:tracePt t="40137" x="3429000" y="965200"/>
          <p14:tracePt t="40155" x="3394075" y="946150"/>
          <p14:tracePt t="40170" x="3384550" y="938213"/>
          <p14:tracePt t="40189" x="3357563" y="938213"/>
          <p14:tracePt t="40206" x="3340100" y="928688"/>
          <p14:tracePt t="40227" x="3313113" y="919163"/>
          <p14:tracePt t="40240" x="3313113" y="911225"/>
          <p14:tracePt t="40255" x="3286125" y="911225"/>
          <p14:tracePt t="40272" x="3276600" y="893763"/>
          <p14:tracePt t="40290" x="3241675" y="884238"/>
          <p14:tracePt t="40306" x="3224213" y="874713"/>
          <p14:tracePt t="40323" x="3214688" y="874713"/>
          <p14:tracePt t="40341" x="3179763" y="874713"/>
          <p14:tracePt t="40357" x="3170238" y="866775"/>
          <p14:tracePt t="40373" x="3143250" y="866775"/>
          <p14:tracePt t="40390" x="3089275" y="866775"/>
          <p14:tracePt t="40405" x="3044825" y="866775"/>
          <p14:tracePt t="40422" x="3027363" y="866775"/>
          <p14:tracePt t="40439" x="3000375" y="866775"/>
          <p14:tracePt t="40456" x="2990850" y="866775"/>
          <p14:tracePt t="40476" x="2973388" y="866775"/>
          <p14:tracePt t="40496" x="2965450" y="866775"/>
          <p14:tracePt t="40508" x="2955925" y="866775"/>
          <p14:tracePt t="40533" x="2946400" y="866775"/>
          <p14:tracePt t="40545" x="2938463" y="866775"/>
          <p14:tracePt t="40557" x="2911475" y="866775"/>
          <p14:tracePt t="40571" x="2901950" y="866775"/>
          <p14:tracePt t="40587" x="2894013" y="866775"/>
          <p14:tracePt t="40607" x="2874963" y="866775"/>
          <p14:tracePt t="40622" x="2857500" y="866775"/>
          <p14:tracePt t="40639" x="2847975" y="866775"/>
          <p14:tracePt t="40656" x="2822575" y="866775"/>
          <p14:tracePt t="40672" x="2813050" y="874713"/>
          <p14:tracePt t="40689" x="2795588" y="884238"/>
          <p14:tracePt t="40706" x="2751138" y="938213"/>
          <p14:tracePt t="40722" x="2741613" y="946150"/>
          <p14:tracePt t="40740" x="2724150" y="973138"/>
          <p14:tracePt t="40756" x="2724150" y="1000125"/>
          <p14:tracePt t="40773" x="2724150" y="1009650"/>
          <p14:tracePt t="40790" x="2705100" y="1044575"/>
          <p14:tracePt t="40806" x="2705100" y="1062038"/>
          <p14:tracePt t="40824" x="2705100" y="1108075"/>
          <p14:tracePt t="40839" x="2714625" y="1133475"/>
          <p14:tracePt t="40856" x="2714625" y="1143000"/>
          <p14:tracePt t="40873" x="2724150" y="1179513"/>
          <p14:tracePt t="40889" x="2724150" y="1187450"/>
          <p14:tracePt t="40906" x="2732088" y="1196975"/>
          <p14:tracePt t="40923" x="2759075" y="1231900"/>
          <p14:tracePt t="40939" x="2776538" y="1250950"/>
          <p14:tracePt t="40956" x="2795588" y="1276350"/>
          <p14:tracePt t="40973" x="2813050" y="1312863"/>
          <p14:tracePt t="40989" x="2840038" y="1322388"/>
          <p14:tracePt t="41004" x="2847975" y="1330325"/>
          <p14:tracePt t="41021" x="2884488" y="1357313"/>
          <p14:tracePt t="41037" x="2894013" y="1366838"/>
          <p14:tracePt t="41053" x="2901950" y="1374775"/>
          <p14:tracePt t="41069" x="2911475" y="1374775"/>
          <p14:tracePt t="41086" x="2911475" y="1384300"/>
          <p14:tracePt t="41103" x="2928938" y="1384300"/>
          <p14:tracePt t="41120" x="2938463" y="1384300"/>
          <p14:tracePt t="41136" x="2955925" y="1384300"/>
          <p14:tracePt t="41153" x="2982913" y="1393825"/>
          <p14:tracePt t="41170" x="2990850" y="1393825"/>
          <p14:tracePt t="41187" x="3009900" y="1393825"/>
          <p14:tracePt t="41206" x="3054350" y="1393825"/>
          <p14:tracePt t="41223" x="3071813" y="1393825"/>
          <p14:tracePt t="41241" x="3116263" y="1393825"/>
          <p14:tracePt t="41256" x="3125788" y="1393825"/>
          <p14:tracePt t="41272" x="3152775" y="1393825"/>
          <p14:tracePt t="41290" x="3179763" y="1393825"/>
          <p14:tracePt t="41304" x="3197225" y="1393825"/>
          <p14:tracePt t="41321" x="3214688" y="1393825"/>
          <p14:tracePt t="41338" x="3251200" y="1384300"/>
          <p14:tracePt t="41357" x="3259138" y="1384300"/>
          <p14:tracePt t="41374" x="3286125" y="1374775"/>
          <p14:tracePt t="41388" x="3313113" y="1374775"/>
          <p14:tracePt t="41404" x="3322638" y="1366838"/>
          <p14:tracePt t="41422" x="3340100" y="1347788"/>
          <p14:tracePt t="41437" x="3348038" y="1347788"/>
          <p14:tracePt t="41454" x="3367088" y="1347788"/>
          <p14:tracePt t="41472" x="3384550" y="1339850"/>
          <p14:tracePt t="41487" x="3402013" y="1330325"/>
          <p14:tracePt t="41504" x="3419475" y="1330325"/>
          <p14:tracePt t="41521" x="3438525" y="1312863"/>
          <p14:tracePt t="41538" x="3446463" y="1312863"/>
          <p14:tracePt t="41555" x="3455988" y="1303338"/>
          <p14:tracePt t="41570" x="3465513" y="1285875"/>
          <p14:tracePt t="41590" x="3473450" y="1276350"/>
          <p14:tracePt t="41615" x="3473450" y="1268413"/>
          <p14:tracePt t="41627" x="3482975" y="1268413"/>
          <p14:tracePt t="41639" x="3482975" y="1258888"/>
          <p14:tracePt t="41653" x="3500438" y="1258888"/>
          <p14:tracePt t="41677" x="3500438" y="1250950"/>
          <p14:tracePt t="41701" x="3509963" y="1250950"/>
          <p14:tracePt t="41715" x="3509963" y="1241425"/>
          <p14:tracePt t="41751" x="3509963" y="1231900"/>
          <p14:tracePt t="41775" x="3517900" y="1231900"/>
          <p14:tracePt t="41789" x="3517900" y="1214438"/>
          <p14:tracePt t="41812" x="3517900" y="1204913"/>
          <p14:tracePt t="41826" x="3517900" y="1196975"/>
          <p14:tracePt t="41840" x="3517900" y="1187450"/>
          <p14:tracePt t="41856" x="3517900" y="1179513"/>
          <p14:tracePt t="41873" x="3517900" y="1169988"/>
          <p14:tracePt t="41890" x="3517900" y="1125538"/>
          <p14:tracePt t="41906" x="3517900" y="1098550"/>
          <p14:tracePt t="41922" x="3517900" y="1089025"/>
          <p14:tracePt t="41939" x="3517900" y="1071563"/>
          <p14:tracePt t="41956" x="3509963" y="1062038"/>
          <p14:tracePt t="41974" x="3490913" y="1054100"/>
          <p14:tracePt t="42010" x="3482975" y="1036638"/>
          <p14:tracePt t="42082" x="3473450" y="1027113"/>
          <p14:tracePt t="42130" x="3465513" y="1017588"/>
          <p14:tracePt t="42142" x="3455988" y="1009650"/>
          <p14:tracePt t="42154" x="3446463" y="1000125"/>
          <p14:tracePt t="42167" x="3438525" y="990600"/>
          <p14:tracePt t="42179" x="3429000" y="982663"/>
          <p14:tracePt t="42191" x="3411538" y="965200"/>
          <p14:tracePt t="42204" x="3402013" y="946150"/>
          <p14:tracePt t="42220" x="3375025" y="938213"/>
          <p14:tracePt t="42238" x="3367088" y="919163"/>
          <p14:tracePt t="42255" x="3357563" y="901700"/>
          <p14:tracePt t="42272" x="3340100" y="893763"/>
          <p14:tracePt t="42289" x="3303588" y="884238"/>
          <p14:tracePt t="42304" x="3295650" y="884238"/>
          <p14:tracePt t="42320" x="3268663" y="866775"/>
          <p14:tracePt t="42337" x="3241675" y="866775"/>
          <p14:tracePt t="42356" x="3214688" y="857250"/>
          <p14:tracePt t="42374" x="3197225" y="857250"/>
          <p14:tracePt t="42389" x="3170238" y="857250"/>
          <p14:tracePt t="42405" x="3160713" y="847725"/>
          <p14:tracePt t="42423" x="3143250" y="847725"/>
          <p14:tracePt t="42439" x="3133725" y="847725"/>
          <p14:tracePt t="42455" x="3125788" y="847725"/>
          <p14:tracePt t="42473" x="3116263" y="847725"/>
          <p14:tracePt t="42489" x="3098800" y="847725"/>
          <p14:tracePt t="42506" x="3081338" y="839788"/>
          <p14:tracePt t="42523" x="3071813" y="839788"/>
          <p14:tracePt t="42539" x="3062288" y="839788"/>
          <p14:tracePt t="42556" x="3044825" y="839788"/>
          <p14:tracePt t="42573" x="3036888" y="839788"/>
          <p14:tracePt t="42588" x="3017838" y="839788"/>
          <p14:tracePt t="42604" x="2990850" y="839788"/>
          <p14:tracePt t="42628" x="2965450" y="839788"/>
          <p14:tracePt t="42640" x="2955925" y="839788"/>
          <p14:tracePt t="42654" x="2946400" y="839788"/>
          <p14:tracePt t="42671" x="2938463" y="839788"/>
          <p14:tracePt t="42688" x="2901950" y="839788"/>
          <p14:tracePt t="42703" x="2894013" y="839788"/>
          <p14:tracePt t="42720" x="2874963" y="839788"/>
          <p14:tracePt t="42737" x="2857500" y="847725"/>
          <p14:tracePt t="42753" x="2840038" y="857250"/>
          <p14:tracePt t="42770" x="2830513" y="857250"/>
          <p14:tracePt t="42787" x="2813050" y="866775"/>
          <p14:tracePt t="42803" x="2803525" y="884238"/>
          <p14:tracePt t="42820" x="2795588" y="893763"/>
          <p14:tracePt t="42837" x="2786063" y="901700"/>
          <p14:tracePt t="42854" x="2768600" y="911225"/>
          <p14:tracePt t="42870" x="2759075" y="919163"/>
          <p14:tracePt t="42887" x="2751138" y="928688"/>
          <p14:tracePt t="42903" x="2741613" y="955675"/>
          <p14:tracePt t="42920" x="2741613" y="965200"/>
          <p14:tracePt t="42936" x="2732088" y="1000125"/>
          <p14:tracePt t="42956" x="2732088" y="1009650"/>
          <p14:tracePt t="42975" x="2732088" y="1027113"/>
          <p14:tracePt t="42990" x="2732088" y="1036638"/>
          <p14:tracePt t="43005" x="2732088" y="1044575"/>
          <p14:tracePt t="43021" x="2732088" y="1071563"/>
          <p14:tracePt t="43037" x="2732088" y="1089025"/>
          <p14:tracePt t="43054" x="2732088" y="1098550"/>
          <p14:tracePt t="43071" x="2741613" y="1116013"/>
          <p14:tracePt t="43087" x="2751138" y="1143000"/>
          <p14:tracePt t="43103" x="2768600" y="1169988"/>
          <p14:tracePt t="43120" x="2813050" y="1214438"/>
          <p14:tracePt t="43136" x="2857500" y="1241425"/>
          <p14:tracePt t="43153" x="2884488" y="1258888"/>
          <p14:tracePt t="43170" x="2928938" y="1276350"/>
          <p14:tracePt t="43187" x="2955925" y="1295400"/>
          <p14:tracePt t="43204" x="3000375" y="1312863"/>
          <p14:tracePt t="43220" x="3009900" y="1312863"/>
          <p14:tracePt t="43237" x="3036888" y="1312863"/>
          <p14:tracePt t="43253" x="3071813" y="1330325"/>
          <p14:tracePt t="43270" x="3089275" y="1330325"/>
          <p14:tracePt t="43288" x="3125788" y="1330325"/>
          <p14:tracePt t="43303" x="3133725" y="1330325"/>
          <p14:tracePt t="43320" x="3152775" y="1330325"/>
          <p14:tracePt t="43337" x="3187700" y="1330325"/>
          <p14:tracePt t="43354" x="3197225" y="1330325"/>
          <p14:tracePt t="43371" x="3205163" y="1330325"/>
          <p14:tracePt t="43387" x="3224213" y="1330325"/>
          <p14:tracePt t="43403" x="3232150" y="1330325"/>
          <p14:tracePt t="43420" x="3259138" y="1330325"/>
          <p14:tracePt t="43436" x="3268663" y="1330325"/>
          <p14:tracePt t="43457" x="3276600" y="1330325"/>
          <p14:tracePt t="43885" x="3322638" y="1330325"/>
          <p14:tracePt t="43899" x="3394075" y="1312863"/>
          <p14:tracePt t="43911" x="3589338" y="1312863"/>
          <p14:tracePt t="43924" x="3776663" y="1312863"/>
          <p14:tracePt t="43937" x="3965575" y="1312863"/>
          <p14:tracePt t="43953" x="4133850" y="1312863"/>
          <p14:tracePt t="43970" x="4295775" y="1312863"/>
          <p14:tracePt t="43987" x="4562475" y="1295400"/>
          <p14:tracePt t="44003" x="4643438" y="1295400"/>
          <p14:tracePt t="44021" x="4795838" y="1303338"/>
          <p14:tracePt t="45032" x="4751388" y="1303338"/>
          <p14:tracePt t="45043" x="4697413" y="1303338"/>
          <p14:tracePt t="45056" x="4598988" y="1312863"/>
          <p14:tracePt t="45070" x="4483100" y="1312863"/>
          <p14:tracePt t="45087" x="4384675" y="1312863"/>
          <p14:tracePt t="45104" x="4313238" y="1312863"/>
          <p14:tracePt t="45120" x="4133850" y="1312863"/>
          <p14:tracePt t="45137" x="4062413" y="1312863"/>
          <p14:tracePt t="45154" x="3938588" y="1312863"/>
          <p14:tracePt t="45170" x="3894138" y="1312863"/>
          <p14:tracePt t="45187" x="3875088" y="1312863"/>
          <p14:tracePt t="45204" x="3867150" y="1312863"/>
          <p14:tracePt t="45220" x="3857625" y="1312863"/>
          <p14:tracePt t="45238" x="3840163" y="1312863"/>
          <p14:tracePt t="45253" x="3813175" y="1295400"/>
          <p14:tracePt t="45270" x="3768725" y="1285875"/>
          <p14:tracePt t="45287" x="3705225" y="1268413"/>
          <p14:tracePt t="45304" x="3697288" y="1258888"/>
          <p14:tracePt t="45386" x="3705225" y="1258888"/>
          <p14:tracePt t="45410" x="3741738" y="1258888"/>
          <p14:tracePt t="45422" x="3840163" y="1250950"/>
          <p14:tracePt t="46493" x="3822700" y="1250950"/>
          <p14:tracePt t="46506" x="3813175" y="1231900"/>
          <p14:tracePt t="46517" x="3813175" y="1223963"/>
          <p14:tracePt t="46530" x="3803650" y="1214438"/>
          <p14:tracePt t="46542" x="3768725" y="1204913"/>
          <p14:tracePt t="46555" x="3732213" y="1204913"/>
          <p14:tracePt t="46572" x="3652838" y="1169988"/>
          <p14:tracePt t="46589" x="3429000" y="1125538"/>
          <p14:tracePt t="46605" x="3303588" y="1108075"/>
          <p14:tracePt t="46622" x="3232150" y="1108075"/>
          <p14:tracePt t="46639" x="3081338" y="1089025"/>
          <p14:tracePt t="46655" x="3027363" y="1089025"/>
          <p14:tracePt t="46672" x="2973388" y="1089025"/>
          <p14:tracePt t="46689" x="2847975" y="1089025"/>
          <p14:tracePt t="46705" x="2795588" y="1089025"/>
          <p14:tracePt t="46722" x="2751138" y="1089025"/>
          <p14:tracePt t="46747" x="2741613" y="1089025"/>
          <p14:tracePt t="46855" x="2759075" y="1098550"/>
          <p14:tracePt t="46870" x="2786063" y="1116013"/>
          <p14:tracePt t="46881" x="2822575" y="1125538"/>
          <p14:tracePt t="46894" x="2867025" y="1152525"/>
          <p14:tracePt t="46906" x="2901950" y="1169988"/>
          <p14:tracePt t="46921" x="2955925" y="1179513"/>
          <p14:tracePt t="46937" x="3000375" y="1179513"/>
          <p14:tracePt t="46954" x="3017838" y="1187450"/>
          <p14:tracePt t="46971" x="3081338" y="1187450"/>
          <p14:tracePt t="46987" x="3089275" y="1204913"/>
          <p14:tracePt t="47004" x="3116263" y="1204913"/>
          <p14:tracePt t="47020" x="3125788" y="1204913"/>
          <p14:tracePt t="47055" x="3125788" y="1214438"/>
          <p14:tracePt t="47103" x="3125788" y="1223963"/>
          <p14:tracePt t="47117" x="3098800" y="1223963"/>
          <p14:tracePt t="47128" x="3062288" y="1223963"/>
          <p14:tracePt t="47140" x="3027363" y="1223963"/>
          <p14:tracePt t="47154" x="3000375" y="1223963"/>
          <p14:tracePt t="47170" x="2982913" y="1223963"/>
          <p14:tracePt t="47187" x="2965450" y="1223963"/>
          <p14:tracePt t="47204" x="2946400" y="1223963"/>
          <p14:tracePt t="47300" x="2973388" y="1223963"/>
          <p14:tracePt t="47313" x="2990850" y="1231900"/>
          <p14:tracePt t="47324" x="3054350" y="1250950"/>
          <p14:tracePt t="47341" x="3098800" y="1250950"/>
          <p14:tracePt t="47357" x="3179763" y="1258888"/>
          <p14:tracePt t="47375" x="3268663" y="1285875"/>
          <p14:tracePt t="47389" x="3295650" y="1303338"/>
          <p14:tracePt t="47406" x="3322638" y="1303338"/>
          <p14:tracePt t="47424" x="3330575" y="1303338"/>
          <p14:tracePt t="47440" x="3330575" y="1312863"/>
          <p14:tracePt t="47457" x="3340100" y="1312863"/>
          <p14:tracePt t="47519" x="3313113" y="1312863"/>
          <p14:tracePt t="47532" x="3259138" y="1312863"/>
          <p14:tracePt t="47543" x="3187700" y="1312863"/>
          <p14:tracePt t="47555" x="3098800" y="1312863"/>
          <p14:tracePt t="47570" x="3017838" y="1312863"/>
          <p14:tracePt t="47588" x="2982913" y="1312863"/>
          <p14:tracePt t="47604" x="2938463" y="1312863"/>
          <p14:tracePt t="47620" x="2928938" y="1312863"/>
          <p14:tracePt t="47637" x="2928938" y="1295400"/>
          <p14:tracePt t="47654" x="2911475" y="1295400"/>
          <p14:tracePt t="47715" x="2919413" y="1295400"/>
          <p14:tracePt t="47727" x="2928938" y="1295400"/>
          <p14:tracePt t="47740" x="2938463" y="1295400"/>
          <p14:tracePt t="47757" x="2946400" y="1295400"/>
          <p14:tracePt t="47774" x="3044825" y="1295400"/>
          <p14:tracePt t="47789" x="3116263" y="1303338"/>
          <p14:tracePt t="47804" x="3197225" y="1303338"/>
          <p14:tracePt t="47820" x="3268663" y="1322388"/>
          <p14:tracePt t="47837" x="3330575" y="1330325"/>
          <p14:tracePt t="47854" x="3348038" y="1330325"/>
          <p14:tracePt t="47871" x="3367088" y="1339850"/>
          <p14:tracePt t="47959" x="3340100" y="1339850"/>
          <p14:tracePt t="47971" x="3286125" y="1339850"/>
          <p14:tracePt t="47982" x="3251200" y="1339850"/>
          <p14:tracePt t="47994" x="3214688" y="1339850"/>
          <p14:tracePt t="48006" x="3170238" y="1339850"/>
          <p14:tracePt t="48022" x="3116263" y="1322388"/>
          <p14:tracePt t="48039" x="3081338" y="1312863"/>
          <p14:tracePt t="48055" x="3054350" y="1295400"/>
          <p14:tracePt t="48072" x="3036888" y="1285875"/>
          <p14:tracePt t="48166" x="3044825" y="1285875"/>
          <p14:tracePt t="48179" x="3081338" y="1285875"/>
          <p14:tracePt t="48192" x="3133725" y="1285875"/>
          <p14:tracePt t="48205" x="3205163" y="1285875"/>
          <p14:tracePt t="48222" x="3276600" y="1285875"/>
          <p14:tracePt t="48238" x="3357563" y="1295400"/>
          <p14:tracePt t="48254" x="3394075" y="1295400"/>
          <p14:tracePt t="48271" x="3429000" y="1303338"/>
          <p14:tracePt t="48288" x="3465513" y="1312863"/>
          <p14:tracePt t="48304" x="3490913" y="1312863"/>
          <p14:tracePt t="48321" x="3490913" y="1330325"/>
          <p14:tracePt t="49843" x="3509963" y="1330325"/>
          <p14:tracePt t="49855" x="3536950" y="1322388"/>
          <p14:tracePt t="49867" x="3554413" y="1322388"/>
          <p14:tracePt t="49879" x="3581400" y="1312863"/>
          <p14:tracePt t="49893" x="3616325" y="1312863"/>
          <p14:tracePt t="49906" x="3643313" y="1312863"/>
          <p14:tracePt t="49922" x="3679825" y="1312863"/>
          <p14:tracePt t="49940" x="3705225" y="1312863"/>
          <p14:tracePt t="49958" x="3776663" y="1312863"/>
          <p14:tracePt t="49974" x="3813175" y="1312863"/>
          <p14:tracePt t="49991" x="3857625" y="1312863"/>
          <p14:tracePt t="50008" x="3946525" y="1312863"/>
          <p14:tracePt t="50024" x="4010025" y="1339850"/>
          <p14:tracePt t="50041" x="4027488" y="1357313"/>
          <p14:tracePt t="50058" x="4089400" y="1384300"/>
          <p14:tracePt t="50074" x="4098925" y="1393825"/>
          <p14:tracePt t="50386" x="4170363" y="1384300"/>
          <p14:tracePt t="50400" x="4286250" y="1366838"/>
          <p14:tracePt t="50412" x="4429125" y="1366838"/>
          <p14:tracePt t="50426" x="4554538" y="1366838"/>
          <p14:tracePt t="50440" x="4697413" y="1366838"/>
          <p14:tracePt t="50457" x="4813300" y="1366838"/>
          <p14:tracePt t="50477" x="5064125" y="1411288"/>
          <p14:tracePt t="50490" x="5143500" y="1428750"/>
          <p14:tracePt t="50506" x="5224463" y="1465263"/>
          <p14:tracePt t="50523" x="5303838" y="1500188"/>
          <p14:tracePt t="50540" x="5313363" y="1509713"/>
          <p14:tracePt t="50813" x="5375275" y="1509713"/>
          <p14:tracePt t="50826" x="5456238" y="1490663"/>
          <p14:tracePt t="50841" x="5537200" y="1455738"/>
          <p14:tracePt t="50858" x="5616575" y="1446213"/>
          <p14:tracePt t="50875" x="5768975" y="1411288"/>
          <p14:tracePt t="50890" x="5822950" y="1401763"/>
          <p14:tracePt t="50907" x="5875338" y="1401763"/>
          <p14:tracePt t="50924" x="5956300" y="1384300"/>
          <p14:tracePt t="50940" x="5983288" y="1374775"/>
          <p14:tracePt t="50958" x="6010275" y="1366838"/>
          <p14:tracePt t="50974" x="6037263" y="1366838"/>
          <p14:tracePt t="50990" x="6045200" y="1357313"/>
          <p14:tracePt t="51008" x="6072188" y="1339850"/>
          <p14:tracePt t="51023" x="6099175" y="1339850"/>
          <p14:tracePt t="51041" x="6108700" y="1339850"/>
          <p14:tracePt t="51058" x="6143625" y="1330325"/>
          <p14:tracePt t="51073" x="6153150" y="1330325"/>
          <p14:tracePt t="51090" x="6161088" y="1330325"/>
          <p14:tracePt t="51106" x="6207125" y="1322388"/>
          <p14:tracePt t="51122" x="6224588" y="1322388"/>
          <p14:tracePt t="51139" x="6251575" y="1322388"/>
          <p14:tracePt t="51156" x="6286500" y="1322388"/>
          <p14:tracePt t="51180" x="6296025" y="1322388"/>
          <p14:tracePt t="51204" x="6303963" y="1322388"/>
          <p14:tracePt t="51216" x="6313488" y="1322388"/>
          <p14:tracePt t="51240" x="6323013" y="1322388"/>
          <p14:tracePt t="51252" x="6330950" y="1322388"/>
          <p14:tracePt t="51277" x="6350000" y="1322388"/>
          <p14:tracePt t="51361" x="6357938" y="1322388"/>
          <p14:tracePt t="51643" x="6340475" y="1322388"/>
          <p14:tracePt t="51655" x="6313488" y="1312863"/>
          <p14:tracePt t="51667" x="6251575" y="1276350"/>
          <p14:tracePt t="51679" x="6170613" y="1231900"/>
          <p14:tracePt t="51692" x="6089650" y="1196975"/>
          <p14:tracePt t="51707" x="6027738" y="1169988"/>
          <p14:tracePt t="51724" x="6000750" y="1143000"/>
          <p14:tracePt t="51742" x="5965825" y="1125538"/>
          <p14:tracePt t="51757" x="5956300" y="1125538"/>
          <p14:tracePt t="51775" x="5956300" y="1108075"/>
          <p14:tracePt t="51800" x="5956300" y="1098550"/>
          <p14:tracePt t="51814" x="5983288" y="1098550"/>
          <p14:tracePt t="51826" x="6018213" y="1098550"/>
          <p14:tracePt t="51841" x="6054725" y="1098550"/>
          <p14:tracePt t="51858" x="6108700" y="1098550"/>
          <p14:tracePt t="51876" x="6242050" y="1108075"/>
          <p14:tracePt t="51891" x="6296025" y="1116013"/>
          <p14:tracePt t="51907" x="6330950" y="1133475"/>
          <p14:tracePt t="51925" x="6394450" y="1160463"/>
          <p14:tracePt t="51941" x="6421438" y="1169988"/>
          <p14:tracePt t="51955" x="6429375" y="1169988"/>
          <p14:tracePt t="51972" x="6438900" y="1179513"/>
          <p14:tracePt t="52341" x="6465888" y="1179513"/>
          <p14:tracePt t="52355" x="6483350" y="1179513"/>
          <p14:tracePt t="52365" x="6518275" y="1179513"/>
          <p14:tracePt t="52376" x="6564313" y="1179513"/>
          <p14:tracePt t="52389" x="6599238" y="1179513"/>
          <p14:tracePt t="52404" x="6626225" y="1179513"/>
          <p14:tracePt t="52421" x="6661150" y="1179513"/>
          <p14:tracePt t="52438" x="6724650" y="1179513"/>
          <p14:tracePt t="52455" x="6742113" y="1179513"/>
          <p14:tracePt t="52471" x="6769100" y="1179513"/>
          <p14:tracePt t="52488" x="6804025" y="1179513"/>
          <p14:tracePt t="52504" x="6823075" y="1179513"/>
          <p14:tracePt t="52522" x="6840538" y="1179513"/>
          <p14:tracePt t="52538" x="6867525" y="1179513"/>
          <p14:tracePt t="52559" x="6884988" y="1179513"/>
          <p14:tracePt t="52573" x="6894513" y="1179513"/>
          <p14:tracePt t="52588" x="6902450" y="1179513"/>
          <p14:tracePt t="52605" x="6911975" y="1179513"/>
          <p14:tracePt t="52622" x="6929438" y="1179513"/>
          <p14:tracePt t="52658" x="6938963" y="1179513"/>
          <p14:tracePt t="52682" x="6946900" y="1179513"/>
          <p14:tracePt t="52708" x="6956425" y="1179513"/>
          <p14:tracePt t="52744" x="6965950" y="1179513"/>
          <p14:tracePt t="52793" x="6973888" y="1179513"/>
          <p14:tracePt t="52816" x="6983413" y="1179513"/>
          <p14:tracePt t="52840" x="7000875" y="1179513"/>
          <p14:tracePt t="52864" x="7010400" y="1179513"/>
          <p14:tracePt t="52888" x="7018338" y="1179513"/>
          <p14:tracePt t="52901" x="7027863" y="1179513"/>
          <p14:tracePt t="52926" x="7037388" y="1179513"/>
          <p14:tracePt t="52937" x="7045325" y="1179513"/>
          <p14:tracePt t="52977" x="7054850" y="1179513"/>
          <p14:tracePt t="53013" x="7072313" y="1179513"/>
          <p14:tracePt t="53050" x="7081838" y="1179513"/>
          <p14:tracePt t="53099" x="7089775" y="1179513"/>
          <p14:tracePt t="53185" x="7099300" y="1179513"/>
          <p14:tracePt t="53234" x="7108825" y="1179513"/>
          <p14:tracePt t="53246" x="7108825" y="1187450"/>
          <p14:tracePt t="53270" x="7116763" y="1187450"/>
          <p14:tracePt t="53306" x="7126288" y="1187450"/>
          <p14:tracePt t="53330" x="7126288" y="1196975"/>
          <p14:tracePt t="53342" x="7135813" y="1196975"/>
          <p14:tracePt t="53367" x="7153275" y="1196975"/>
          <p14:tracePt t="53403" x="7161213" y="1204913"/>
          <p14:tracePt t="53429" x="7170738" y="1204913"/>
          <p14:tracePt t="53454" x="7180263" y="1204913"/>
          <p14:tracePt t="53490" x="7188200" y="1214438"/>
          <p14:tracePt t="53502" x="7197725" y="1214438"/>
          <p14:tracePt t="53539" x="7207250" y="1214438"/>
          <p14:tracePt t="53564" x="7224713" y="1231900"/>
          <p14:tracePt t="53601" x="7232650" y="1231900"/>
          <p14:tracePt t="53969" x="7269163" y="1231900"/>
          <p14:tracePt t="53985" x="7304088" y="1231900"/>
          <p14:tracePt t="53997" x="7358063" y="1231900"/>
          <p14:tracePt t="54010" x="7394575" y="1231900"/>
          <p14:tracePt t="54025" x="7446963" y="1231900"/>
          <p14:tracePt t="54041" x="7483475" y="1231900"/>
          <p14:tracePt t="54059" x="7608888" y="1231900"/>
          <p14:tracePt t="54074" x="7661275" y="1241425"/>
          <p14:tracePt t="54091" x="7707313" y="1241425"/>
          <p14:tracePt t="54108" x="7778750" y="1258888"/>
          <p14:tracePt t="54124" x="7804150" y="1268413"/>
          <p14:tracePt t="54141" x="7831138" y="1268413"/>
          <p14:tracePt t="54158" x="7858125" y="1268413"/>
          <p14:tracePt t="54174" x="7875588" y="1276350"/>
          <p14:tracePt t="54191" x="7894638" y="1276350"/>
          <p14:tracePt t="54216" x="7902575" y="1276350"/>
          <p14:tracePt t="56190" x="7912100" y="1276350"/>
          <p14:tracePt t="56995" x="7902575" y="1276350"/>
          <p14:tracePt t="57009" x="7885113" y="1276350"/>
          <p14:tracePt t="57023" x="7858125" y="1276350"/>
          <p14:tracePt t="57034" x="7823200" y="1276350"/>
          <p14:tracePt t="57046" x="7796213" y="1276350"/>
          <p14:tracePt t="57059" x="7769225" y="1258888"/>
          <p14:tracePt t="57075" x="7732713" y="1258888"/>
          <p14:tracePt t="57089" x="7680325" y="1250950"/>
          <p14:tracePt t="57105" x="7643813" y="1250950"/>
          <p14:tracePt t="57122" x="7581900" y="1241425"/>
          <p14:tracePt t="57138" x="7510463" y="1241425"/>
          <p14:tracePt t="57156" x="7350125" y="1204913"/>
          <p14:tracePt t="57172" x="7296150" y="1204913"/>
          <p14:tracePt t="57189" x="7224713" y="1187450"/>
          <p14:tracePt t="57208" x="7126288" y="1160463"/>
          <p14:tracePt t="57224" x="7108825" y="1160463"/>
          <p14:tracePt t="57242" x="7089775" y="1160463"/>
          <p14:tracePt t="57257" x="7072313" y="1160463"/>
          <p14:tracePt t="57274" x="7054850" y="1160463"/>
          <p14:tracePt t="57290" x="6965950" y="1152525"/>
          <p14:tracePt t="57306" x="6911975" y="1152525"/>
          <p14:tracePt t="57322" x="6831013" y="1133475"/>
          <p14:tracePt t="57340" x="6759575" y="1125538"/>
          <p14:tracePt t="57357" x="6732588" y="1125538"/>
          <p14:tracePt t="57374" x="6715125" y="1125538"/>
          <p14:tracePt t="57398" x="6707188" y="1125538"/>
          <p14:tracePt t="57497" x="6715125" y="1125538"/>
          <p14:tracePt t="57520" x="6724650" y="1125538"/>
          <p14:tracePt t="57532" x="6732588" y="1125538"/>
          <p14:tracePt t="57545" x="6742113" y="1125538"/>
          <p14:tracePt t="57557" x="6759575" y="1125538"/>
          <p14:tracePt t="57572" x="6769100" y="1125538"/>
          <p14:tracePt t="57588" x="6778625" y="1125538"/>
          <p14:tracePt t="57605" x="6840538" y="1133475"/>
          <p14:tracePt t="57622" x="6875463" y="1133475"/>
          <p14:tracePt t="57639" x="6911975" y="1152525"/>
          <p14:tracePt t="57655" x="6973888" y="1160463"/>
          <p14:tracePt t="57672" x="7000875" y="1179513"/>
          <p14:tracePt t="57688" x="7010400" y="1179513"/>
          <p14:tracePt t="57705" x="7045325" y="1187450"/>
          <p14:tracePt t="57726" x="7054850" y="1187450"/>
          <p14:tracePt t="57739" x="7064375" y="1187450"/>
          <p14:tracePt t="57787" x="7064375" y="1196975"/>
          <p14:tracePt t="63510" x="7010400" y="1204913"/>
          <p14:tracePt t="63522" x="6884988" y="1223963"/>
          <p14:tracePt t="63533" x="6715125" y="1250950"/>
          <p14:tracePt t="63546" x="6500813" y="1250950"/>
          <p14:tracePt t="63569" x="5830888" y="1089025"/>
          <p14:tracePt t="63581" x="5589588" y="1027113"/>
          <p14:tracePt t="63593" x="5375275" y="946150"/>
          <p14:tracePt t="63606" x="5153025" y="884238"/>
          <p14:tracePt t="63623" x="5027613" y="847725"/>
          <p14:tracePt t="63640" x="4840288" y="795338"/>
          <p14:tracePt t="63657" x="4687888" y="758825"/>
          <p14:tracePt t="63974" x="4589463" y="758825"/>
          <p14:tracePt t="63986" x="4473575" y="758825"/>
          <p14:tracePt t="63998" x="4303713" y="758825"/>
          <p14:tracePt t="64012" x="4089400" y="785813"/>
          <p14:tracePt t="64026" x="3822700" y="830263"/>
          <p14:tracePt t="64042" x="3527425" y="919163"/>
          <p14:tracePt t="64059" x="3170238" y="1044575"/>
          <p14:tracePt t="64077" x="2571750" y="1357313"/>
          <p14:tracePt t="64092" x="2366963" y="1473200"/>
          <p14:tracePt t="64109" x="2197100" y="1571625"/>
          <p14:tracePt t="64126" x="1955800" y="1724025"/>
          <p14:tracePt t="64493" x="1919288" y="1724025"/>
          <p14:tracePt t="64505" x="1884363" y="1724025"/>
          <p14:tracePt t="64518" x="1812925" y="1724025"/>
          <p14:tracePt t="64531" x="1758950" y="1714500"/>
          <p14:tracePt t="64544" x="1714500" y="1714500"/>
          <p14:tracePt t="64560" x="1660525" y="1704975"/>
          <p14:tracePt t="64576" x="1608138" y="1704975"/>
          <p14:tracePt t="64593" x="1517650" y="1687513"/>
          <p14:tracePt t="64608" x="1473200" y="1679575"/>
          <p14:tracePt t="64623" x="1465263" y="1679575"/>
          <p14:tracePt t="64640" x="1446213" y="1670050"/>
          <p14:tracePt t="64676" x="1438275" y="1670050"/>
          <p14:tracePt t="64761" x="1438275" y="1652588"/>
          <p14:tracePt t="64785" x="1428750" y="1652588"/>
          <p14:tracePt t="64797" x="1419225" y="1652588"/>
          <p14:tracePt t="64821" x="1401763" y="1643063"/>
          <p14:tracePt t="64832" x="1393825" y="1643063"/>
          <p14:tracePt t="64844" x="1384300" y="1643063"/>
          <p14:tracePt t="64858" x="1366838" y="1633538"/>
          <p14:tracePt t="64874" x="1339850" y="1633538"/>
          <p14:tracePt t="64894" x="1322388" y="1625600"/>
          <p14:tracePt t="64919" x="1312863" y="1625600"/>
          <p14:tracePt t="64967" x="1312863" y="1616075"/>
          <p14:tracePt t="65081" x="1322388" y="1616075"/>
          <p14:tracePt t="65093" x="1339850" y="1616075"/>
          <p14:tracePt t="65105" x="1357313" y="1616075"/>
          <p14:tracePt t="65117" x="1366838" y="1616075"/>
          <p14:tracePt t="65129" x="1384300" y="1616075"/>
          <p14:tracePt t="65141" x="1393825" y="1616075"/>
          <p14:tracePt t="65157" x="1401763" y="1616075"/>
          <p14:tracePt t="65173" x="1428750" y="1616075"/>
          <p14:tracePt t="65192" x="1473200" y="1616075"/>
          <p14:tracePt t="65207" x="1490663" y="1616075"/>
          <p14:tracePt t="65224" x="1517650" y="1616075"/>
          <p14:tracePt t="65241" x="1562100" y="1616075"/>
          <p14:tracePt t="65257" x="1571625" y="1616075"/>
          <p14:tracePt t="65274" x="1598613" y="1616075"/>
          <p14:tracePt t="65292" x="1616075" y="1616075"/>
          <p14:tracePt t="65313" x="1625600" y="1616075"/>
          <p14:tracePt t="65362" x="1633538" y="1616075"/>
          <p14:tracePt t="65549" x="1643063" y="1616075"/>
          <p14:tracePt t="65574" x="1660525" y="1616075"/>
          <p14:tracePt t="65598" x="1670050" y="1616075"/>
          <p14:tracePt t="65609" x="1679575" y="1616075"/>
          <p14:tracePt t="65622" x="1687513" y="1616075"/>
          <p14:tracePt t="65634" x="1697038" y="1616075"/>
          <p14:tracePt t="65646" x="1704975" y="1616075"/>
          <p14:tracePt t="65660" x="1714500" y="1616075"/>
          <p14:tracePt t="65675" x="1741488" y="1616075"/>
          <p14:tracePt t="65692" x="1758950" y="1616075"/>
          <p14:tracePt t="65710" x="1839913" y="1616075"/>
          <p14:tracePt t="65725" x="1874838" y="1616075"/>
          <p14:tracePt t="65743" x="1955800" y="1616075"/>
          <p14:tracePt t="65759" x="1990725" y="1616075"/>
          <p14:tracePt t="65775" x="2062163" y="1616075"/>
          <p14:tracePt t="65794" x="2170113" y="1616075"/>
          <p14:tracePt t="65808" x="2224088" y="1616075"/>
          <p14:tracePt t="65824" x="2276475" y="1616075"/>
          <p14:tracePt t="65842" x="2366963" y="1633538"/>
          <p14:tracePt t="65859" x="2411413" y="1633538"/>
          <p14:tracePt t="65877" x="2465388" y="1633538"/>
          <p14:tracePt t="65892" x="2509838" y="1633538"/>
          <p14:tracePt t="65907" x="2527300" y="1633538"/>
          <p14:tracePt t="65924" x="2589213" y="1633538"/>
          <p14:tracePt t="65940" x="2616200" y="1625600"/>
          <p14:tracePt t="65956" x="2633663" y="1625600"/>
          <p14:tracePt t="65973" x="2714625" y="1625600"/>
          <p14:tracePt t="65989" x="2741613" y="1625600"/>
          <p14:tracePt t="66006" x="2786063" y="1625600"/>
          <p14:tracePt t="66023" x="2867025" y="1625600"/>
          <p14:tracePt t="66039" x="2919413" y="1633538"/>
          <p14:tracePt t="66057" x="3009900" y="1633538"/>
          <p14:tracePt t="66073" x="3054350" y="1643063"/>
          <p14:tracePt t="66374" x="3143250" y="1643063"/>
          <p14:tracePt t="66386" x="3286125" y="1625600"/>
          <p14:tracePt t="66399" x="3438525" y="1608138"/>
          <p14:tracePt t="66411" x="3581400" y="1562100"/>
          <p14:tracePt t="66423" x="3705225" y="1544638"/>
          <p14:tracePt t="66439" x="3848100" y="1527175"/>
          <p14:tracePt t="66456" x="3973513" y="1509713"/>
          <p14:tracePt t="66473" x="4214813" y="1509713"/>
          <p14:tracePt t="66489" x="4313238" y="1517650"/>
          <p14:tracePt t="66510" x="4465638" y="1536700"/>
          <p14:tracePt t="66525" x="4510088" y="1554163"/>
          <p14:tracePt t="66540" x="4527550" y="1562100"/>
          <p14:tracePt t="66887" x="4554538" y="1562100"/>
          <p14:tracePt t="66899" x="4589463" y="1562100"/>
          <p14:tracePt t="66911" x="4633913" y="1562100"/>
          <p14:tracePt t="66924" x="4670425" y="1562100"/>
          <p14:tracePt t="66939" x="4687888" y="1562100"/>
          <p14:tracePt t="66956" x="4714875" y="1562100"/>
          <p14:tracePt t="66973" x="4759325" y="1562100"/>
          <p14:tracePt t="66990" x="4786313" y="1562100"/>
          <p14:tracePt t="67006" x="4803775" y="1562100"/>
          <p14:tracePt t="67023" x="4840288" y="1562100"/>
          <p14:tracePt t="67039" x="4848225" y="1562100"/>
          <p14:tracePt t="67056" x="4867275" y="1571625"/>
          <p14:tracePt t="67073" x="4902200" y="1571625"/>
          <p14:tracePt t="67089" x="4911725" y="1571625"/>
          <p14:tracePt t="67107" x="4929188" y="1571625"/>
          <p14:tracePt t="67123" x="4965700" y="1581150"/>
          <p14:tracePt t="67139" x="4973638" y="1581150"/>
          <p14:tracePt t="67156" x="5000625" y="1581150"/>
          <p14:tracePt t="67173" x="5018088" y="1581150"/>
          <p14:tracePt t="67189" x="5037138" y="1581150"/>
          <p14:tracePt t="67206" x="5045075" y="1589088"/>
          <p14:tracePt t="67223" x="5064125" y="1589088"/>
          <p14:tracePt t="67239" x="5072063" y="1589088"/>
          <p14:tracePt t="67257" x="5081588" y="1589088"/>
          <p14:tracePt t="67292" x="5089525" y="1589088"/>
          <p14:tracePt t="67342" x="5099050" y="1589088"/>
          <p14:tracePt t="67366" x="5108575" y="1589088"/>
          <p14:tracePt t="67391" x="5116513" y="1608138"/>
          <p14:tracePt t="67401" x="5135563" y="1608138"/>
          <p14:tracePt t="67413" x="5143500" y="1608138"/>
          <p14:tracePt t="67426" x="5160963" y="1608138"/>
          <p14:tracePt t="67440" x="5187950" y="1616075"/>
          <p14:tracePt t="67456" x="5224463" y="1616075"/>
          <p14:tracePt t="67473" x="5259388" y="1625600"/>
          <p14:tracePt t="67489" x="5340350" y="1643063"/>
          <p14:tracePt t="67506" x="5367338" y="1643063"/>
          <p14:tracePt t="67523" x="5411788" y="1643063"/>
          <p14:tracePt t="67539" x="5429250" y="1643063"/>
          <p14:tracePt t="67556" x="5456238" y="1643063"/>
          <p14:tracePt t="67573" x="5483225" y="1643063"/>
          <p14:tracePt t="67589" x="5500688" y="1643063"/>
          <p14:tracePt t="67607" x="5518150" y="1643063"/>
          <p14:tracePt t="67623" x="5537200" y="1643063"/>
          <p14:tracePt t="67946" x="5589588" y="1643063"/>
          <p14:tracePt t="67959" x="5643563" y="1633538"/>
          <p14:tracePt t="67971" x="5707063" y="1625600"/>
          <p14:tracePt t="67983" x="5741988" y="1608138"/>
          <p14:tracePt t="67995" x="5778500" y="1598613"/>
          <p14:tracePt t="68007" x="5803900" y="1581150"/>
          <p14:tracePt t="68023" x="5830888" y="1571625"/>
          <p14:tracePt t="68040" x="5857875" y="1544638"/>
          <p14:tracePt t="68058" x="5894388" y="1500188"/>
          <p14:tracePt t="68074" x="5902325" y="1490663"/>
          <p14:tracePt t="68093" x="5911850" y="1473200"/>
          <p14:tracePt t="68111" x="5921375" y="1455738"/>
          <p14:tracePt t="68127" x="5921375" y="1446213"/>
          <p14:tracePt t="68142" x="5921375" y="1438275"/>
          <p14:tracePt t="68159" x="5921375" y="1428750"/>
          <p14:tracePt t="68196" x="5921375" y="1419225"/>
          <p14:tracePt t="68256" x="5911850" y="1419225"/>
          <p14:tracePt t="68268" x="5902325" y="1401763"/>
          <p14:tracePt t="68280" x="5894388" y="1401763"/>
          <p14:tracePt t="68304" x="5884863" y="1401763"/>
          <p14:tracePt t="68317" x="5884863" y="1393825"/>
          <p14:tracePt t="68329" x="5857875" y="1393825"/>
          <p14:tracePt t="68340" x="5849938" y="1384300"/>
          <p14:tracePt t="68358" x="5830888" y="1374775"/>
          <p14:tracePt t="68373" x="5813425" y="1374775"/>
          <p14:tracePt t="68390" x="5795963" y="1374775"/>
          <p14:tracePt t="68438" x="5786438" y="1374775"/>
          <p14:tracePt t="68574" x="5778500" y="1374775"/>
          <p14:tracePt t="68599" x="5751513" y="1374775"/>
          <p14:tracePt t="68611" x="5732463" y="1374775"/>
          <p14:tracePt t="68627" x="5661025" y="1374775"/>
          <p14:tracePt t="68640" x="5564188" y="1374775"/>
          <p14:tracePt t="68657" x="5421313" y="1374775"/>
          <p14:tracePt t="68674" x="5108575" y="1384300"/>
          <p14:tracePt t="68690" x="5010150" y="1384300"/>
          <p14:tracePt t="68707" x="4911725" y="1384300"/>
          <p14:tracePt t="68723" x="4768850" y="1384300"/>
          <p14:tracePt t="68740" x="4697413" y="1384300"/>
          <p14:tracePt t="68756" x="4598988" y="1384300"/>
          <p14:tracePt t="68773" x="4384675" y="1384300"/>
          <p14:tracePt t="68790" x="4286250" y="1384300"/>
          <p14:tracePt t="68807" x="4152900" y="1374775"/>
          <p14:tracePt t="69154" x="4044950" y="1374775"/>
          <p14:tracePt t="69166" x="3946525" y="1357313"/>
          <p14:tracePt t="69178" x="3822700" y="1357313"/>
          <p14:tracePt t="69193" x="3724275" y="1357313"/>
          <p14:tracePt t="69209" x="3625850" y="1357313"/>
          <p14:tracePt t="69227" x="3384550" y="1357313"/>
          <p14:tracePt t="69241" x="3268663" y="1347788"/>
          <p14:tracePt t="69257" x="3116263" y="1322388"/>
          <p14:tracePt t="69274" x="2857500" y="1303338"/>
          <p14:tracePt t="69290" x="2776538" y="1303338"/>
          <p14:tracePt t="69306" x="2679700" y="1303338"/>
          <p14:tracePt t="69323" x="2589213" y="1303338"/>
          <p14:tracePt t="69339" x="2536825" y="1303338"/>
          <p14:tracePt t="69357" x="2500313" y="1312863"/>
          <p14:tracePt t="69373" x="2366963" y="1339850"/>
          <p14:tracePt t="69390" x="2286000" y="1357313"/>
          <p14:tracePt t="69407" x="2170113" y="1384300"/>
          <p14:tracePt t="69423" x="2133600" y="1384300"/>
          <p14:tracePt t="69440" x="2108200" y="1393825"/>
          <p14:tracePt t="69457" x="2044700" y="1393825"/>
          <p14:tracePt t="69473" x="2009775" y="1393825"/>
          <p14:tracePt t="69490" x="2000250" y="1393825"/>
          <p14:tracePt t="69506" x="1965325" y="1393825"/>
          <p14:tracePt t="69543" x="1955800" y="1393825"/>
          <p14:tracePt t="69567" x="1938338" y="1393825"/>
          <p14:tracePt t="69579" x="1928813" y="1393825"/>
          <p14:tracePt t="69603" x="1919288" y="1393825"/>
          <p14:tracePt t="69627" x="1911350" y="1393825"/>
          <p14:tracePt t="69640" x="1911350" y="1411288"/>
          <p14:tracePt t="69676" x="1893888" y="1411288"/>
          <p14:tracePt t="70205" x="1830388" y="1411288"/>
          <p14:tracePt t="70218" x="1741488" y="1411288"/>
          <p14:tracePt t="70229" x="1633538" y="1401763"/>
          <p14:tracePt t="70241" x="1581150" y="1401763"/>
          <p14:tracePt t="70257" x="1544638" y="1401763"/>
          <p14:tracePt t="70274" x="1509713" y="1401763"/>
          <p14:tracePt t="70291" x="1473200" y="1401763"/>
          <p14:tracePt t="70314" x="1465263" y="1401763"/>
          <p14:tracePt t="70326" x="1428750" y="1401763"/>
          <p14:tracePt t="70340" x="1393825" y="1401763"/>
          <p14:tracePt t="70357" x="1347788" y="1419225"/>
          <p14:tracePt t="70373" x="1339850" y="1428750"/>
          <p14:tracePt t="70390" x="1322388" y="1438275"/>
          <p14:tracePt t="70406" x="1312863" y="1446213"/>
          <p14:tracePt t="70424" x="1312863" y="1455738"/>
          <p14:tracePt t="70440" x="1312863" y="1465263"/>
          <p14:tracePt t="70460" x="1312863" y="1482725"/>
          <p14:tracePt t="70484" x="1322388" y="1490663"/>
          <p14:tracePt t="70496" x="1330325" y="1490663"/>
          <p14:tracePt t="70521" x="1339850" y="1490663"/>
          <p14:tracePt t="70532" x="1347788" y="1500188"/>
          <p14:tracePt t="70557" x="1357313" y="1500188"/>
          <p14:tracePt t="70571" x="1374775" y="1509713"/>
          <p14:tracePt t="70585" x="1384300" y="1517650"/>
          <p14:tracePt t="70596" x="1401763" y="1527175"/>
          <p14:tracePt t="70610" x="1411288" y="1544638"/>
          <p14:tracePt t="70626" x="1438275" y="1554163"/>
          <p14:tracePt t="70642" x="1455738" y="1554163"/>
          <p14:tracePt t="70660" x="1500188" y="1571625"/>
          <p14:tracePt t="70676" x="1527175" y="1571625"/>
          <p14:tracePt t="70694" x="1616075" y="1589088"/>
          <p14:tracePt t="70710" x="1670050" y="1589088"/>
          <p14:tracePt t="70726" x="1724025" y="1589088"/>
          <p14:tracePt t="70743" x="1830388" y="1598613"/>
          <p14:tracePt t="70759" x="1893888" y="1616075"/>
          <p14:tracePt t="70776" x="1946275" y="1616075"/>
          <p14:tracePt t="70793" x="2089150" y="1625600"/>
          <p14:tracePt t="70809" x="2160588" y="1625600"/>
          <p14:tracePt t="70828" x="2286000" y="1625600"/>
          <p14:tracePt t="70843" x="2339975" y="1625600"/>
          <p14:tracePt t="70863" x="2428875" y="1625600"/>
          <p14:tracePt t="70877" x="2482850" y="1625600"/>
          <p14:tracePt t="70893" x="2527300" y="1625600"/>
          <p14:tracePt t="70908" x="2581275" y="1625600"/>
          <p14:tracePt t="70925" x="2705100" y="1625600"/>
          <p14:tracePt t="70940" x="2776538" y="1625600"/>
          <p14:tracePt t="70957" x="2874963" y="1625600"/>
          <p14:tracePt t="70973" x="3044825" y="1625600"/>
          <p14:tracePt t="70990" x="3098800" y="1643063"/>
          <p14:tracePt t="71007" x="3133725" y="1643063"/>
          <p14:tracePt t="71023" x="3170238" y="1643063"/>
          <p14:tracePt t="71105" x="3170238" y="1652588"/>
          <p14:tracePt t="71202" x="3160713" y="1652588"/>
          <p14:tracePt t="71215" x="3152775" y="1652588"/>
          <p14:tracePt t="71227" x="3125788" y="1652588"/>
          <p14:tracePt t="71244" x="3071813" y="1652588"/>
          <p14:tracePt t="71260" x="2982913" y="1670050"/>
          <p14:tracePt t="71274" x="2884488" y="1670050"/>
          <p14:tracePt t="71292" x="2687638" y="1687513"/>
          <p14:tracePt t="71306" x="2633663" y="1687513"/>
          <p14:tracePt t="71324" x="2598738" y="1687513"/>
          <p14:tracePt t="71340" x="2589213" y="1687513"/>
          <p14:tracePt t="71421" x="2598738" y="1687513"/>
          <p14:tracePt t="71433" x="2616200" y="1687513"/>
          <p14:tracePt t="71445" x="2643188" y="1687513"/>
          <p14:tracePt t="71457" x="2714625" y="1687513"/>
          <p14:tracePt t="71473" x="2795588" y="1687513"/>
          <p14:tracePt t="71490" x="2911475" y="1687513"/>
          <p14:tracePt t="71507" x="3009900" y="1687513"/>
          <p14:tracePt t="71523" x="3179763" y="1687513"/>
          <p14:tracePt t="71540" x="3224213" y="1704975"/>
          <p14:tracePt t="71557" x="3268663" y="1704975"/>
          <p14:tracePt t="71573" x="3268663" y="1714500"/>
          <p14:tracePt t="71643" x="3214688" y="1714500"/>
          <p14:tracePt t="71656" x="3125788" y="1714500"/>
          <p14:tracePt t="71668" x="3027363" y="1704975"/>
          <p14:tracePt t="71680" x="2901950" y="1687513"/>
          <p14:tracePt t="71692" x="2847975" y="1679575"/>
          <p14:tracePt t="71707" x="2813050" y="1660525"/>
          <p14:tracePt t="71723" x="2786063" y="1660525"/>
          <p14:tracePt t="71740" x="2776538" y="1652588"/>
          <p14:tracePt t="71827" x="2786063" y="1652588"/>
          <p14:tracePt t="71839" x="2795588" y="1652588"/>
          <p14:tracePt t="71850" x="2847975" y="1652588"/>
          <p14:tracePt t="71863" x="2919413" y="1633538"/>
          <p14:tracePt t="71874" x="3017838" y="1633538"/>
          <p14:tracePt t="71891" x="3116263" y="1633538"/>
          <p14:tracePt t="71907" x="3187700" y="1633538"/>
          <p14:tracePt t="71924" x="3295650" y="1633538"/>
          <p14:tracePt t="71941" x="3313113" y="1633538"/>
          <p14:tracePt t="71957" x="3340100" y="1633538"/>
          <p14:tracePt t="71974" x="3357563" y="1633538"/>
          <p14:tracePt t="71990" x="3367088" y="1633538"/>
          <p14:tracePt t="72007" x="3367088" y="1643063"/>
          <p14:tracePt t="82374" x="3330575" y="1643063"/>
          <p14:tracePt t="82386" x="3259138" y="1643063"/>
          <p14:tracePt t="82400" x="3224213" y="1633538"/>
          <p14:tracePt t="82412" x="3133725" y="1633538"/>
          <p14:tracePt t="82427" x="3081338" y="1633538"/>
          <p14:tracePt t="82442" x="3027363" y="1633538"/>
          <p14:tracePt t="82460" x="2946400" y="1633538"/>
          <p14:tracePt t="82476" x="2928938" y="1633538"/>
          <p14:tracePt t="82493" x="2911475" y="1633538"/>
          <p14:tracePt t="82509" x="2901950" y="1633538"/>
          <p14:tracePt t="82581" x="2919413" y="1608138"/>
          <p14:tracePt t="82593" x="2990850" y="1598613"/>
          <p14:tracePt t="82605" x="3089275" y="1581150"/>
          <p14:tracePt t="82617" x="3170238" y="1562100"/>
          <p14:tracePt t="82629" x="3268663" y="1562100"/>
          <p14:tracePt t="82643" x="3303588" y="1554163"/>
          <p14:tracePt t="82659" x="3330575" y="1554163"/>
          <p14:tracePt t="82676" x="3348038" y="1554163"/>
          <p14:tracePt t="82739" x="3322638" y="1554163"/>
          <p14:tracePt t="82751" x="3232150" y="1554163"/>
          <p14:tracePt t="82764" x="3108325" y="1562100"/>
          <p14:tracePt t="82776" x="3009900" y="1562100"/>
          <p14:tracePt t="82793" x="2911475" y="1581150"/>
          <p14:tracePt t="82810" x="2874963" y="1581150"/>
          <p14:tracePt t="82828" x="2840038" y="1581150"/>
          <p14:tracePt t="82844" x="2830513" y="1581150"/>
          <p14:tracePt t="82911" x="2840038" y="1581150"/>
          <p14:tracePt t="82924" x="2894013" y="1589088"/>
          <p14:tracePt t="82935" x="2946400" y="1589088"/>
          <p14:tracePt t="82947" x="3017838" y="1589088"/>
          <p14:tracePt t="82961" x="3089275" y="1608138"/>
          <p14:tracePt t="82977" x="3143250" y="1608138"/>
          <p14:tracePt t="82995" x="3205163" y="1616075"/>
          <p14:tracePt t="83011" x="3214688" y="1616075"/>
          <p14:tracePt t="83056" x="3205163" y="1616075"/>
          <p14:tracePt t="83069" x="3116263" y="1598613"/>
          <p14:tracePt t="83080" x="3036888" y="1581150"/>
          <p14:tracePt t="83094" x="2911475" y="1562100"/>
          <p14:tracePt t="83112" x="2840038" y="1562100"/>
          <p14:tracePt t="83129" x="2759075" y="1562100"/>
          <p14:tracePt t="83144" x="2724150" y="1562100"/>
          <p14:tracePt t="83162" x="2714625" y="1562100"/>
          <p14:tracePt t="83178" x="2705100" y="1562100"/>
          <p14:tracePt t="83260" x="2714625" y="1562100"/>
          <p14:tracePt t="83273" x="2724150" y="1571625"/>
          <p14:tracePt t="83297" x="2732088" y="1571625"/>
          <p14:tracePt t="83347" x="2741613" y="1571625"/>
          <p14:tracePt t="83541" x="2741613" y="1562100"/>
          <p14:tracePt t="83664" x="2759075" y="1562100"/>
          <p14:tracePt t="83691" x="2768600" y="1562100"/>
          <p14:tracePt t="83703" x="2786063" y="1562100"/>
          <p14:tracePt t="83715" x="2795588" y="1562100"/>
          <p14:tracePt t="83729" x="2822575" y="1562100"/>
          <p14:tracePt t="83745" x="2840038" y="1562100"/>
          <p14:tracePt t="83761" x="2867025" y="1562100"/>
          <p14:tracePt t="83778" x="2884488" y="1562100"/>
          <p14:tracePt t="83794" x="2894013" y="1562100"/>
          <p14:tracePt t="83811" x="2901950" y="1562100"/>
          <p14:tracePt t="83836" x="2919413" y="1562100"/>
          <p14:tracePt t="84126" x="2928938" y="1562100"/>
          <p14:tracePt t="84151" x="2946400" y="1562100"/>
          <p14:tracePt t="84165" x="2973388" y="1562100"/>
          <p14:tracePt t="84177" x="2990850" y="1562100"/>
          <p14:tracePt t="84189" x="3027363" y="1562100"/>
          <p14:tracePt t="84202" x="3071813" y="1562100"/>
          <p14:tracePt t="84216" x="3108325" y="1562100"/>
          <p14:tracePt t="84229" x="3160713" y="1562100"/>
          <p14:tracePt t="84245" x="3214688" y="1562100"/>
          <p14:tracePt t="84261" x="3251200" y="1562100"/>
          <p14:tracePt t="84279" x="3330575" y="1562100"/>
          <p14:tracePt t="84295" x="3367088" y="1562100"/>
          <p14:tracePt t="84313" x="3446463" y="1571625"/>
          <p14:tracePt t="84329" x="3482975" y="1571625"/>
          <p14:tracePt t="84344" x="3509963" y="1571625"/>
          <p14:tracePt t="84364" x="3598863" y="1571625"/>
          <p14:tracePt t="84378" x="3652838" y="1571625"/>
          <p14:tracePt t="84395" x="3724275" y="1571625"/>
          <p14:tracePt t="84412" x="3848100" y="1571625"/>
          <p14:tracePt t="84428" x="3884613" y="1581150"/>
          <p14:tracePt t="84446" x="3938588" y="1598613"/>
          <p14:tracePt t="84461" x="3946525" y="1598613"/>
          <p14:tracePt t="84478" x="3956050" y="1608138"/>
          <p14:tracePt t="84895" x="3973513" y="1608138"/>
          <p14:tracePt t="84907" x="4017963" y="1608138"/>
          <p14:tracePt t="84919" x="4037013" y="1608138"/>
          <p14:tracePt t="84930" x="4062413" y="1608138"/>
          <p14:tracePt t="84945" x="4089400" y="1608138"/>
          <p14:tracePt t="84959" x="4108450" y="1608138"/>
          <p14:tracePt t="84976" x="4116388" y="1608138"/>
          <p14:tracePt t="84992" x="4125913" y="1608138"/>
          <p14:tracePt t="85008" x="4133850" y="1608138"/>
          <p14:tracePt t="85029" x="4152900" y="1608138"/>
          <p14:tracePt t="85100" x="4152900" y="1589088"/>
          <p14:tracePt t="85545" x="4160838" y="1598613"/>
          <p14:tracePt t="85557" x="4170363" y="1598613"/>
          <p14:tracePt t="85569" x="4187825" y="1608138"/>
          <p14:tracePt t="85581" x="4214813" y="1608138"/>
          <p14:tracePt t="85595" x="4224338" y="1608138"/>
          <p14:tracePt t="85611" x="4232275" y="1616075"/>
          <p14:tracePt t="85630" x="4259263" y="1616075"/>
          <p14:tracePt t="85654" x="4268788" y="1616075"/>
          <p14:tracePt t="85680" x="4276725" y="1616075"/>
          <p14:tracePt t="85705" x="4286250" y="1616075"/>
          <p14:tracePt t="85718" x="4295775" y="1616075"/>
          <p14:tracePt t="85731" x="4303713" y="1616075"/>
          <p14:tracePt t="85745" x="4330700" y="1616075"/>
          <p14:tracePt t="85761" x="4340225" y="1616075"/>
          <p14:tracePt t="85778" x="4367213" y="1616075"/>
          <p14:tracePt t="85796" x="4375150" y="1616075"/>
          <p14:tracePt t="85812" x="4394200" y="1616075"/>
          <p14:tracePt t="85827" x="4411663" y="1616075"/>
          <p14:tracePt t="85843" x="4419600" y="1616075"/>
          <p14:tracePt t="85860" x="4429125" y="1616075"/>
          <p14:tracePt t="85877" x="4446588" y="1616075"/>
          <p14:tracePt t="85893" x="4465638" y="1616075"/>
          <p14:tracePt t="85913" x="4473575" y="1616075"/>
          <p14:tracePt t="85927" x="4491038" y="1616075"/>
          <p14:tracePt t="85943" x="4518025" y="1616075"/>
          <p14:tracePt t="85961" x="4562475" y="1616075"/>
          <p14:tracePt t="85976" x="4581525" y="1616075"/>
          <p14:tracePt t="85993" x="4608513" y="1616075"/>
          <p14:tracePt t="86010" x="4633913" y="1616075"/>
          <p14:tracePt t="86034" x="4652963" y="1616075"/>
          <p14:tracePt t="86046" x="4660900" y="1616075"/>
          <p14:tracePt t="86060" x="4670425" y="1608138"/>
          <p14:tracePt t="86082" x="4679950" y="1608138"/>
          <p14:tracePt t="86095" x="4687888" y="1608138"/>
          <p14:tracePt t="86118" x="4697413" y="1608138"/>
          <p14:tracePt t="86143" x="4705350" y="1608138"/>
          <p14:tracePt t="86167" x="4724400" y="1608138"/>
          <p14:tracePt t="86179" x="4732338" y="1608138"/>
          <p14:tracePt t="86203" x="4741863" y="1608138"/>
          <p14:tracePt t="86228" x="4751388" y="1608138"/>
          <p14:tracePt t="86263" x="4759325" y="1608138"/>
          <p14:tracePt t="86300" x="4768850" y="1608138"/>
          <p14:tracePt t="86409" x="4776788" y="1608138"/>
          <p14:tracePt t="86447" x="4795838" y="1608138"/>
          <p14:tracePt t="86521" x="4803775" y="1608138"/>
          <p14:tracePt t="86593" x="4813300" y="1608138"/>
          <p14:tracePt t="86618" x="4822825" y="1608138"/>
          <p14:tracePt t="86642" x="4830763" y="1608138"/>
          <p14:tracePt t="86667" x="4840288" y="1608138"/>
          <p14:tracePt t="86693" x="4848225" y="1608138"/>
          <p14:tracePt t="86729" x="4857750" y="1608138"/>
          <p14:tracePt t="86741" x="4875213" y="1608138"/>
          <p14:tracePt t="86766" x="4884738" y="1608138"/>
          <p14:tracePt t="86790" x="4894263" y="1608138"/>
          <p14:tracePt t="86813" x="4902200" y="1608138"/>
          <p14:tracePt t="86826" x="4911725" y="1608138"/>
          <p14:tracePt t="86850" x="4921250" y="1608138"/>
          <p14:tracePt t="86861" x="4929188" y="1608138"/>
          <p14:tracePt t="86873" x="4946650" y="1608138"/>
          <p14:tracePt t="86885" x="4956175" y="1608138"/>
          <p14:tracePt t="86911" x="4973638" y="1608138"/>
          <p14:tracePt t="86923" x="4983163" y="1608138"/>
          <p14:tracePt t="86935" x="4992688" y="1608138"/>
          <p14:tracePt t="86961" x="5010150" y="1608138"/>
          <p14:tracePt t="86973" x="5018088" y="1608138"/>
          <p14:tracePt t="86986" x="5027613" y="1608138"/>
          <p14:tracePt t="86996" x="5037138" y="1608138"/>
          <p14:tracePt t="87010" x="5045075" y="1608138"/>
          <p14:tracePt t="87026" x="5072063" y="1608138"/>
          <p14:tracePt t="87043" x="5089525" y="1608138"/>
          <p14:tracePt t="87060" x="5135563" y="1608138"/>
          <p14:tracePt t="87076" x="5160963" y="1608138"/>
          <p14:tracePt t="87094" x="5197475" y="1608138"/>
          <p14:tracePt t="87110" x="5207000" y="1616075"/>
          <p14:tracePt t="87127" x="5214938" y="1616075"/>
          <p14:tracePt t="87144" x="5232400" y="1616075"/>
          <p14:tracePt t="87166" x="5241925" y="1616075"/>
          <p14:tracePt t="87178" x="5251450" y="1616075"/>
          <p14:tracePt t="87203" x="5259388" y="1616075"/>
          <p14:tracePt t="87227" x="5278438" y="1616075"/>
          <p14:tracePt t="87251" x="5286375" y="1616075"/>
          <p14:tracePt t="87287" x="5295900" y="1616075"/>
          <p14:tracePt t="132442" x="5241925" y="1633538"/>
          <p14:tracePt t="132454" x="5089525" y="1670050"/>
          <p14:tracePt t="132468" x="4946650" y="1704975"/>
          <p14:tracePt t="132483" x="4751388" y="1741488"/>
          <p14:tracePt t="132499" x="4554538" y="1758950"/>
          <p14:tracePt t="132516" x="4125913" y="1839913"/>
          <p14:tracePt t="132532" x="3884613" y="1884363"/>
          <p14:tracePt t="132547" x="3643313" y="1938338"/>
          <p14:tracePt t="132564" x="3187700" y="2017713"/>
          <p14:tracePt t="132581" x="2973388" y="2063750"/>
          <p14:tracePt t="132598" x="2679700" y="2135188"/>
          <p14:tracePt t="132614" x="2571750" y="2152650"/>
          <p14:tracePt t="132631" x="2517775" y="2160588"/>
          <p14:tracePt t="132648" x="2465388" y="2160588"/>
          <p14:tracePt t="132917" x="2374900" y="2179638"/>
          <p14:tracePt t="132931" x="2251075" y="2214563"/>
          <p14:tracePt t="132942" x="2143125" y="2251075"/>
          <p14:tracePt t="132954" x="2017713" y="2286000"/>
          <p14:tracePt t="132968" x="1919288" y="2322513"/>
          <p14:tracePt t="132985" x="1822450" y="2339975"/>
          <p14:tracePt t="132998" x="1741488" y="2366963"/>
          <p14:tracePt t="133016" x="1554163" y="2420938"/>
          <p14:tracePt t="133031" x="1500188" y="2446338"/>
          <p14:tracePt t="133048" x="1455738" y="2465388"/>
          <p14:tracePt t="133065" x="1411288" y="2473325"/>
          <p14:tracePt t="133081" x="1401763" y="2473325"/>
          <p14:tracePt t="133098" x="1401763" y="2482850"/>
          <p14:tracePt t="133114" x="1366838" y="2492375"/>
          <p14:tracePt t="133131" x="1339850" y="2509838"/>
          <p14:tracePt t="133148" x="1312863" y="2527300"/>
          <p14:tracePt t="133165" x="1285875" y="2544763"/>
          <p14:tracePt t="133183" x="1276350" y="2554288"/>
          <p14:tracePt t="133199" x="1268413" y="2563813"/>
          <p14:tracePt t="133215" x="1250950" y="2571750"/>
          <p14:tracePt t="133235" x="1231900" y="2581275"/>
          <p14:tracePt t="133250" x="1223963" y="2581275"/>
          <p14:tracePt t="133267" x="1214438" y="2581275"/>
          <p14:tracePt t="133285" x="1204913" y="2581275"/>
          <p14:tracePt t="133307" x="1196975" y="2581275"/>
          <p14:tracePt t="133451" x="1204913" y="2581275"/>
          <p14:tracePt t="133476" x="1214438" y="2581275"/>
          <p14:tracePt t="133488" x="1250950" y="2581275"/>
          <p14:tracePt t="133499" x="1285875" y="2581275"/>
          <p14:tracePt t="133514" x="1339850" y="2598738"/>
          <p14:tracePt t="133531" x="1393825" y="2598738"/>
          <p14:tracePt t="133548" x="1482725" y="2598738"/>
          <p14:tracePt t="133564" x="1527175" y="2608263"/>
          <p14:tracePt t="133581" x="1581150" y="2608263"/>
          <p14:tracePt t="133598" x="1670050" y="2608263"/>
          <p14:tracePt t="133614" x="1724025" y="2608263"/>
          <p14:tracePt t="133631" x="1776413" y="2608263"/>
          <p14:tracePt t="133648" x="1857375" y="2608263"/>
          <p14:tracePt t="133665" x="1874838" y="2608263"/>
          <p14:tracePt t="133682" x="1911350" y="2608263"/>
          <p14:tracePt t="133698" x="1919288" y="2608263"/>
          <p14:tracePt t="133714" x="1928813" y="2608263"/>
          <p14:tracePt t="133731" x="1946275" y="2608263"/>
          <p14:tracePt t="133748" x="1965325" y="2608263"/>
          <p14:tracePt t="133764" x="1973263" y="2608263"/>
          <p14:tracePt t="133781" x="1990725" y="2608263"/>
          <p14:tracePt t="133798" x="2000250" y="2608263"/>
          <p14:tracePt t="135575" x="1946275" y="2625725"/>
          <p14:tracePt t="135588" x="1847850" y="2625725"/>
          <p14:tracePt t="135601" x="1795463" y="2635250"/>
          <p14:tracePt t="135619" x="1724025" y="2635250"/>
          <p14:tracePt t="135635" x="1616075" y="2635250"/>
          <p14:tracePt t="135651" x="1571625" y="2652713"/>
          <p14:tracePt t="135668" x="1554163" y="2652713"/>
          <p14:tracePt t="135686" x="1509713" y="2652713"/>
          <p14:tracePt t="135700" x="1490663" y="2652713"/>
          <p14:tracePt t="135717" x="1482725" y="2652713"/>
          <p14:tracePt t="135735" x="1473200" y="2652713"/>
          <p14:tracePt t="135750" x="1465263" y="2652713"/>
          <p14:tracePt t="135767" x="1455738" y="2660650"/>
          <p14:tracePt t="135785" x="1438275" y="2660650"/>
          <p14:tracePt t="135801" x="1411288" y="2660650"/>
          <p14:tracePt t="135816" x="1374775" y="2670175"/>
          <p14:tracePt t="135832" x="1330325" y="2670175"/>
          <p14:tracePt t="135848" x="1322388" y="2670175"/>
          <p14:tracePt t="135864" x="1303338" y="2670175"/>
          <p14:tracePt t="135890" x="1295400" y="2670175"/>
          <p14:tracePt t="136114" x="1312863" y="2670175"/>
          <p14:tracePt t="136258" x="1322388" y="2670175"/>
          <p14:tracePt t="136354" x="1330325" y="2670175"/>
          <p14:tracePt t="136523" x="1339850" y="2670175"/>
          <p14:tracePt t="136633" x="1347788" y="2670175"/>
          <p14:tracePt t="136804" x="1357313" y="2670175"/>
          <p14:tracePt t="136839" x="1366838" y="2670175"/>
          <p14:tracePt t="136863" x="1384300" y="2670175"/>
          <p14:tracePt t="136888" x="1393825" y="2670175"/>
          <p14:tracePt t="136925" x="1401763" y="2670175"/>
          <p14:tracePt t="136949" x="1411288" y="2670175"/>
          <p14:tracePt t="136961" x="1419225" y="2670175"/>
          <p14:tracePt t="136973" x="1428750" y="2660650"/>
          <p14:tracePt t="136985" x="1438275" y="2660650"/>
          <p14:tracePt t="136999" x="1455738" y="2660650"/>
          <p14:tracePt t="137015" x="1465263" y="2652713"/>
          <p14:tracePt t="137032" x="1473200" y="2652713"/>
          <p14:tracePt t="137049" x="1482725" y="2652713"/>
          <p14:tracePt t="137065" x="1490663" y="2652713"/>
          <p14:tracePt t="137084" x="1500188" y="2652713"/>
          <p14:tracePt t="137100" x="1509713" y="2652713"/>
          <p14:tracePt t="137117" x="1517650" y="2652713"/>
          <p14:tracePt t="137135" x="1536700" y="2652713"/>
          <p14:tracePt t="137159" x="1544638" y="2652713"/>
          <p14:tracePt t="137184" x="1554163" y="2652713"/>
          <p14:tracePt t="137195" x="1562100" y="2652713"/>
          <p14:tracePt t="137207" x="1581150" y="2652713"/>
          <p14:tracePt t="137219" x="1598613" y="2643188"/>
          <p14:tracePt t="137234" x="1616075" y="2643188"/>
          <p14:tracePt t="137251" x="1625600" y="2643188"/>
          <p14:tracePt t="137269" x="1660525" y="2643188"/>
          <p14:tracePt t="137282" x="1670050" y="2625725"/>
          <p14:tracePt t="137298" x="1679575" y="2625725"/>
          <p14:tracePt t="137316" x="1697038" y="2625725"/>
          <p14:tracePt t="137331" x="1704975" y="2625725"/>
          <p14:tracePt t="137352" x="1741488" y="2616200"/>
          <p14:tracePt t="137367" x="1751013" y="2616200"/>
          <p14:tracePt t="137384" x="1758950" y="2616200"/>
          <p14:tracePt t="137403" x="1785938" y="2616200"/>
          <p14:tracePt t="137425" x="1795463" y="2616200"/>
          <p14:tracePt t="137450" x="1803400" y="2616200"/>
          <p14:tracePt t="137474" x="1812925" y="2616200"/>
          <p14:tracePt t="137498" x="1822450" y="2616200"/>
          <p14:tracePt t="137522" x="1830388" y="2608263"/>
          <p14:tracePt t="137535" x="1839913" y="2608263"/>
          <p14:tracePt t="137546" x="1857375" y="2608263"/>
          <p14:tracePt t="137558" x="1866900" y="2608263"/>
          <p14:tracePt t="137570" x="1874838" y="2608263"/>
          <p14:tracePt t="137585" x="1884363" y="2608263"/>
          <p14:tracePt t="137600" x="1893888" y="2608263"/>
          <p14:tracePt t="137619" x="1938338" y="2598738"/>
          <p14:tracePt t="137634" x="1965325" y="2598738"/>
          <p14:tracePt t="137650" x="1982788" y="2598738"/>
          <p14:tracePt t="137669" x="2027238" y="2598738"/>
          <p14:tracePt t="137685" x="2071688" y="2598738"/>
          <p14:tracePt t="137700" x="2089150" y="2598738"/>
          <p14:tracePt t="137716" x="2125663" y="2598738"/>
          <p14:tracePt t="137732" x="2143125" y="2598738"/>
          <p14:tracePt t="137749" x="2160588" y="2598738"/>
          <p14:tracePt t="137767" x="2179638" y="2598738"/>
          <p14:tracePt t="137784" x="2187575" y="2598738"/>
          <p14:tracePt t="137802" x="2197100" y="2598738"/>
          <p14:tracePt t="138335" x="2224088" y="2598738"/>
          <p14:tracePt t="138347" x="2241550" y="2598738"/>
          <p14:tracePt t="138360" x="2276475" y="2598738"/>
          <p14:tracePt t="138371" x="2303463" y="2598738"/>
          <p14:tracePt t="138385" x="2312988" y="2598738"/>
          <p14:tracePt t="138399" x="2330450" y="2598738"/>
          <p14:tracePt t="138416" x="2347913" y="2598738"/>
          <p14:tracePt t="138434" x="2374900" y="2598738"/>
          <p14:tracePt t="138449" x="2401888" y="2598738"/>
          <p14:tracePt t="138469" x="2428875" y="2598738"/>
          <p14:tracePt t="138484" x="2446338" y="2598738"/>
          <p14:tracePt t="138501" x="2455863" y="2608263"/>
          <p14:tracePt t="138518" x="2473325" y="2608263"/>
          <p14:tracePt t="138535" x="2482850" y="2608263"/>
          <p14:tracePt t="138549" x="2490788" y="2616200"/>
          <p14:tracePt t="138565" x="2517775" y="2616200"/>
          <p14:tracePt t="138581" x="2527300" y="2616200"/>
          <p14:tracePt t="138602" x="2536825" y="2616200"/>
          <p14:tracePt t="138664" x="2544763" y="2616200"/>
          <p14:tracePt t="138749" x="2554288" y="2616200"/>
          <p14:tracePt t="138762" x="2562225" y="2616200"/>
          <p14:tracePt t="138773" x="2581275" y="2616200"/>
          <p14:tracePt t="138786" x="2589213" y="2616200"/>
          <p14:tracePt t="138801" x="2598738" y="2616200"/>
          <p14:tracePt t="138818" x="2608263" y="2616200"/>
          <p14:tracePt t="138836" x="2643188" y="2616200"/>
          <p14:tracePt t="138851" x="2660650" y="2616200"/>
          <p14:tracePt t="138868" x="2670175" y="2616200"/>
          <p14:tracePt t="138885" x="2705100" y="2608263"/>
          <p14:tracePt t="138901" x="2714625" y="2608263"/>
          <p14:tracePt t="138919" x="2724150" y="2598738"/>
          <p14:tracePt t="138935" x="2732088" y="2598738"/>
          <p14:tracePt t="138951" x="2741613" y="2598738"/>
          <p14:tracePt t="138967" x="2751138" y="2598738"/>
          <p14:tracePt t="139003" x="2768600" y="2598738"/>
          <p14:tracePt t="139054" x="2776538" y="2598738"/>
          <p14:tracePt t="139116" x="2786063" y="2598738"/>
          <p14:tracePt t="139152" x="2795588" y="2598738"/>
          <p14:tracePt t="139178" x="2803525" y="2598738"/>
          <p14:tracePt t="139190" x="2830513" y="2598738"/>
          <p14:tracePt t="139203" x="2840038" y="2598738"/>
          <p14:tracePt t="139228" x="2847975" y="2598738"/>
          <p14:tracePt t="139239" x="2857500" y="2598738"/>
          <p14:tracePt t="139263" x="2867025" y="2598738"/>
          <p14:tracePt t="146937" x="2911475" y="2598738"/>
          <p14:tracePt t="146949" x="3000375" y="2598738"/>
          <p14:tracePt t="146961" x="3098800" y="2598738"/>
          <p14:tracePt t="146973" x="3179763" y="2581275"/>
          <p14:tracePt t="146987" x="3276600" y="2581275"/>
          <p14:tracePt t="147001" x="3348038" y="2581275"/>
          <p14:tracePt t="147017" x="3402013" y="2571750"/>
          <p14:tracePt t="147035" x="3500438" y="2571750"/>
          <p14:tracePt t="147051" x="3544888" y="2571750"/>
          <p14:tracePt t="147070" x="3652838" y="2571750"/>
          <p14:tracePt t="147085" x="3714750" y="2571750"/>
          <p14:tracePt t="147102" x="3768725" y="2571750"/>
          <p14:tracePt t="147120" x="3840163" y="2589213"/>
          <p14:tracePt t="147135" x="3884613" y="2589213"/>
          <p14:tracePt t="147152" x="3919538" y="2589213"/>
          <p14:tracePt t="147170" x="4000500" y="2598738"/>
          <p14:tracePt t="147186" x="4037013" y="2598738"/>
          <p14:tracePt t="147202" x="4071938" y="2598738"/>
          <p14:tracePt t="147217" x="4116388" y="2608263"/>
          <p14:tracePt t="147233" x="4143375" y="2608263"/>
          <p14:tracePt t="147249" x="4152900" y="2608263"/>
          <p14:tracePt t="147266" x="4187825" y="2608263"/>
          <p14:tracePt t="147283" x="4197350" y="2608263"/>
          <p14:tracePt t="147300" x="4241800" y="2625725"/>
          <p14:tracePt t="147318" x="4276725" y="2635250"/>
          <p14:tracePt t="147335" x="4303713" y="2635250"/>
          <p14:tracePt t="147352" x="4348163" y="2643188"/>
          <p14:tracePt t="147368" x="4375150" y="2643188"/>
          <p14:tracePt t="147387" x="4402138" y="2660650"/>
          <p14:tracePt t="147402" x="4429125" y="2670175"/>
          <p14:tracePt t="147418" x="4456113" y="2670175"/>
          <p14:tracePt t="147436" x="4483100" y="2687638"/>
          <p14:tracePt t="147452" x="4510088" y="2687638"/>
          <p14:tracePt t="147468" x="4527550" y="2706688"/>
          <p14:tracePt t="147485" x="4562475" y="2706688"/>
          <p14:tracePt t="147501" x="4572000" y="2706688"/>
          <p14:tracePt t="147519" x="4589463" y="2714625"/>
          <p14:tracePt t="147543" x="4608513" y="2714625"/>
          <p14:tracePt t="160812" x="4633913" y="2714625"/>
          <p14:tracePt t="160824" x="4697413" y="2697163"/>
          <p14:tracePt t="160836" x="4751388" y="2687638"/>
          <p14:tracePt t="160852" x="4803775" y="2670175"/>
          <p14:tracePt t="160868" x="4840288" y="2660650"/>
          <p14:tracePt t="160885" x="4894263" y="2643188"/>
          <p14:tracePt t="160901" x="4911725" y="2643188"/>
          <p14:tracePt t="160917" x="4921250" y="2643188"/>
          <p14:tracePt t="160935" x="4946650" y="2643188"/>
          <p14:tracePt t="160951" x="4956175" y="2643188"/>
          <p14:tracePt t="160969" x="4973638" y="2643188"/>
          <p14:tracePt t="160985" x="4983163" y="2643188"/>
          <p14:tracePt t="161002" x="4992688" y="2643188"/>
          <p14:tracePt t="161019" x="5000625" y="2643188"/>
          <p14:tracePt t="161077" x="5018088" y="2643188"/>
          <p14:tracePt t="161101" x="5027613" y="2643188"/>
          <p14:tracePt t="161114" x="5037138" y="2643188"/>
          <p14:tracePt t="161141" x="5045075" y="2643188"/>
          <p14:tracePt t="161153" x="5054600" y="2643188"/>
          <p14:tracePt t="161167" x="5064125" y="2643188"/>
          <p14:tracePt t="161179" x="5072063" y="2643188"/>
          <p14:tracePt t="161191" x="5099050" y="2643188"/>
          <p14:tracePt t="161203" x="5108575" y="2643188"/>
          <p14:tracePt t="161217" x="5116513" y="2643188"/>
          <p14:tracePt t="161234" x="5126038" y="2643188"/>
          <p14:tracePt t="161251" x="5135563" y="2643188"/>
          <p14:tracePt t="161276" x="5153025" y="2643188"/>
          <p14:tracePt t="161288" x="5160963" y="2643188"/>
          <p14:tracePt t="161312" x="5180013" y="2643188"/>
          <p14:tracePt t="161337" x="5187950" y="2643188"/>
          <p14:tracePt t="161348" x="5197475" y="2643188"/>
          <p14:tracePt t="161374" x="5214938" y="2643188"/>
          <p14:tracePt t="161421" x="5224463" y="2643188"/>
          <p14:tracePt t="161494" x="5224463" y="2635250"/>
          <p14:tracePt t="161506" x="5207000" y="2635250"/>
          <p14:tracePt t="161518" x="5187950" y="2625725"/>
          <p14:tracePt t="161530" x="5180013" y="2625725"/>
          <p14:tracePt t="161542" x="5170488" y="2625725"/>
          <p14:tracePt t="161554" x="5143500" y="2625725"/>
          <p14:tracePt t="161568" x="5135563" y="2625725"/>
          <p14:tracePt t="161584" x="5126038" y="2625725"/>
          <p14:tracePt t="161601" x="5099050" y="2616200"/>
          <p14:tracePt t="161618" x="5010150" y="2598738"/>
          <p14:tracePt t="161634" x="4911725" y="2598738"/>
          <p14:tracePt t="161651" x="4759325" y="2571750"/>
          <p14:tracePt t="161667" x="4724400" y="2571750"/>
          <p14:tracePt t="161684" x="4697413" y="2554288"/>
          <p14:tracePt t="161701" x="4679950" y="2544763"/>
          <p14:tracePt t="161798" x="4687888" y="2544763"/>
          <p14:tracePt t="161823" x="4697413" y="2544763"/>
          <p14:tracePt t="161847" x="4705350" y="2544763"/>
          <p14:tracePt t="161871" x="4714875" y="2544763"/>
          <p14:tracePt t="161907" x="4724400" y="2544763"/>
          <p14:tracePt t="161931" x="4732338" y="2544763"/>
          <p14:tracePt t="161943" x="4751388" y="2544763"/>
          <p14:tracePt t="161968" x="4768850" y="2544763"/>
          <p14:tracePt t="161979" x="4795838" y="2544763"/>
          <p14:tracePt t="161992" x="4803775" y="2536825"/>
          <p14:tracePt t="162004" x="4822825" y="2536825"/>
          <p14:tracePt t="162018" x="4830763" y="2536825"/>
          <p14:tracePt t="162034" x="4840288" y="2536825"/>
          <p14:tracePt t="162052" x="4857750" y="2536825"/>
          <p14:tracePt t="162067" x="4867275" y="2536825"/>
          <p14:tracePt t="162084" x="4875213" y="2536825"/>
          <p14:tracePt t="162102" x="4894263" y="2536825"/>
          <p14:tracePt t="162117" x="4902200" y="2536825"/>
          <p14:tracePt t="162136" x="4929188" y="2536825"/>
          <p14:tracePt t="162153" x="4946650" y="2544763"/>
          <p14:tracePt t="162169" x="4965700" y="2544763"/>
          <p14:tracePt t="162187" x="4983163" y="2544763"/>
          <p14:tracePt t="162203" x="4992688" y="2563813"/>
          <p14:tracePt t="162219" x="5000625" y="2563813"/>
          <p14:tracePt t="162237" x="5027613" y="2571750"/>
          <p14:tracePt t="162252" x="5045075" y="2571750"/>
          <p14:tracePt t="162269" x="5054600" y="2581275"/>
          <p14:tracePt t="162286" x="5064125" y="2581275"/>
          <p14:tracePt t="181081" x="5010150" y="2589213"/>
          <p14:tracePt t="181093" x="4902200" y="2625725"/>
          <p14:tracePt t="181107" x="4776788" y="2643188"/>
          <p14:tracePt t="181122" x="4589463" y="2679700"/>
          <p14:tracePt t="181139" x="4375150" y="2679700"/>
          <p14:tracePt t="181156" x="3616325" y="2714625"/>
          <p14:tracePt t="181173" x="3357563" y="2714625"/>
          <p14:tracePt t="181191" x="2911475" y="2732088"/>
          <p14:tracePt t="181206" x="2759075" y="2751138"/>
          <p14:tracePt t="181223" x="2660650" y="2786063"/>
          <p14:tracePt t="181239" x="2473325" y="2849563"/>
          <p14:tracePt t="181255" x="2393950" y="2884488"/>
          <p14:tracePt t="181270" x="2339975" y="2911475"/>
          <p14:tracePt t="181288" x="2241550" y="2955925"/>
          <p14:tracePt t="181303" x="2232025" y="2965450"/>
          <p14:tracePt t="181320" x="2205038" y="2973388"/>
          <p14:tracePt t="181337" x="2170113" y="2982913"/>
          <p14:tracePt t="181353" x="2133600" y="3000375"/>
          <p14:tracePt t="181374" x="2036763" y="3054350"/>
          <p14:tracePt t="181390" x="1928813" y="3089275"/>
          <p14:tracePt t="181405" x="1847850" y="3125788"/>
          <p14:tracePt t="181423" x="1687513" y="3187700"/>
          <p14:tracePt t="181440" x="1633538" y="3197225"/>
          <p14:tracePt t="181834" x="1616075" y="3197225"/>
          <p14:tracePt t="181849" x="1589088" y="3197225"/>
          <p14:tracePt t="181861" x="1581150" y="3197225"/>
          <p14:tracePt t="181873" x="1509713" y="3170238"/>
          <p14:tracePt t="181888" x="1455738" y="3160713"/>
          <p14:tracePt t="181903" x="1374775" y="3125788"/>
          <p14:tracePt t="181920" x="1339850" y="3125788"/>
          <p14:tracePt t="181937" x="1285875" y="3108325"/>
          <p14:tracePt t="181954" x="1276350" y="3108325"/>
          <p14:tracePt t="181971" x="1268413" y="3108325"/>
          <p14:tracePt t="181988" x="1258888" y="3108325"/>
          <p14:tracePt t="182104" x="1258888" y="3098800"/>
          <p14:tracePt t="182152" x="1258888" y="3089275"/>
          <p14:tracePt t="182236" x="1268413" y="3089275"/>
          <p14:tracePt t="182249" x="1268413" y="3081338"/>
          <p14:tracePt t="182274" x="1276350" y="3081338"/>
          <p14:tracePt t="182312" x="1285875" y="3081338"/>
          <p14:tracePt t="182372" x="1303338" y="3081338"/>
          <p14:tracePt t="182409" x="1312863" y="3081338"/>
          <p14:tracePt t="182481" x="1322388" y="3081338"/>
          <p14:tracePt t="182494" x="1330325" y="3081338"/>
          <p14:tracePt t="182506" x="1339850" y="3081338"/>
          <p14:tracePt t="182520" x="1347788" y="3081338"/>
          <p14:tracePt t="182537" x="1357313" y="3081338"/>
          <p14:tracePt t="182554" x="1384300" y="3081338"/>
          <p14:tracePt t="182570" x="1393825" y="3081338"/>
          <p14:tracePt t="182587" x="1401763" y="3081338"/>
          <p14:tracePt t="182604" x="1411288" y="3081338"/>
          <p14:tracePt t="182639" x="1419225" y="3081338"/>
          <p14:tracePt t="182651" x="1428750" y="3081338"/>
          <p14:tracePt t="182663" x="1446213" y="3081338"/>
          <p14:tracePt t="182675" x="1465263" y="3081338"/>
          <p14:tracePt t="182687" x="1473200" y="3081338"/>
          <p14:tracePt t="182703" x="1482725" y="3081338"/>
          <p14:tracePt t="182720" x="1490663" y="3081338"/>
          <p14:tracePt t="182737" x="1500188" y="3081338"/>
          <p14:tracePt t="182760" x="1517650" y="3081338"/>
          <p14:tracePt t="182784" x="1527175" y="3081338"/>
          <p14:tracePt t="182796" x="1536700" y="3081338"/>
          <p14:tracePt t="182820" x="1544638" y="3081338"/>
          <p14:tracePt t="182832" x="1554163" y="3081338"/>
          <p14:tracePt t="182844" x="1581150" y="3081338"/>
          <p14:tracePt t="182858" x="1589088" y="3081338"/>
          <p14:tracePt t="182870" x="1625600" y="3081338"/>
          <p14:tracePt t="182887" x="1643063" y="3071813"/>
          <p14:tracePt t="182907" x="1670050" y="3071813"/>
          <p14:tracePt t="182922" x="1697038" y="3071813"/>
          <p14:tracePt t="182938" x="1714500" y="3071813"/>
          <p14:tracePt t="182954" x="1724025" y="3054350"/>
          <p14:tracePt t="182971" x="1768475" y="3054350"/>
          <p14:tracePt t="182988" x="1785938" y="3054350"/>
          <p14:tracePt t="183004" x="1812925" y="3044825"/>
          <p14:tracePt t="183021" x="1857375" y="3036888"/>
          <p14:tracePt t="183038" x="1866900" y="3036888"/>
          <p14:tracePt t="183055" x="1901825" y="3017838"/>
          <p14:tracePt t="183078" x="1911350" y="3017838"/>
          <p14:tracePt t="183090" x="1919288" y="3009900"/>
          <p14:tracePt t="183103" x="1946275" y="3009900"/>
          <p14:tracePt t="183120" x="1955800" y="3009900"/>
          <p14:tracePt t="183137" x="1973263" y="3009900"/>
          <p14:tracePt t="183153" x="2027238" y="3000375"/>
          <p14:tracePt t="183170" x="2036763" y="3000375"/>
          <p14:tracePt t="183187" x="2054225" y="3000375"/>
          <p14:tracePt t="183203" x="2062163" y="3000375"/>
          <p14:tracePt t="183220" x="2071688" y="3000375"/>
          <p14:tracePt t="183237" x="2108200" y="3000375"/>
          <p14:tracePt t="183254" x="2125663" y="3000375"/>
          <p14:tracePt t="183270" x="2133600" y="3000375"/>
          <p14:tracePt t="183287" x="2152650" y="3000375"/>
          <p14:tracePt t="183303" x="2160588" y="3000375"/>
          <p14:tracePt t="183322" x="2170113" y="3000375"/>
          <p14:tracePt t="183845" x="2170113" y="2982913"/>
          <p14:tracePt t="183857" x="2179638" y="2955925"/>
          <p14:tracePt t="183869" x="2197100" y="2911475"/>
          <p14:tracePt t="183882" x="2197100" y="2874963"/>
          <p14:tracePt t="183893" x="2197100" y="2840038"/>
          <p14:tracePt t="183905" x="2197100" y="2813050"/>
          <p14:tracePt t="183921" x="2197100" y="2795588"/>
          <p14:tracePt t="183938" x="2197100" y="2786063"/>
          <p14:tracePt t="183957" x="2179638" y="2768600"/>
          <p14:tracePt t="183974" x="2170113" y="2759075"/>
          <p14:tracePt t="183991" x="2133600" y="2751138"/>
          <p14:tracePt t="184006" x="2081213" y="2724150"/>
          <p14:tracePt t="184023" x="2017713" y="2697163"/>
          <p14:tracePt t="184041" x="1928813" y="2660650"/>
          <p14:tracePt t="184056" x="1901825" y="2652713"/>
          <p14:tracePt t="184073" x="1893888" y="2652713"/>
          <p14:tracePt t="184090" x="1884363" y="2652713"/>
          <p14:tracePt t="184106" x="1866900" y="2652713"/>
          <p14:tracePt t="184124" x="1857375" y="2652713"/>
          <p14:tracePt t="184140" x="1847850" y="2652713"/>
          <p14:tracePt t="184155" x="1830388" y="2652713"/>
          <p14:tracePt t="184172" x="1751013" y="2679700"/>
          <p14:tracePt t="184187" x="1704975" y="2687638"/>
          <p14:tracePt t="184204" x="1670050" y="2706688"/>
          <p14:tracePt t="184221" x="1633538" y="2714625"/>
          <p14:tracePt t="184237" x="1625600" y="2724150"/>
          <p14:tracePt t="184253" x="1616075" y="2724150"/>
          <p14:tracePt t="184270" x="1608138" y="2724150"/>
          <p14:tracePt t="184292" x="1608138" y="2741613"/>
          <p14:tracePt t="184343" x="1608138" y="2751138"/>
          <p14:tracePt t="184380" x="1616075" y="2751138"/>
          <p14:tracePt t="184392" x="1616075" y="2759075"/>
          <p14:tracePt t="184404" x="1625600" y="2759075"/>
          <p14:tracePt t="184428" x="1625600" y="2768600"/>
          <p14:tracePt t="184441" x="1633538" y="2778125"/>
          <p14:tracePt t="184454" x="1633538" y="2786063"/>
          <p14:tracePt t="184467" x="1633538" y="2813050"/>
          <p14:tracePt t="184478" x="1633538" y="2822575"/>
          <p14:tracePt t="184491" x="1633538" y="2840038"/>
          <p14:tracePt t="184507" x="1643063" y="2849563"/>
          <p14:tracePt t="184522" x="1643063" y="2867025"/>
          <p14:tracePt t="184538" x="1643063" y="2874963"/>
          <p14:tracePt t="184554" x="1643063" y="2884488"/>
          <p14:tracePt t="184571" x="1643063" y="2894013"/>
          <p14:tracePt t="184588" x="1652588" y="2901950"/>
          <p14:tracePt t="184605" x="1652588" y="2911475"/>
          <p14:tracePt t="184621" x="1652588" y="2921000"/>
          <p14:tracePt t="184638" x="1670050" y="2946400"/>
          <p14:tracePt t="184654" x="1679575" y="2955925"/>
          <p14:tracePt t="184672" x="1687513" y="2973388"/>
          <p14:tracePt t="184688" x="1697038" y="2982913"/>
          <p14:tracePt t="184705" x="1697038" y="2992438"/>
          <p14:tracePt t="184721" x="1704975" y="3017838"/>
          <p14:tracePt t="184738" x="1714500" y="3027363"/>
          <p14:tracePt t="184754" x="1724025" y="3036888"/>
          <p14:tracePt t="184770" x="1776413" y="3071813"/>
          <p14:tracePt t="184787" x="1803400" y="3098800"/>
          <p14:tracePt t="184804" x="1866900" y="3116263"/>
          <p14:tracePt t="184820" x="1884363" y="3116263"/>
          <p14:tracePt t="184837" x="1911350" y="3135313"/>
          <p14:tracePt t="184854" x="1990725" y="3135313"/>
          <p14:tracePt t="184870" x="2009775" y="3135313"/>
          <p14:tracePt t="184888" x="2054225" y="3135313"/>
          <p14:tracePt t="184904" x="2062163" y="3135313"/>
          <p14:tracePt t="184920" x="2081213" y="3135313"/>
          <p14:tracePt t="184938" x="2098675" y="3135313"/>
          <p14:tracePt t="184954" x="2116138" y="3135313"/>
          <p14:tracePt t="184970" x="2143125" y="3116263"/>
          <p14:tracePt t="184987" x="2224088" y="3089275"/>
          <p14:tracePt t="185004" x="2259013" y="3081338"/>
          <p14:tracePt t="185020" x="2286000" y="3071813"/>
          <p14:tracePt t="185037" x="2322513" y="3054350"/>
          <p14:tracePt t="185054" x="2330450" y="3044825"/>
          <p14:tracePt t="185071" x="2339975" y="3036888"/>
          <p14:tracePt t="185087" x="2347913" y="3027363"/>
          <p14:tracePt t="185104" x="2357438" y="3017838"/>
          <p14:tracePt t="185121" x="2366963" y="3009900"/>
          <p14:tracePt t="185137" x="2366963" y="2992438"/>
          <p14:tracePt t="185154" x="2384425" y="2992438"/>
          <p14:tracePt t="185170" x="2384425" y="2982913"/>
          <p14:tracePt t="185192" x="2384425" y="2973388"/>
          <p14:tracePt t="185217" x="2384425" y="2965450"/>
          <p14:tracePt t="185254" x="2384425" y="2955925"/>
          <p14:tracePt t="185278" x="2384425" y="2946400"/>
          <p14:tracePt t="185316" x="2384425" y="2938463"/>
          <p14:tracePt t="185353" x="2384425" y="2921000"/>
          <p14:tracePt t="185379" x="2384425" y="2911475"/>
          <p14:tracePt t="185390" x="2374900" y="2901950"/>
          <p14:tracePt t="185415" x="2374900" y="2894013"/>
          <p14:tracePt t="185427" x="2366963" y="2894013"/>
          <p14:tracePt t="185451" x="2366963" y="2884488"/>
          <p14:tracePt t="185463" x="2357438" y="2884488"/>
          <p14:tracePt t="185488" x="2347913" y="2874963"/>
          <p14:tracePt t="185512" x="2339975" y="2867025"/>
          <p14:tracePt t="185524" x="2330450" y="2867025"/>
          <p14:tracePt t="185536" x="2330450" y="2849563"/>
          <p14:tracePt t="185548" x="2322513" y="2840038"/>
          <p14:tracePt t="185560" x="2312988" y="2830513"/>
          <p14:tracePt t="185571" x="2286000" y="2813050"/>
          <p14:tracePt t="185587" x="2241550" y="2768600"/>
          <p14:tracePt t="185604" x="2205038" y="2741613"/>
          <p14:tracePt t="185621" x="2143125" y="2687638"/>
          <p14:tracePt t="185637" x="2125663" y="2687638"/>
          <p14:tracePt t="185654" x="2116138" y="2679700"/>
          <p14:tracePt t="185670" x="2098675" y="2679700"/>
          <p14:tracePt t="185687" x="2089150" y="2679700"/>
          <p14:tracePt t="185705" x="2081213" y="2679700"/>
          <p14:tracePt t="185753" x="2071688" y="2679700"/>
          <p14:tracePt t="185986" x="2054225" y="2679700"/>
          <p14:tracePt t="185998" x="2044700" y="2679700"/>
          <p14:tracePt t="186011" x="2009775" y="2679700"/>
          <p14:tracePt t="186024" x="1973263" y="2660650"/>
          <p14:tracePt t="186040" x="1901825" y="2652713"/>
          <p14:tracePt t="186057" x="1803400" y="2652713"/>
          <p14:tracePt t="186072" x="1536700" y="2616200"/>
          <p14:tracePt t="186088" x="1411288" y="2616200"/>
          <p14:tracePt t="186104" x="1312863" y="2598738"/>
          <p14:tracePt t="186121" x="1160463" y="2581275"/>
          <p14:tracePt t="186137" x="1108075" y="2581275"/>
          <p14:tracePt t="186155" x="1027113" y="2571750"/>
          <p14:tracePt t="186171" x="1017588" y="2571750"/>
          <p14:tracePt t="186187" x="1009650" y="2554288"/>
          <p14:tracePt t="186204" x="1000125" y="2554288"/>
          <p14:tracePt t="186221" x="990600" y="2554288"/>
          <p14:tracePt t="186376" x="1000125" y="2554288"/>
          <p14:tracePt t="186400" x="1009650" y="2554288"/>
          <p14:tracePt t="186412" x="1017588" y="2554288"/>
          <p14:tracePt t="186425" x="1027113" y="2554288"/>
          <p14:tracePt t="186441" x="1044575" y="2554288"/>
          <p14:tracePt t="186456" x="1062038" y="2554288"/>
          <p14:tracePt t="186474" x="1179513" y="2563813"/>
          <p14:tracePt t="186490" x="1250950" y="2563813"/>
          <p14:tracePt t="186507" x="1322388" y="2563813"/>
          <p14:tracePt t="186522" x="1490663" y="2563813"/>
          <p14:tracePt t="186538" x="1562100" y="2563813"/>
          <p14:tracePt t="186554" x="1643063" y="2563813"/>
          <p14:tracePt t="186571" x="1839913" y="2581275"/>
          <p14:tracePt t="186588" x="1911350" y="2598738"/>
          <p14:tracePt t="186604" x="2017713" y="2635250"/>
          <p14:tracePt t="186621" x="2170113" y="2660650"/>
          <p14:tracePt t="186638" x="2224088" y="2660650"/>
          <p14:tracePt t="186655" x="2303463" y="2660650"/>
          <p14:tracePt t="186671" x="2312988" y="2660650"/>
          <p14:tracePt t="186688" x="2322513" y="2660650"/>
          <p14:tracePt t="186705" x="2330450" y="2660650"/>
          <p14:tracePt t="186721" x="2339975" y="2660650"/>
          <p14:tracePt t="186873" x="2347913" y="2660650"/>
          <p14:tracePt t="194075" x="2312988" y="2687638"/>
          <p14:tracePt t="194088" x="2205038" y="2759075"/>
          <p14:tracePt t="194099" x="2098675" y="2830513"/>
          <p14:tracePt t="194111" x="2009775" y="2884488"/>
          <p14:tracePt t="194124" x="1973263" y="2921000"/>
          <p14:tracePt t="194139" x="1928813" y="2938463"/>
          <p14:tracePt t="194155" x="1919288" y="2946400"/>
          <p14:tracePt t="194172" x="1911350" y="2955925"/>
          <p14:tracePt t="194188" x="1901825" y="2955925"/>
          <p14:tracePt t="194232" x="1893888" y="2955925"/>
          <p14:tracePt t="194245" x="1884363" y="2955925"/>
          <p14:tracePt t="194256" x="1857375" y="2955925"/>
          <p14:tracePt t="194268" x="1839913" y="2955925"/>
          <p14:tracePt t="194280" x="1812925" y="2955925"/>
          <p14:tracePt t="194292" x="1776413" y="2955925"/>
          <p14:tracePt t="194305" x="1751013" y="2973388"/>
          <p14:tracePt t="194322" x="1741488" y="2973388"/>
          <p14:tracePt t="194338" x="1731963" y="2973388"/>
          <p14:tracePt t="194358" x="1704975" y="2973388"/>
          <p14:tracePt t="194381" x="1697038" y="2982913"/>
          <p14:tracePt t="194504" x="1704975" y="2982913"/>
          <p14:tracePt t="194528" x="1724025" y="2982913"/>
          <p14:tracePt t="194552" x="1731963" y="2982913"/>
          <p14:tracePt t="194563" x="1741488" y="2982913"/>
          <p14:tracePt t="194575" x="1751013" y="2982913"/>
          <p14:tracePt t="194589" x="1768475" y="2982913"/>
          <p14:tracePt t="194605" x="1812925" y="2982913"/>
          <p14:tracePt t="194625" x="1901825" y="2982913"/>
          <p14:tracePt t="194641" x="1938338" y="2982913"/>
          <p14:tracePt t="194656" x="2009775" y="2982913"/>
          <p14:tracePt t="194673" x="2125663" y="3017838"/>
          <p14:tracePt t="194689" x="2160588" y="3017838"/>
          <p14:tracePt t="194706" x="2187575" y="3027363"/>
          <p14:tracePt t="194723" x="2205038" y="3027363"/>
          <p14:tracePt t="194739" x="2214563" y="3027363"/>
          <p14:tracePt t="195085" x="2205038" y="3027363"/>
          <p14:tracePt t="195096" x="2197100" y="3027363"/>
          <p14:tracePt t="195109" x="2187575" y="3027363"/>
          <p14:tracePt t="195124" x="2160588" y="3027363"/>
          <p14:tracePt t="195138" x="2125663" y="3027363"/>
          <p14:tracePt t="195155" x="2071688" y="3027363"/>
          <p14:tracePt t="195172" x="1965325" y="3054350"/>
          <p14:tracePt t="195188" x="1911350" y="3071813"/>
          <p14:tracePt t="195205" x="1866900" y="3071813"/>
          <p14:tracePt t="195222" x="1839913" y="3071813"/>
          <p14:tracePt t="195339" x="1847850" y="3071813"/>
          <p14:tracePt t="195351" x="1866900" y="3081338"/>
          <p14:tracePt t="195364" x="1911350" y="3081338"/>
          <p14:tracePt t="195377" x="1965325" y="3081338"/>
          <p14:tracePt t="195389" x="2036763" y="3081338"/>
          <p14:tracePt t="195405" x="2125663" y="3081338"/>
          <p14:tracePt t="195422" x="2232025" y="3098800"/>
          <p14:tracePt t="195439" x="2374900" y="3098800"/>
          <p14:tracePt t="195455" x="2428875" y="3098800"/>
          <p14:tracePt t="195472" x="2455863" y="3098800"/>
          <p14:tracePt t="195489" x="2482850" y="3098800"/>
          <p14:tracePt t="195505" x="2490788" y="3098800"/>
          <p14:tracePt t="195522" x="2509838" y="3098800"/>
          <p14:tracePt t="195538" x="2517775" y="3108325"/>
          <p14:tracePt t="196095" x="2527300" y="3108325"/>
          <p14:tracePt t="196170" x="2536825" y="3108325"/>
          <p14:tracePt t="196195" x="2544763" y="3108325"/>
          <p14:tracePt t="196511" x="2544763" y="3098800"/>
          <p14:tracePt t="196596" x="2536825" y="3098800"/>
          <p14:tracePt t="196620" x="2527300" y="3081338"/>
          <p14:tracePt t="196645" x="2517775" y="3081338"/>
          <p14:tracePt t="196668" x="2500313" y="3081338"/>
          <p14:tracePt t="196694" x="2490788" y="3071813"/>
          <p14:tracePt t="196705" x="2473325" y="3071813"/>
          <p14:tracePt t="196717" x="2465388" y="3071813"/>
          <p14:tracePt t="196728" x="2455863" y="3071813"/>
          <p14:tracePt t="196740" x="2446338" y="3071813"/>
          <p14:tracePt t="196756" x="2446338" y="3063875"/>
          <p14:tracePt t="196773" x="2428875" y="3063875"/>
          <p14:tracePt t="196801" x="2419350" y="3063875"/>
          <p14:tracePt t="197008" x="2438400" y="3063875"/>
          <p14:tracePt t="197057" x="2446338" y="3063875"/>
          <p14:tracePt t="197094" x="2455863" y="3063875"/>
          <p14:tracePt t="197168" x="2465388" y="3063875"/>
          <p14:tracePt t="197230" x="2473325" y="3063875"/>
          <p14:tracePt t="197435" x="2482850" y="3063875"/>
          <p14:tracePt t="197728" x="2490788" y="3063875"/>
          <p14:tracePt t="197848" x="2500313" y="3063875"/>
          <p14:tracePt t="198048" x="2517775" y="3063875"/>
          <p14:tracePt t="198087" x="2527300" y="3063875"/>
          <p14:tracePt t="198123" x="2536825" y="3063875"/>
          <p14:tracePt t="198136" x="2544763" y="3063875"/>
          <p14:tracePt t="198160" x="2554288" y="3063875"/>
          <p14:tracePt t="198183" x="2562225" y="3063875"/>
          <p14:tracePt t="198207" x="2571750" y="3063875"/>
          <p14:tracePt t="198243" x="2589213" y="3063875"/>
          <p14:tracePt t="198269" x="2598738" y="3063875"/>
          <p14:tracePt t="198293" x="2616200" y="3063875"/>
          <p14:tracePt t="198305" x="2625725" y="3063875"/>
          <p14:tracePt t="198317" x="2633663" y="3063875"/>
          <p14:tracePt t="198328" x="2652713" y="3063875"/>
          <p14:tracePt t="198340" x="2660650" y="3063875"/>
          <p14:tracePt t="198355" x="2670175" y="3063875"/>
          <p14:tracePt t="198372" x="2679700" y="3063875"/>
          <p14:tracePt t="198390" x="2687638" y="3063875"/>
          <p14:tracePt t="198407" x="2697163" y="3063875"/>
          <p14:tracePt t="198424" x="2705100" y="3063875"/>
          <p14:tracePt t="198440" x="2732088" y="3054350"/>
          <p14:tracePt t="198463" x="2741613" y="3054350"/>
          <p14:tracePt t="198488" x="2751138" y="3054350"/>
          <p14:tracePt t="198512" x="2759075" y="3054350"/>
          <p14:tracePt t="198524" x="2768600" y="3054350"/>
          <p14:tracePt t="198536" x="2776538" y="3054350"/>
          <p14:tracePt t="198548" x="2786063" y="3044825"/>
          <p14:tracePt t="198573" x="2803525" y="3044825"/>
          <p14:tracePt t="198585" x="2813050" y="3044825"/>
          <p14:tracePt t="198610" x="2830513" y="3044825"/>
          <p14:tracePt t="198622" x="2840038" y="3044825"/>
          <p14:tracePt t="198634" x="2867025" y="3044825"/>
          <p14:tracePt t="198646" x="2884488" y="3044825"/>
          <p14:tracePt t="198659" x="2911475" y="3027363"/>
          <p14:tracePt t="198675" x="2938463" y="3027363"/>
          <p14:tracePt t="198691" x="2946400" y="3027363"/>
          <p14:tracePt t="198709" x="2965450" y="3027363"/>
          <p14:tracePt t="198725" x="2973388" y="3027363"/>
          <p14:tracePt t="198743" x="2982913" y="3027363"/>
          <p14:tracePt t="198767" x="2990850" y="3027363"/>
          <p14:tracePt t="198791" x="3009900" y="3027363"/>
          <p14:tracePt t="198804" x="3017838" y="3027363"/>
          <p14:tracePt t="198815" x="3027363" y="3027363"/>
          <p14:tracePt t="198840" x="3036888" y="3027363"/>
          <p14:tracePt t="198863" x="3044825" y="3027363"/>
          <p14:tracePt t="198875" x="3054350" y="3027363"/>
          <p14:tracePt t="198887" x="3081338" y="3017838"/>
          <p14:tracePt t="198899" x="3089275" y="3017838"/>
          <p14:tracePt t="198912" x="3098800" y="3017838"/>
          <p14:tracePt t="198924" x="3116263" y="3017838"/>
          <p14:tracePt t="198939" x="3133725" y="3017838"/>
          <p14:tracePt t="198956" x="3143250" y="3017838"/>
          <p14:tracePt t="198973" x="3160713" y="3009900"/>
          <p14:tracePt t="198989" x="3170238" y="3009900"/>
          <p14:tracePt t="199006" x="3197225" y="3009900"/>
          <p14:tracePt t="199024" x="3241675" y="3009900"/>
          <p14:tracePt t="199039" x="3259138" y="3009900"/>
          <p14:tracePt t="199056" x="3286125" y="3009900"/>
          <p14:tracePt t="199073" x="3313113" y="3009900"/>
          <p14:tracePt t="199089" x="3330575" y="3009900"/>
          <p14:tracePt t="199106" x="3340100" y="3009900"/>
          <p14:tracePt t="199125" x="3348038" y="3009900"/>
          <p14:tracePt t="199141" x="3357563" y="3009900"/>
          <p14:tracePt t="199158" x="3367088" y="3009900"/>
          <p14:tracePt t="199175" x="3402013" y="3009900"/>
          <p14:tracePt t="199191" x="3419475" y="3009900"/>
          <p14:tracePt t="199209" x="3455988" y="3009900"/>
          <p14:tracePt t="199225" x="3473450" y="3009900"/>
          <p14:tracePt t="199242" x="3482975" y="3009900"/>
          <p14:tracePt t="199260" x="3509963" y="3009900"/>
          <p14:tracePt t="199283" x="3527425" y="3009900"/>
          <p14:tracePt t="199295" x="3536950" y="3009900"/>
          <p14:tracePt t="199309" x="3562350" y="3009900"/>
          <p14:tracePt t="199325" x="3581400" y="3009900"/>
          <p14:tracePt t="199339" x="3616325" y="3009900"/>
          <p14:tracePt t="199356" x="3652838" y="3009900"/>
          <p14:tracePt t="199372" x="3660775" y="3009900"/>
          <p14:tracePt t="199390" x="3687763" y="3009900"/>
          <p14:tracePt t="199415" x="3697288" y="3009900"/>
          <p14:tracePt t="199441" x="3705225" y="3009900"/>
          <p14:tracePt t="199453" x="3714750" y="3009900"/>
          <p14:tracePt t="199477" x="3724275" y="3009900"/>
          <p14:tracePt t="199501" x="3732213" y="3009900"/>
          <p14:tracePt t="199537" x="3741738" y="3009900"/>
          <p14:tracePt t="199562" x="3759200" y="3009900"/>
          <p14:tracePt t="199586" x="3768725" y="3009900"/>
          <p14:tracePt t="199610" x="3776663" y="3009900"/>
          <p14:tracePt t="199622" x="3786188" y="3009900"/>
          <p14:tracePt t="199647" x="3795713" y="3009900"/>
          <p14:tracePt t="199671" x="3803650" y="3009900"/>
          <p14:tracePt t="199695" x="3813175" y="3009900"/>
          <p14:tracePt t="199707" x="3830638" y="3009900"/>
          <p14:tracePt t="199720" x="3848100" y="3009900"/>
          <p14:tracePt t="199731" x="3867150" y="3009900"/>
          <p14:tracePt t="199743" x="3894138" y="3009900"/>
          <p14:tracePt t="199758" x="3902075" y="3017838"/>
          <p14:tracePt t="199773" x="3929063" y="3017838"/>
          <p14:tracePt t="199790" x="3938588" y="3017838"/>
          <p14:tracePt t="199808" x="3983038" y="3017838"/>
          <p14:tracePt t="199822" x="4000500" y="3036888"/>
          <p14:tracePt t="199839" x="4027488" y="3036888"/>
          <p14:tracePt t="199856" x="4062413" y="3036888"/>
          <p14:tracePt t="199872" x="4071938" y="3036888"/>
          <p14:tracePt t="199890" x="4089400" y="3036888"/>
          <p14:tracePt t="199913" x="4098925" y="3036888"/>
          <p14:tracePt t="199937" x="4108450" y="3036888"/>
          <p14:tracePt t="199949" x="4125913" y="3036888"/>
          <p14:tracePt t="199962" x="4133850" y="3036888"/>
          <p14:tracePt t="199986" x="4143375" y="3036888"/>
          <p14:tracePt t="200011" x="4152900" y="3036888"/>
          <p14:tracePt t="200083" x="4160838" y="3036888"/>
          <p14:tracePt t="200168" x="4170363" y="3036888"/>
          <p14:tracePt t="200204" x="4179888" y="3036888"/>
          <p14:tracePt t="200228" x="4197350" y="3036888"/>
          <p14:tracePt t="200278" x="4205288" y="3036888"/>
          <p14:tracePt t="200350" x="4214813" y="3036888"/>
          <p14:tracePt t="200475" x="4205288" y="3036888"/>
          <p14:tracePt t="200487" x="4187825" y="3017838"/>
          <p14:tracePt t="200512" x="4179888" y="3017838"/>
          <p14:tracePt t="200524" x="4170363" y="3017838"/>
          <p14:tracePt t="200548" x="4160838" y="3017838"/>
          <p14:tracePt t="200560" x="4152900" y="3017838"/>
          <p14:tracePt t="200572" x="4143375" y="3017838"/>
          <p14:tracePt t="200584" x="4133850" y="3017838"/>
          <p14:tracePt t="200598" x="4108450" y="3017838"/>
          <p14:tracePt t="200609" x="4089400" y="3017838"/>
          <p14:tracePt t="200622" x="4044950" y="3017838"/>
          <p14:tracePt t="200639" x="4010025" y="3017838"/>
          <p14:tracePt t="200655" x="3983038" y="3017838"/>
          <p14:tracePt t="200672" x="3938588" y="3017838"/>
          <p14:tracePt t="200689" x="3919538" y="3017838"/>
          <p14:tracePt t="200706" x="3857625" y="3017838"/>
          <p14:tracePt t="200725" x="3830638" y="3017838"/>
          <p14:tracePt t="200743" x="3768725" y="3017838"/>
          <p14:tracePt t="200759" x="3732213" y="3017838"/>
          <p14:tracePt t="200774" x="3714750" y="3017838"/>
          <p14:tracePt t="200792" x="3679825" y="3017838"/>
          <p14:tracePt t="200807" x="3670300" y="3017838"/>
          <p14:tracePt t="200823" x="3643313" y="3017838"/>
          <p14:tracePt t="200841" x="3598863" y="3017838"/>
          <p14:tracePt t="200857" x="3562350" y="3017838"/>
          <p14:tracePt t="200873" x="3527425" y="3017838"/>
          <p14:tracePt t="200891" x="3465513" y="3017838"/>
          <p14:tracePt t="200906" x="3438525" y="3017838"/>
          <p14:tracePt t="200923" x="3419475" y="3017838"/>
          <p14:tracePt t="200939" x="3384550" y="3017838"/>
          <p14:tracePt t="200956" x="3375025" y="3017838"/>
          <p14:tracePt t="200972" x="3357563" y="3017838"/>
          <p14:tracePt t="200989" x="3295650" y="3017838"/>
          <p14:tracePt t="201006" x="3268663" y="3017838"/>
          <p14:tracePt t="201022" x="3232150" y="3017838"/>
          <p14:tracePt t="201039" x="3187700" y="3027363"/>
          <p14:tracePt t="201056" x="3160713" y="3027363"/>
          <p14:tracePt t="201072" x="3143250" y="3027363"/>
          <p14:tracePt t="201089" x="3133725" y="3036888"/>
          <p14:tracePt t="201106" x="3116263" y="3036888"/>
          <p14:tracePt t="201123" x="3108325" y="3036888"/>
          <p14:tracePt t="223381" x="3152775" y="3017838"/>
          <p14:tracePt t="223393" x="3232150" y="2992438"/>
          <p14:tracePt t="223405" x="3313113" y="2938463"/>
          <p14:tracePt t="223417" x="3438525" y="2921000"/>
          <p14:tracePt t="223428" x="3544888" y="2884488"/>
          <p14:tracePt t="223443" x="3660775" y="2867025"/>
          <p14:tracePt t="223459" x="3759200" y="2849563"/>
          <p14:tracePt t="223476" x="3884613" y="2830513"/>
          <p14:tracePt t="223493" x="4241800" y="2830513"/>
          <p14:tracePt t="223510" x="4411663" y="2830513"/>
          <p14:tracePt t="223526" x="4510088" y="2830513"/>
          <p14:tracePt t="223543" x="4652963" y="2830513"/>
          <p14:tracePt t="223560" x="4732338" y="2840038"/>
          <p14:tracePt t="223576" x="4857750" y="2857500"/>
          <p14:tracePt t="223592" x="4911725" y="2867025"/>
          <p14:tracePt t="223609" x="4965700" y="2867025"/>
          <p14:tracePt t="223626" x="5054600" y="2884488"/>
          <p14:tracePt t="223642" x="5081588" y="2884488"/>
          <p14:tracePt t="223658" x="5108575" y="2884488"/>
          <p14:tracePt t="223678" x="5126038" y="2884488"/>
          <p14:tracePt t="223694" x="5143500" y="2894013"/>
          <p14:tracePt t="223712" x="5170488" y="2894013"/>
          <p14:tracePt t="223727" x="5180013" y="2901950"/>
          <p14:tracePt t="223744" x="5197475" y="2911475"/>
          <p14:tracePt t="223762" x="5232400" y="2938463"/>
          <p14:tracePt t="223777" x="5241925" y="2946400"/>
          <p14:tracePt t="223796" x="5259388" y="2955925"/>
          <p14:tracePt t="223811" x="5286375" y="2982913"/>
          <p14:tracePt t="223828" x="5313363" y="2992438"/>
          <p14:tracePt t="223846" x="5357813" y="3027363"/>
          <p14:tracePt t="223861" x="5357813" y="3036888"/>
          <p14:tracePt t="223878" x="5367338" y="3036888"/>
          <p14:tracePt t="223896" x="5375275" y="3044825"/>
          <p14:tracePt t="224101" x="5394325" y="3044825"/>
          <p14:tracePt t="224125" x="5402263" y="3044825"/>
          <p14:tracePt t="224137" x="5411788" y="3044825"/>
          <p14:tracePt t="224150" x="5421313" y="3044825"/>
          <p14:tracePt t="224174" x="5429250" y="3044825"/>
          <p14:tracePt t="224197" x="5438775" y="3044825"/>
          <p14:tracePt t="224234" x="5446713" y="3044825"/>
          <p14:tracePt t="224283" x="5465763" y="3044825"/>
          <p14:tracePt t="224307" x="5473700" y="3044825"/>
          <p14:tracePt t="224343" x="5483225" y="3044825"/>
          <p14:tracePt t="224368" x="5492750" y="3044825"/>
          <p14:tracePt t="224404" x="5500688" y="3044825"/>
          <p14:tracePt t="224452" x="5510213" y="3044825"/>
          <p14:tracePt t="224526" x="5518150" y="3044825"/>
          <p14:tracePt t="224627" x="5518150" y="3036888"/>
          <p14:tracePt t="224663" x="5518150" y="3027363"/>
          <p14:tracePt t="224892" x="5518150" y="3017838"/>
          <p14:tracePt t="224904" x="5510213" y="3017838"/>
          <p14:tracePt t="224977" x="5500688" y="3017838"/>
          <p14:tracePt t="225332" x="5500688" y="3009900"/>
          <p14:tracePt t="225478" x="5510213" y="3009900"/>
          <p14:tracePt t="225503" x="5518150" y="3009900"/>
          <p14:tracePt t="225515" x="5537200" y="3009900"/>
          <p14:tracePt t="225529" x="5545138" y="3009900"/>
          <p14:tracePt t="225545" x="5564188" y="3009900"/>
          <p14:tracePt t="225561" x="5589588" y="3009900"/>
          <p14:tracePt t="225578" x="5661025" y="3009900"/>
          <p14:tracePt t="225595" x="5697538" y="3009900"/>
          <p14:tracePt t="225613" x="5732463" y="3009900"/>
          <p14:tracePt t="225628" x="5741988" y="3009900"/>
          <p14:tracePt t="225644" x="5751513" y="3009900"/>
          <p14:tracePt t="225661" x="5768975" y="3009900"/>
          <p14:tracePt t="225904" x="5759450" y="3009900"/>
          <p14:tracePt t="225930" x="5751513" y="3009900"/>
          <p14:tracePt t="225942" x="5741988" y="3009900"/>
          <p14:tracePt t="225954" x="5724525" y="3009900"/>
          <p14:tracePt t="225966" x="5715000" y="3009900"/>
          <p14:tracePt t="225980" x="5697538" y="3009900"/>
          <p14:tracePt t="226002" x="5688013" y="3009900"/>
          <p14:tracePt t="226014" x="5680075" y="3009900"/>
          <p14:tracePt t="226051" x="5670550" y="3009900"/>
          <p14:tracePt t="226088" x="5661025" y="3009900"/>
          <p14:tracePt t="226150" x="5653088" y="3009900"/>
          <p14:tracePt t="226213" x="5643563" y="3009900"/>
          <p14:tracePt t="226456" x="5626100" y="3009900"/>
          <p14:tracePt t="226481" x="5616575" y="3009900"/>
          <p14:tracePt t="226494" x="5608638" y="3009900"/>
          <p14:tracePt t="226505" x="5589588" y="3009900"/>
          <p14:tracePt t="226518" x="5564188" y="3009900"/>
          <p14:tracePt t="226530" x="5545138" y="3009900"/>
          <p14:tracePt t="226545" x="5518150" y="3009900"/>
          <p14:tracePt t="226561" x="5500688" y="3009900"/>
          <p14:tracePt t="226579" x="5473700" y="3009900"/>
          <p14:tracePt t="226594" x="5465763" y="3009900"/>
          <p14:tracePt t="226616" x="5456238" y="3009900"/>
          <p14:tracePt t="226811" x="5456238" y="3017838"/>
          <p14:tracePt t="226824" x="5465763" y="3017838"/>
          <p14:tracePt t="226860" x="5473700" y="3017838"/>
          <p14:tracePt t="226884" x="5492750" y="3027363"/>
          <p14:tracePt t="226920" x="5500688" y="3027363"/>
          <p14:tracePt t="226957" x="5510213" y="3027363"/>
          <p14:tracePt t="227704" x="5492750" y="3027363"/>
          <p14:tracePt t="227716" x="5483225" y="3027363"/>
          <p14:tracePt t="227730" x="5473700" y="3027363"/>
          <p14:tracePt t="227743" x="5456238" y="3027363"/>
          <p14:tracePt t="227759" x="5446713" y="3027363"/>
          <p14:tracePt t="227776" x="5421313" y="3027363"/>
          <p14:tracePt t="227792" x="5402263" y="3027363"/>
          <p14:tracePt t="227811" x="5394325" y="3027363"/>
          <p14:tracePt t="227829" x="5384800" y="3027363"/>
          <p14:tracePt t="228082" x="5394325" y="3027363"/>
          <p14:tracePt t="228118" x="5402263" y="3027363"/>
          <p14:tracePt t="228156" x="5411788" y="3027363"/>
          <p14:tracePt t="228193" x="5421313" y="3027363"/>
          <p14:tracePt t="228218" x="5429250" y="3027363"/>
          <p14:tracePt t="228230" x="5446713" y="3027363"/>
          <p14:tracePt t="228242" x="5465763" y="3027363"/>
          <p14:tracePt t="228254" x="5473700" y="3027363"/>
          <p14:tracePt t="228267" x="5500688" y="3027363"/>
          <p14:tracePt t="228279" x="5510213" y="3027363"/>
          <p14:tracePt t="228293" x="5527675" y="3027363"/>
          <p14:tracePt t="228309" x="5537200" y="3027363"/>
          <p14:tracePt t="228326" x="5545138" y="3027363"/>
          <p14:tracePt t="228342" x="5589588" y="3027363"/>
          <p14:tracePt t="228359" x="5616575" y="3027363"/>
          <p14:tracePt t="228375" x="5643563" y="3044825"/>
          <p14:tracePt t="228393" x="5688013" y="3044825"/>
          <p14:tracePt t="228411" x="5707063" y="3054350"/>
          <p14:tracePt t="228429" x="5768975" y="3054350"/>
          <p14:tracePt t="228445" x="5795963" y="3063875"/>
          <p14:tracePt t="228461" x="5822950" y="3063875"/>
          <p14:tracePt t="228478" x="5884863" y="3081338"/>
          <p14:tracePt t="228495" x="5921375" y="3081338"/>
          <p14:tracePt t="228512" x="6000750" y="3089275"/>
          <p14:tracePt t="228528" x="6018213" y="3089275"/>
          <p14:tracePt t="228544" x="6045200" y="3089275"/>
          <p14:tracePt t="228562" x="6064250" y="3089275"/>
          <p14:tracePt t="228596" x="6072188" y="3089275"/>
          <p14:tracePt t="228621" x="6081713" y="3089275"/>
          <p14:tracePt t="228659" x="6089650" y="3089275"/>
          <p14:tracePt t="228720" x="6099175" y="3089275"/>
          <p14:tracePt t="228755" x="6116638" y="3089275"/>
          <p14:tracePt t="229362" x="6135688" y="3089275"/>
          <p14:tracePt t="229374" x="6161088" y="3089275"/>
          <p14:tracePt t="229387" x="6180138" y="3089275"/>
          <p14:tracePt t="229398" x="6188075" y="3089275"/>
          <p14:tracePt t="229411" x="6215063" y="3089275"/>
          <p14:tracePt t="229427" x="6224588" y="3089275"/>
          <p14:tracePt t="229444" x="6232525" y="3098800"/>
          <p14:tracePt t="229462" x="6269038" y="3098800"/>
          <p14:tracePt t="229478" x="6286500" y="3098800"/>
          <p14:tracePt t="229497" x="6303963" y="3098800"/>
          <p14:tracePt t="229513" x="6313488" y="3098800"/>
          <p14:tracePt t="229527" x="6340475" y="3098800"/>
          <p14:tracePt t="229544" x="6357938" y="3098800"/>
          <p14:tracePt t="229568" x="6367463" y="3098800"/>
          <p14:tracePt t="229592" x="6375400" y="3098800"/>
          <p14:tracePt t="229691" x="6384925" y="3098800"/>
          <p14:tracePt t="230811" x="6384925" y="3089275"/>
          <p14:tracePt t="232538" x="6375400" y="3089275"/>
          <p14:tracePt t="232611" x="6367463" y="3089275"/>
          <p14:tracePt t="232954" x="6357938" y="3089275"/>
          <p14:tracePt t="233064" x="6350000" y="3089275"/>
          <p14:tracePt t="236005" x="6340475" y="3089275"/>
          <p14:tracePt t="236066" x="6330950" y="3089275"/>
          <p14:tracePt t="236101" x="6313488" y="3089275"/>
          <p14:tracePt t="236125" x="6303963" y="3089275"/>
          <p14:tracePt t="236138" x="6269038" y="3089275"/>
          <p14:tracePt t="236149" x="6251575" y="3089275"/>
          <p14:tracePt t="236161" x="6197600" y="3089275"/>
          <p14:tracePt t="236176" x="6143625" y="3089275"/>
          <p14:tracePt t="236196" x="6089650" y="3089275"/>
          <p14:tracePt t="236213" x="5983288" y="3089275"/>
          <p14:tracePt t="236230" x="5938838" y="3089275"/>
          <p14:tracePt t="236244" x="5902325" y="3089275"/>
          <p14:tracePt t="236263" x="5813425" y="3089275"/>
          <p14:tracePt t="236278" x="5759450" y="3089275"/>
          <p14:tracePt t="236295" x="5707063" y="3089275"/>
          <p14:tracePt t="236311" x="5554663" y="3071813"/>
          <p14:tracePt t="236328" x="5500688" y="3071813"/>
          <p14:tracePt t="236345" x="5375275" y="3063875"/>
          <p14:tracePt t="236361" x="5322888" y="3063875"/>
          <p14:tracePt t="236377" x="5268913" y="3044825"/>
          <p14:tracePt t="236394" x="5180013" y="3036888"/>
          <p14:tracePt t="236410" x="5153025" y="3036888"/>
          <p14:tracePt t="236431" x="5116513" y="3036888"/>
          <p14:tracePt t="236696" x="5072063" y="3036888"/>
          <p14:tracePt t="236711" x="4983163" y="3036888"/>
          <p14:tracePt t="236722" x="4857750" y="3036888"/>
          <p14:tracePt t="236734" x="4714875" y="3044825"/>
          <p14:tracePt t="236746" x="4616450" y="3044825"/>
          <p14:tracePt t="236761" x="4491038" y="3063875"/>
          <p14:tracePt t="236777" x="4375150" y="3063875"/>
          <p14:tracePt t="236797" x="4205288" y="3081338"/>
          <p14:tracePt t="236812" x="4152900" y="3081338"/>
          <p14:tracePt t="236828" x="4108450" y="3081338"/>
          <p14:tracePt t="236844" x="4081463" y="3081338"/>
          <p14:tracePt t="236860" x="4062413" y="3081338"/>
          <p14:tracePt t="236877" x="4054475" y="3081338"/>
          <p14:tracePt t="237147" x="4071938" y="3081338"/>
          <p14:tracePt t="237501" x="4089400" y="3081338"/>
          <p14:tracePt t="237513" x="4098925" y="3081338"/>
          <p14:tracePt t="237525" x="4125913" y="3081338"/>
          <p14:tracePt t="237536" x="4133850" y="3081338"/>
          <p14:tracePt t="237548" x="4143375" y="3081338"/>
          <p14:tracePt t="237561" x="4152900" y="3081338"/>
          <p14:tracePt t="237576" x="4160838" y="3081338"/>
          <p14:tracePt t="260695" x="4108450" y="3081338"/>
          <p14:tracePt t="260708" x="3990975" y="3081338"/>
          <p14:tracePt t="260720" x="3848100" y="3081338"/>
          <p14:tracePt t="260734" x="3679825" y="3063875"/>
          <p14:tracePt t="260749" x="3527425" y="3044825"/>
          <p14:tracePt t="260765" x="3367088" y="3044825"/>
          <p14:tracePt t="260782" x="3054350" y="3027363"/>
          <p14:tracePt t="260799" x="2928938" y="3027363"/>
          <p14:tracePt t="260817" x="2759075" y="3036888"/>
          <p14:tracePt t="260832" x="2705100" y="3036888"/>
          <p14:tracePt t="260849" x="2652713" y="3036888"/>
          <p14:tracePt t="260867" x="2589213" y="3036888"/>
          <p14:tracePt t="260883" x="2581275" y="3036888"/>
          <p14:tracePt t="260901" x="2571750" y="3036888"/>
          <p14:tracePt t="260948" x="2581275" y="3036888"/>
          <p14:tracePt t="260961" x="2589213" y="3036888"/>
          <p14:tracePt t="260973" x="2598738" y="3036888"/>
          <p14:tracePt t="260998" x="2608263" y="3036888"/>
          <p14:tracePt t="261034" x="2625725" y="3036888"/>
          <p14:tracePt t="261046" x="2633663" y="3036888"/>
          <p14:tracePt t="261059" x="2652713" y="3036888"/>
          <p14:tracePt t="261072" x="2679700" y="3036888"/>
          <p14:tracePt t="261085" x="2697163" y="3036888"/>
          <p14:tracePt t="261101" x="2741613" y="3036888"/>
          <p14:tracePt t="261116" x="2795588" y="3036888"/>
          <p14:tracePt t="261132" x="2847975" y="3017838"/>
          <p14:tracePt t="261150" x="3062288" y="3000375"/>
          <p14:tracePt t="261165" x="3187700" y="3000375"/>
          <p14:tracePt t="261182" x="3259138" y="3000375"/>
          <p14:tracePt t="261199" x="3384550" y="3000375"/>
          <p14:tracePt t="261216" x="3438525" y="3000375"/>
          <p14:tracePt t="261233" x="3562350" y="3000375"/>
          <p14:tracePt t="261249" x="3616325" y="3000375"/>
          <p14:tracePt t="261266" x="3660775" y="3000375"/>
          <p14:tracePt t="261283" x="3705225" y="3000375"/>
          <p14:tracePt t="261299" x="3724275" y="3000375"/>
          <p14:tracePt t="261317" x="3786188" y="3000375"/>
          <p14:tracePt t="261333" x="3830638" y="3000375"/>
          <p14:tracePt t="261349" x="3867150" y="3000375"/>
          <p14:tracePt t="261363" x="3884613" y="3000375"/>
          <p14:tracePt t="261381" x="3938588" y="3017838"/>
          <p14:tracePt t="261397" x="3946525" y="3017838"/>
          <p14:tracePt t="261418" x="3956050" y="3017838"/>
          <p14:tracePt t="261478" x="3965575" y="3017838"/>
          <p14:tracePt t="270685" x="3956050" y="3027363"/>
          <p14:tracePt t="270697" x="3929063" y="3054350"/>
          <p14:tracePt t="270709" x="3902075" y="3054350"/>
          <p14:tracePt t="270722" x="3894138" y="3063875"/>
          <p14:tracePt t="270735" x="3867150" y="3071813"/>
          <p14:tracePt t="270750" x="3848100" y="3089275"/>
          <p14:tracePt t="270767" x="3795713" y="3089275"/>
          <p14:tracePt t="270785" x="3660775" y="3135313"/>
          <p14:tracePt t="270800" x="3581400" y="3143250"/>
          <p14:tracePt t="270819" x="3375025" y="3197225"/>
          <p14:tracePt t="270835" x="3276600" y="3214688"/>
          <p14:tracePt t="270851" x="3179763" y="3232150"/>
          <p14:tracePt t="270866" x="2938463" y="3251200"/>
          <p14:tracePt t="270881" x="2795588" y="3251200"/>
          <p14:tracePt t="270898" x="2643188" y="3268663"/>
          <p14:tracePt t="270915" x="2357438" y="3286125"/>
          <p14:tracePt t="270931" x="2232025" y="3322638"/>
          <p14:tracePt t="270947" x="2133600" y="3340100"/>
          <p14:tracePt t="270964" x="2081213" y="3340100"/>
          <p14:tracePt t="270981" x="2000250" y="3340100"/>
          <p14:tracePt t="270997" x="1965325" y="3340100"/>
          <p14:tracePt t="272021" x="1938338" y="3340100"/>
          <p14:tracePt t="272033" x="1919288" y="3340100"/>
          <p14:tracePt t="272044" x="1893888" y="3340100"/>
          <p14:tracePt t="272056" x="1857375" y="3330575"/>
          <p14:tracePt t="272068" x="1830388" y="3330575"/>
          <p14:tracePt t="272084" x="1795463" y="3322638"/>
          <p14:tracePt t="272100" x="1751013" y="3303588"/>
          <p14:tracePt t="272118" x="1679575" y="3295650"/>
          <p14:tracePt t="272133" x="1643063" y="3295650"/>
          <p14:tracePt t="272153" x="1589088" y="3278188"/>
          <p14:tracePt t="272165" x="1571625" y="3278188"/>
          <p14:tracePt t="272182" x="1527175" y="3268663"/>
          <p14:tracePt t="272198" x="1517650" y="3268663"/>
          <p14:tracePt t="272214" x="1465263" y="3259138"/>
          <p14:tracePt t="272234" x="1455738" y="3259138"/>
          <p14:tracePt t="272251" x="1401763" y="3241675"/>
          <p14:tracePt t="272267" x="1384300" y="3241675"/>
          <p14:tracePt t="272284" x="1374775" y="3232150"/>
          <p14:tracePt t="272301" x="1330325" y="3232150"/>
          <p14:tracePt t="272316" x="1322388" y="3224213"/>
          <p14:tracePt t="272336" x="1276350" y="3224213"/>
          <p14:tracePt t="272350" x="1258888" y="3224213"/>
          <p14:tracePt t="272367" x="1250950" y="3224213"/>
          <p14:tracePt t="272385" x="1231900" y="3214688"/>
          <p14:tracePt t="272402" x="1214438" y="3214688"/>
          <p14:tracePt t="272417" x="1187450" y="3214688"/>
          <p14:tracePt t="272434" x="1152525" y="3206750"/>
          <p14:tracePt t="272450" x="1133475" y="3206750"/>
          <p14:tracePt t="272468" x="1089025" y="3206750"/>
          <p14:tracePt t="272484" x="1081088" y="3206750"/>
          <p14:tracePt t="272500" x="1062038" y="3206750"/>
          <p14:tracePt t="272519" x="1054100" y="3206750"/>
          <p14:tracePt t="272535" x="1044575" y="3206750"/>
          <p14:tracePt t="272549" x="1027113" y="3206750"/>
          <p14:tracePt t="272565" x="1017588" y="3206750"/>
          <p14:tracePt t="272583" x="982663" y="3206750"/>
          <p14:tracePt t="272599" x="973138" y="3206750"/>
          <p14:tracePt t="272614" x="965200" y="3206750"/>
          <p14:tracePt t="272631" x="928688" y="3206750"/>
          <p14:tracePt t="272648" x="919163" y="3206750"/>
          <p14:tracePt t="272666" x="911225" y="3206750"/>
          <p14:tracePt t="272684" x="901700" y="3206750"/>
          <p14:tracePt t="272702" x="884238" y="3206750"/>
          <p14:tracePt t="272717" x="866775" y="3206750"/>
          <p14:tracePt t="272734" x="857250" y="3206750"/>
          <p14:tracePt t="272752" x="830263" y="3214688"/>
          <p14:tracePt t="272767" x="803275" y="3224213"/>
          <p14:tracePt t="272784" x="785813" y="3224213"/>
          <p14:tracePt t="272802" x="731838" y="3251200"/>
          <p14:tracePt t="272817" x="714375" y="3251200"/>
          <p14:tracePt t="272835" x="679450" y="3278188"/>
          <p14:tracePt t="272849" x="669925" y="3278188"/>
          <p14:tracePt t="272865" x="652463" y="3278188"/>
          <p14:tracePt t="272885" x="642938" y="3286125"/>
          <p14:tracePt t="272901" x="633413" y="3286125"/>
          <p14:tracePt t="272932" x="625475" y="3286125"/>
          <p14:tracePt t="272946" x="625475" y="3295650"/>
          <p14:tracePt t="272960" x="615950" y="3295650"/>
          <p14:tracePt t="272971" x="608013" y="3303588"/>
          <p14:tracePt t="272985" x="608013" y="3313113"/>
          <p14:tracePt t="273000" x="598488" y="3313113"/>
          <p14:tracePt t="273017" x="598488" y="3322638"/>
          <p14:tracePt t="273032" x="581025" y="3322638"/>
          <p14:tracePt t="273048" x="581025" y="3330575"/>
          <p14:tracePt t="273078" x="581025" y="3349625"/>
          <p14:tracePt t="273140" x="581025" y="3357563"/>
          <p14:tracePt t="273164" x="581025" y="3367088"/>
          <p14:tracePt t="273189" x="581025" y="3375025"/>
          <p14:tracePt t="273213" x="581025" y="3384550"/>
          <p14:tracePt t="273237" x="581025" y="3394075"/>
          <p14:tracePt t="273262" x="581025" y="3402013"/>
          <p14:tracePt t="273286" x="581025" y="3421063"/>
          <p14:tracePt t="273298" x="588963" y="3421063"/>
          <p14:tracePt t="273310" x="588963" y="3429000"/>
          <p14:tracePt t="273334" x="588963" y="3438525"/>
          <p14:tracePt t="273359" x="598488" y="3446463"/>
          <p14:tracePt t="273384" x="608013" y="3455988"/>
          <p14:tracePt t="273398" x="615950" y="3465513"/>
          <p14:tracePt t="273406" x="625475" y="3473450"/>
          <p14:tracePt t="273419" x="633413" y="3482975"/>
          <p14:tracePt t="273434" x="642938" y="3482975"/>
          <p14:tracePt t="273450" x="660400" y="3500438"/>
          <p14:tracePt t="273468" x="679450" y="3517900"/>
          <p14:tracePt t="273485" x="687388" y="3527425"/>
          <p14:tracePt t="273501" x="696913" y="3536950"/>
          <p14:tracePt t="273516" x="714375" y="3554413"/>
          <p14:tracePt t="273531" x="731838" y="3581400"/>
          <p14:tracePt t="273548" x="741363" y="3589338"/>
          <p14:tracePt t="273564" x="776288" y="3635375"/>
          <p14:tracePt t="273581" x="785813" y="3662363"/>
          <p14:tracePt t="273598" x="812800" y="3679825"/>
          <p14:tracePt t="273614" x="847725" y="3724275"/>
          <p14:tracePt t="273631" x="874713" y="3733800"/>
          <p14:tracePt t="273648" x="919163" y="3759200"/>
          <p14:tracePt t="273664" x="946150" y="3759200"/>
          <p14:tracePt t="273681" x="973138" y="3778250"/>
          <p14:tracePt t="273698" x="1098550" y="3768725"/>
          <p14:tracePt t="273714" x="1196975" y="3751263"/>
          <p14:tracePt t="273731" x="1322388" y="3714750"/>
          <p14:tracePt t="273750" x="1500188" y="3670300"/>
          <p14:tracePt t="273767" x="1562100" y="3652838"/>
          <p14:tracePt t="273785" x="1633538" y="3643313"/>
          <p14:tracePt t="273800" x="1660525" y="3625850"/>
          <p14:tracePt t="273816" x="1687513" y="3616325"/>
          <p14:tracePt t="273833" x="1731963" y="3589338"/>
          <p14:tracePt t="273850" x="1741488" y="3581400"/>
          <p14:tracePt t="273867" x="1768475" y="3544888"/>
          <p14:tracePt t="273883" x="1776413" y="3536950"/>
          <p14:tracePt t="273900" x="1776413" y="3527425"/>
          <p14:tracePt t="273918" x="1785938" y="3517900"/>
          <p14:tracePt t="273934" x="1785938" y="3509963"/>
          <p14:tracePt t="273955" x="1785938" y="3500438"/>
          <p14:tracePt t="273966" x="1785938" y="3482975"/>
          <p14:tracePt t="273991" x="1785938" y="3473450"/>
          <p14:tracePt t="274003" x="1785938" y="3465513"/>
          <p14:tracePt t="274027" x="1785938" y="3455988"/>
          <p14:tracePt t="274052" x="1758950" y="3446463"/>
          <p14:tracePt t="274063" x="1751013" y="3421063"/>
          <p14:tracePt t="274075" x="1724025" y="3411538"/>
          <p14:tracePt t="274088" x="1697038" y="3394075"/>
          <p14:tracePt t="274100" x="1679575" y="3384550"/>
          <p14:tracePt t="274115" x="1633538" y="3357563"/>
          <p14:tracePt t="274132" x="1616075" y="3357563"/>
          <p14:tracePt t="274151" x="1589088" y="3349625"/>
          <p14:tracePt t="274167" x="1571625" y="3349625"/>
          <p14:tracePt t="274185" x="1527175" y="3340100"/>
          <p14:tracePt t="274200" x="1490663" y="3322638"/>
          <p14:tracePt t="274217" x="1411288" y="3303588"/>
          <p14:tracePt t="274235" x="1258888" y="3295650"/>
          <p14:tracePt t="274250" x="1204913" y="3278188"/>
          <p14:tracePt t="274267" x="1169988" y="3268663"/>
          <p14:tracePt t="274284" x="1081088" y="3268663"/>
          <p14:tracePt t="274301" x="1036638" y="3251200"/>
          <p14:tracePt t="274318" x="928688" y="3241675"/>
          <p14:tracePt t="274334" x="893763" y="3241675"/>
          <p14:tracePt t="274349" x="857250" y="3241675"/>
          <p14:tracePt t="274366" x="776288" y="3224213"/>
          <p14:tracePt t="274381" x="750888" y="3214688"/>
          <p14:tracePt t="274399" x="714375" y="3214688"/>
          <p14:tracePt t="274416" x="652463" y="3206750"/>
          <p14:tracePt t="274431" x="625475" y="3206750"/>
          <p14:tracePt t="274448" x="608013" y="3206750"/>
          <p14:tracePt t="274465" x="571500" y="3206750"/>
          <p14:tracePt t="274481" x="561975" y="3206750"/>
          <p14:tracePt t="274498" x="554038" y="3206750"/>
          <p14:tracePt t="274538" x="554038" y="3214688"/>
          <p14:tracePt t="274563" x="554038" y="3224213"/>
          <p14:tracePt t="274575" x="554038" y="3232150"/>
          <p14:tracePt t="274600" x="554038" y="3241675"/>
          <p14:tracePt t="274613" x="554038" y="3251200"/>
          <p14:tracePt t="274624" x="561975" y="3278188"/>
          <p14:tracePt t="274636" x="571500" y="3286125"/>
          <p14:tracePt t="274649" x="588963" y="3322638"/>
          <p14:tracePt t="274666" x="598488" y="3349625"/>
          <p14:tracePt t="274682" x="608013" y="3367088"/>
          <p14:tracePt t="274699" x="633413" y="3402013"/>
          <p14:tracePt t="274715" x="642938" y="3411538"/>
          <p14:tracePt t="274733" x="679450" y="3446463"/>
          <p14:tracePt t="274749" x="696913" y="3455988"/>
          <p14:tracePt t="274765" x="723900" y="3473450"/>
          <p14:tracePt t="274783" x="741363" y="3492500"/>
          <p14:tracePt t="274799" x="768350" y="3492500"/>
          <p14:tracePt t="274816" x="776288" y="3500438"/>
          <p14:tracePt t="274833" x="822325" y="3509963"/>
          <p14:tracePt t="274849" x="839788" y="3527425"/>
          <p14:tracePt t="274866" x="866775" y="3527425"/>
          <p14:tracePt t="274882" x="866775" y="3536950"/>
          <p14:tracePt t="274903" x="884238" y="3536950"/>
          <p14:tracePt t="274918" x="893763" y="3536950"/>
          <p14:tracePt t="274934" x="901700" y="3536950"/>
          <p14:tracePt t="274952" x="946150" y="3544888"/>
          <p14:tracePt t="274968" x="1000125" y="3544888"/>
          <p14:tracePt t="274984" x="1044575" y="3544888"/>
          <p14:tracePt t="275000" x="1081088" y="3544888"/>
          <p14:tracePt t="275017" x="1125538" y="3544888"/>
          <p14:tracePt t="275034" x="1160463" y="3544888"/>
          <p14:tracePt t="275052" x="1241425" y="3536950"/>
          <p14:tracePt t="275067" x="1295400" y="3527425"/>
          <p14:tracePt t="275084" x="1330325" y="3509963"/>
          <p14:tracePt t="275102" x="1384300" y="3492500"/>
          <p14:tracePt t="275117" x="1393825" y="3492500"/>
          <p14:tracePt t="275135" x="1401763" y="3492500"/>
          <p14:tracePt t="275160" x="1411288" y="3492500"/>
          <p14:tracePt t="275172" x="1411288" y="3482975"/>
          <p14:tracePt t="275185" x="1419225" y="3482975"/>
          <p14:tracePt t="275201" x="1438275" y="3465513"/>
          <p14:tracePt t="275217" x="1446213" y="3455988"/>
          <p14:tracePt t="275233" x="1455738" y="3455988"/>
          <p14:tracePt t="275256" x="1455738" y="3446463"/>
          <p14:tracePt t="275304" x="1455738" y="3438525"/>
          <p14:tracePt t="275354" x="1446213" y="3429000"/>
          <p14:tracePt t="275379" x="1428750" y="3429000"/>
          <p14:tracePt t="275391" x="1419225" y="3421063"/>
          <p14:tracePt t="275403" x="1384300" y="3402013"/>
          <p14:tracePt t="275418" x="1330325" y="3394075"/>
          <p14:tracePt t="275434" x="1276350" y="3375025"/>
          <p14:tracePt t="275452" x="1196975" y="3349625"/>
          <p14:tracePt t="275467" x="1179513" y="3349625"/>
          <p14:tracePt t="275484" x="1152525" y="3340100"/>
          <p14:tracePt t="275502" x="1133475" y="3340100"/>
          <p14:tracePt t="275518" x="1108075" y="3340100"/>
          <p14:tracePt t="275534" x="1098550" y="3340100"/>
          <p14:tracePt t="275552" x="1036638" y="3330575"/>
          <p14:tracePt t="275567" x="1000125" y="3330575"/>
          <p14:tracePt t="275586" x="938213" y="3330575"/>
          <p14:tracePt t="275601" x="919163" y="3313113"/>
          <p14:tracePt t="275617" x="893763" y="3313113"/>
          <p14:tracePt t="275635" x="874713" y="3313113"/>
          <p14:tracePt t="275652" x="847725" y="3313113"/>
          <p14:tracePt t="275667" x="839788" y="3303588"/>
          <p14:tracePt t="275682" x="812800" y="3295650"/>
          <p14:tracePt t="275699" x="795338" y="3295650"/>
          <p14:tracePt t="275715" x="785813" y="3295650"/>
          <p14:tracePt t="275732" x="776288" y="3295650"/>
          <p14:tracePt t="275749" x="768350" y="3295650"/>
          <p14:tracePt t="275778" x="758825" y="3295650"/>
          <p14:tracePt t="277938" x="785813" y="3313113"/>
          <p14:tracePt t="277950" x="839788" y="3357563"/>
          <p14:tracePt t="277962" x="884238" y="3394075"/>
          <p14:tracePt t="277974" x="946150" y="3429000"/>
          <p14:tracePt t="277988" x="982663" y="3438525"/>
          <p14:tracePt t="278002" x="1017588" y="3455988"/>
          <p14:tracePt t="278017" x="1071563" y="3455988"/>
          <p14:tracePt t="278034" x="1125538" y="3455988"/>
          <p14:tracePt t="278051" x="1231900" y="3455988"/>
          <p14:tracePt t="278068" x="1285875" y="3455988"/>
          <p14:tracePt t="278085" x="1393825" y="3455988"/>
          <p14:tracePt t="278100" x="1446213" y="3465513"/>
          <p14:tracePt t="278116" x="1490663" y="3465513"/>
          <p14:tracePt t="278132" x="1581150" y="3465513"/>
          <p14:tracePt t="278149" x="1616075" y="3465513"/>
          <p14:tracePt t="278165" x="1660525" y="3465513"/>
          <p14:tracePt t="278182" x="1687513" y="3465513"/>
          <p14:tracePt t="278198" x="1697038" y="3465513"/>
          <p14:tracePt t="278215" x="1714500" y="3465513"/>
          <p14:tracePt t="278232" x="1731963" y="3473450"/>
          <p14:tracePt t="278249" x="1751013" y="3473450"/>
          <p14:tracePt t="278266" x="1803400" y="3492500"/>
          <p14:tracePt t="278284" x="1812925" y="3492500"/>
          <p14:tracePt t="278303" x="1822450" y="3492500"/>
          <p14:tracePt t="278327" x="1830388" y="3492500"/>
          <p14:tracePt t="278353" x="1839913" y="3500438"/>
          <p14:tracePt t="278366" x="1857375" y="3500438"/>
          <p14:tracePt t="278377" x="1884363" y="3500438"/>
          <p14:tracePt t="278390" x="1911350" y="3509963"/>
          <p14:tracePt t="278407" x="1919288" y="3509963"/>
          <p14:tracePt t="278423" x="1938338" y="3509963"/>
          <p14:tracePt t="278434" x="1946275" y="3509963"/>
          <p14:tracePt t="278450" x="1973263" y="3509963"/>
          <p14:tracePt t="278466" x="1982788" y="3509963"/>
          <p14:tracePt t="278483" x="1990725" y="3517900"/>
          <p14:tracePt t="278500" x="2009775" y="3517900"/>
          <p14:tracePt t="278517" x="2036763" y="3517900"/>
          <p14:tracePt t="278533" x="2044700" y="3527425"/>
          <p14:tracePt t="278549" x="2071688" y="3527425"/>
          <p14:tracePt t="278566" x="2089150" y="3527425"/>
          <p14:tracePt t="278583" x="2098675" y="3527425"/>
          <p14:tracePt t="278600" x="2108200" y="3527425"/>
          <p14:tracePt t="278619" x="2116138" y="3527425"/>
          <p14:tracePt t="279393" x="2108200" y="3527425"/>
          <p14:tracePt t="279428" x="2098675" y="3527425"/>
          <p14:tracePt t="279778" x="2081213" y="3544888"/>
          <p14:tracePt t="279804" x="2071688" y="3554413"/>
          <p14:tracePt t="279826" x="2062163" y="3563938"/>
          <p14:tracePt t="279863" x="2062163" y="3571875"/>
          <p14:tracePt t="279887" x="2054225" y="3571875"/>
          <p14:tracePt t="279922" x="2054225" y="3581400"/>
          <p14:tracePt t="280023" x="2054225" y="3589338"/>
          <p14:tracePt t="280034" x="2062163" y="3589338"/>
          <p14:tracePt t="280046" x="2071688" y="3598863"/>
          <p14:tracePt t="280059" x="2089150" y="3598863"/>
          <p14:tracePt t="280071" x="2098675" y="3598863"/>
          <p14:tracePt t="280086" x="2108200" y="3616325"/>
          <p14:tracePt t="280101" x="2116138" y="3616325"/>
          <p14:tracePt t="280132" x="2125663" y="3616325"/>
          <p14:tracePt t="280156" x="2133600" y="3616325"/>
          <p14:tracePt t="280168" x="2143125" y="3616325"/>
          <p14:tracePt t="280180" x="2160588" y="3625850"/>
          <p14:tracePt t="280192" x="2170113" y="3625850"/>
          <p14:tracePt t="280217" x="2179638" y="3625850"/>
          <p14:tracePt t="280242" x="2187575" y="3625850"/>
          <p14:tracePt t="280265" x="2197100" y="3625850"/>
          <p14:tracePt t="280289" x="2205038" y="3625850"/>
          <p14:tracePt t="280313" x="2214563" y="3625850"/>
          <p14:tracePt t="280336" x="2224088" y="3625850"/>
          <p14:tracePt t="280348" x="2241550" y="3625850"/>
          <p14:tracePt t="280361" x="2251075" y="3625850"/>
          <p14:tracePt t="280372" x="2259013" y="3635375"/>
          <p14:tracePt t="280385" x="2276475" y="3635375"/>
          <p14:tracePt t="280399" x="2303463" y="3635375"/>
          <p14:tracePt t="280415" x="2322513" y="3635375"/>
          <p14:tracePt t="280432" x="2366963" y="3635375"/>
          <p14:tracePt t="280448" x="2428875" y="3635375"/>
          <p14:tracePt t="280465" x="2465388" y="3635375"/>
          <p14:tracePt t="280482" x="2509838" y="3625850"/>
          <p14:tracePt t="280501" x="2544763" y="3616325"/>
          <p14:tracePt t="280521" x="2598738" y="3616325"/>
          <p14:tracePt t="280535" x="2616200" y="3608388"/>
          <p14:tracePt t="280551" x="2660650" y="3608388"/>
          <p14:tracePt t="280569" x="2705100" y="3608388"/>
          <p14:tracePt t="280585" x="2724150" y="3589338"/>
          <p14:tracePt t="280602" x="2751138" y="3589338"/>
          <p14:tracePt t="280619" x="2786063" y="3589338"/>
          <p14:tracePt t="280634" x="2803525" y="3589338"/>
          <p14:tracePt t="280653" x="2847975" y="3589338"/>
          <p14:tracePt t="280668" x="2874963" y="3589338"/>
          <p14:tracePt t="280684" x="2894013" y="3589338"/>
          <p14:tracePt t="280703" x="2919413" y="3589338"/>
          <p14:tracePt t="280719" x="2928938" y="3589338"/>
          <p14:tracePt t="280735" x="2938463" y="3589338"/>
          <p14:tracePt t="280749" x="2965450" y="3589338"/>
          <p14:tracePt t="280766" x="2990850" y="3589338"/>
          <p14:tracePt t="280782" x="3009900" y="3589338"/>
          <p14:tracePt t="280799" x="3089275" y="3589338"/>
          <p14:tracePt t="280816" x="3125788" y="3589338"/>
          <p14:tracePt t="280833" x="3205163" y="3598863"/>
          <p14:tracePt t="280849" x="3259138" y="3598863"/>
          <p14:tracePt t="280866" x="3313113" y="3598863"/>
          <p14:tracePt t="280883" x="3419475" y="3598863"/>
          <p14:tracePt t="280899" x="3455988" y="3598863"/>
          <p14:tracePt t="281141" x="3589338" y="3589338"/>
          <p14:tracePt t="281153" x="3759200" y="3554413"/>
          <p14:tracePt t="281167" x="3973513" y="3509963"/>
          <p14:tracePt t="281183" x="4187825" y="3492500"/>
          <p14:tracePt t="281199" x="4429125" y="3473450"/>
          <p14:tracePt t="281215" x="4759325" y="3473450"/>
          <p14:tracePt t="281232" x="4857750" y="3473450"/>
          <p14:tracePt t="281249" x="5054600" y="3473450"/>
          <p14:tracePt t="281265" x="5126038" y="3473450"/>
          <p14:tracePt t="281282" x="5197475" y="3473450"/>
          <p14:tracePt t="281299" x="5286375" y="3473450"/>
          <p14:tracePt t="281315" x="5340350" y="3473450"/>
          <p14:tracePt t="281332" x="5384800" y="3455988"/>
          <p14:tracePt t="281348" x="5456238" y="3455988"/>
          <p14:tracePt t="281365" x="5465763" y="3455988"/>
          <p14:tracePt t="281383" x="5500688" y="3455988"/>
          <p14:tracePt t="281399" x="5510213" y="3455988"/>
          <p14:tracePt t="281415" x="5518150" y="3455988"/>
          <p14:tracePt t="281432" x="5554663" y="3455988"/>
          <p14:tracePt t="281449" x="5564188" y="3455988"/>
          <p14:tracePt t="281465" x="5572125" y="3455988"/>
          <p14:tracePt t="281482" x="5608638" y="3473450"/>
          <p14:tracePt t="281499" x="5616575" y="3482975"/>
          <p14:tracePt t="281516" x="5653088" y="3492500"/>
          <p14:tracePt t="281532" x="5670550" y="3492500"/>
          <p14:tracePt t="281549" x="5680075" y="3500438"/>
          <p14:tracePt t="281566" x="5715000" y="3500438"/>
          <p14:tracePt t="281582" x="5732463" y="3517900"/>
          <p14:tracePt t="281599" x="5741988" y="3517900"/>
          <p14:tracePt t="281615" x="5778500" y="3517900"/>
          <p14:tracePt t="281632" x="5786438" y="3527425"/>
          <p14:tracePt t="281649" x="5803900" y="3527425"/>
          <p14:tracePt t="281675" x="5813425" y="3536950"/>
          <p14:tracePt t="281687" x="5830888" y="3536950"/>
          <p14:tracePt t="281701" x="5840413" y="3544888"/>
          <p14:tracePt t="281718" x="5857875" y="3554413"/>
          <p14:tracePt t="281736" x="5875338" y="3571875"/>
          <p14:tracePt t="281752" x="5894388" y="3589338"/>
          <p14:tracePt t="281766" x="5902325" y="3589338"/>
          <p14:tracePt t="281784" x="5911850" y="3598863"/>
          <p14:tracePt t="281818" x="5921375" y="3598863"/>
          <p14:tracePt t="281880" x="5929313" y="3598863"/>
          <p14:tracePt t="282053" x="5921375" y="3598863"/>
          <p14:tracePt t="282064" x="5911850" y="3598863"/>
          <p14:tracePt t="282076" x="5902325" y="3598863"/>
          <p14:tracePt t="282088" x="5884863" y="3598863"/>
          <p14:tracePt t="282103" x="5875338" y="3598863"/>
          <p14:tracePt t="282118" x="5857875" y="3598863"/>
          <p14:tracePt t="282136" x="5822950" y="3598863"/>
          <p14:tracePt t="282152" x="5803900" y="3598863"/>
          <p14:tracePt t="282169" x="5768975" y="3598863"/>
          <p14:tracePt t="282184" x="5670550" y="3598863"/>
          <p14:tracePt t="282199" x="5599113" y="3598863"/>
          <p14:tracePt t="282216" x="5500688" y="3589338"/>
          <p14:tracePt t="282233" x="5160963" y="3554413"/>
          <p14:tracePt t="282249" x="4894263" y="3509963"/>
          <p14:tracePt t="282266" x="4589463" y="3492500"/>
          <p14:tracePt t="282283" x="3803650" y="3357563"/>
          <p14:tracePt t="282299" x="3348038" y="3187700"/>
          <p14:tracePt t="282317" x="2446338" y="2849563"/>
          <p14:tracePt t="282333" x="2143125" y="2732088"/>
          <p14:tracePt t="282349" x="1946275" y="2635250"/>
          <p14:tracePt t="282367" x="1687513" y="2527300"/>
          <p14:tracePt t="282383" x="1633538" y="2509838"/>
          <p14:tracePt t="282745" x="1465263" y="2517775"/>
          <p14:tracePt t="282758" x="1312863" y="2554288"/>
          <p14:tracePt t="282770" x="1187450" y="2589213"/>
          <p14:tracePt t="282785" x="1062038" y="2625725"/>
          <p14:tracePt t="282802" x="965200" y="2679700"/>
          <p14:tracePt t="282819" x="776288" y="2751138"/>
          <p14:tracePt t="282834" x="741363" y="2778125"/>
          <p14:tracePt t="282852" x="696913" y="2803525"/>
          <p14:tracePt t="282870" x="633413" y="2849563"/>
          <p14:tracePt t="282885" x="608013" y="2894013"/>
          <p14:tracePt t="282904" x="581025" y="2928938"/>
          <p14:tracePt t="282919" x="571500" y="2946400"/>
          <p14:tracePt t="282939" x="561975" y="2955925"/>
          <p14:tracePt t="282976" x="561975" y="2973388"/>
          <p14:tracePt t="283061" x="561975" y="2992438"/>
          <p14:tracePt t="283073" x="581025" y="3027363"/>
          <p14:tracePt t="283086" x="581025" y="3054350"/>
          <p14:tracePt t="283100" x="588963" y="3081338"/>
          <p14:tracePt t="283116" x="588963" y="3098800"/>
          <p14:tracePt t="283134" x="598488" y="3125788"/>
          <p14:tracePt t="283150" x="598488" y="3135313"/>
          <p14:tracePt t="283170" x="598488" y="3152775"/>
          <p14:tracePt t="283184" x="598488" y="3179763"/>
          <p14:tracePt t="283201" x="598488" y="3214688"/>
          <p14:tracePt t="283220" x="571500" y="3278188"/>
          <p14:tracePt t="283233" x="554038" y="3303588"/>
          <p14:tracePt t="283250" x="554038" y="3330575"/>
          <p14:tracePt t="283268" x="544513" y="3349625"/>
          <p14:tracePt t="283283" x="536575" y="3349625"/>
          <p14:tracePt t="283300" x="536575" y="3357563"/>
          <p14:tracePt t="283318" x="527050" y="3402013"/>
          <p14:tracePt t="283334" x="509588" y="3429000"/>
          <p14:tracePt t="283350" x="500063" y="3455988"/>
          <p14:tracePt t="283367" x="490538" y="3473450"/>
          <p14:tracePt t="283384" x="490538" y="3482975"/>
          <p14:tracePt t="283403" x="490538" y="3500438"/>
          <p14:tracePt t="283417" x="482600" y="3509963"/>
          <p14:tracePt t="283433" x="482600" y="3527425"/>
          <p14:tracePt t="283451" x="482600" y="3536950"/>
          <p14:tracePt t="283467" x="482600" y="3544888"/>
          <p14:tracePt t="283484" x="473075" y="3554413"/>
          <p14:tracePt t="283500" x="455613" y="3589338"/>
          <p14:tracePt t="283517" x="455613" y="3598863"/>
          <p14:tracePt t="283533" x="446088" y="3643313"/>
          <p14:tracePt t="283549" x="438150" y="3652838"/>
          <p14:tracePt t="283566" x="438150" y="3670300"/>
          <p14:tracePt t="283583" x="438150" y="3697288"/>
          <p14:tracePt t="283599" x="438150" y="3706813"/>
          <p14:tracePt t="283619" x="438150" y="3714750"/>
          <p14:tracePt t="284689" x="465138" y="3724275"/>
          <p14:tracePt t="284701" x="500063" y="3741738"/>
          <p14:tracePt t="284713" x="527050" y="3751263"/>
          <p14:tracePt t="284726" x="554038" y="3759200"/>
          <p14:tracePt t="284737" x="571500" y="3778250"/>
          <p14:tracePt t="284752" x="588963" y="3786188"/>
          <p14:tracePt t="284768" x="598488" y="3795713"/>
          <p14:tracePt t="284787" x="615950" y="3805238"/>
          <p14:tracePt t="284802" x="625475" y="3813175"/>
          <p14:tracePt t="284818" x="633413" y="3822700"/>
          <p14:tracePt t="284837" x="660400" y="3840163"/>
          <p14:tracePt t="284851" x="660400" y="3849688"/>
          <p14:tracePt t="284867" x="669925" y="3849688"/>
          <p14:tracePt t="284883" x="669925" y="3857625"/>
          <p14:tracePt t="284906" x="679450" y="3857625"/>
          <p14:tracePt t="284918" x="687388" y="3867150"/>
          <p14:tracePt t="284933" x="696913" y="3876675"/>
          <p14:tracePt t="284949" x="704850" y="3876675"/>
          <p14:tracePt t="284966" x="714375" y="3884613"/>
          <p14:tracePt t="284991" x="731838" y="3894138"/>
          <p14:tracePt t="285164" x="741363" y="3894138"/>
          <p14:tracePt t="285224" x="750888" y="3894138"/>
          <p14:tracePt t="285405" x="758825" y="3894138"/>
          <p14:tracePt t="285431" x="758825" y="3911600"/>
          <p14:tracePt t="285479" x="768350" y="3911600"/>
          <p14:tracePt t="285600" x="776288" y="3911600"/>
          <p14:tracePt t="285675" x="785813" y="3911600"/>
          <p14:tracePt t="285699" x="795338" y="3911600"/>
          <p14:tracePt t="285712" x="812800" y="3921125"/>
          <p14:tracePt t="285723" x="822325" y="3921125"/>
          <p14:tracePt t="285737" x="830263" y="3921125"/>
          <p14:tracePt t="285752" x="847725" y="3929063"/>
          <p14:tracePt t="285769" x="874713" y="3929063"/>
          <p14:tracePt t="285785" x="965200" y="3948113"/>
          <p14:tracePt t="285800" x="1044575" y="3948113"/>
          <p14:tracePt t="285816" x="1116013" y="3948113"/>
          <p14:tracePt t="285833" x="1446213" y="3938588"/>
          <p14:tracePt t="285849" x="1598613" y="3921125"/>
          <p14:tracePt t="285866" x="1670050" y="3902075"/>
          <p14:tracePt t="285883" x="1768475" y="3876675"/>
          <p14:tracePt t="285902" x="1803400" y="3857625"/>
          <p14:tracePt t="285920" x="1857375" y="3840163"/>
          <p14:tracePt t="285935" x="1884363" y="3822700"/>
          <p14:tracePt t="285952" x="1893888" y="3813175"/>
          <p14:tracePt t="285969" x="1901825" y="3795713"/>
          <p14:tracePt t="285985" x="1901825" y="3786188"/>
          <p14:tracePt t="286004" x="1901825" y="3778250"/>
          <p14:tracePt t="286018" x="1884363" y="3741738"/>
          <p14:tracePt t="286035" x="1839913" y="3679825"/>
          <p14:tracePt t="286054" x="1704975" y="3509963"/>
          <p14:tracePt t="286069" x="1660525" y="3465513"/>
          <p14:tracePt t="286086" x="1633538" y="3438525"/>
          <p14:tracePt t="286103" x="1616075" y="3402013"/>
          <p14:tracePt t="286118" x="1608138" y="3394075"/>
          <p14:tracePt t="286139" x="1598613" y="3394075"/>
          <p14:tracePt t="286235" x="1581150" y="3394075"/>
          <p14:tracePt t="286247" x="1562100" y="3394075"/>
          <p14:tracePt t="286259" x="1536700" y="3384550"/>
          <p14:tracePt t="286271" x="1500188" y="3384550"/>
          <p14:tracePt t="286283" x="1465263" y="3384550"/>
          <p14:tracePt t="286300" x="1419225" y="3402013"/>
          <p14:tracePt t="286316" x="1384300" y="3429000"/>
          <p14:tracePt t="286334" x="1330325" y="3455988"/>
          <p14:tracePt t="286350" x="1312863" y="3465513"/>
          <p14:tracePt t="286367" x="1312863" y="3473450"/>
          <p14:tracePt t="286383" x="1285875" y="3509963"/>
          <p14:tracePt t="286400" x="1276350" y="3517900"/>
          <p14:tracePt t="286417" x="1276350" y="3527425"/>
          <p14:tracePt t="286844" x="1276350" y="3544888"/>
          <p14:tracePt t="286856" x="1276350" y="3571875"/>
          <p14:tracePt t="286869" x="1276350" y="3589338"/>
          <p14:tracePt t="286881" x="1276350" y="3598863"/>
          <p14:tracePt t="286893" x="1276350" y="3616325"/>
          <p14:tracePt t="286905" x="1268413" y="3625850"/>
          <p14:tracePt t="286919" x="1268413" y="3635375"/>
          <p14:tracePt t="286934" x="1268413" y="3643313"/>
          <p14:tracePt t="286952" x="1268413" y="3652838"/>
          <p14:tracePt t="286970" x="1268413" y="3687763"/>
          <p14:tracePt t="286985" x="1268413" y="3724275"/>
          <p14:tracePt t="287002" x="1268413" y="3759200"/>
          <p14:tracePt t="287019" x="1276350" y="3805238"/>
          <p14:tracePt t="287035" x="1276350" y="3830638"/>
          <p14:tracePt t="287054" x="1276350" y="3857625"/>
          <p14:tracePt t="287069" x="1276350" y="3911600"/>
          <p14:tracePt t="287086" x="1276350" y="3965575"/>
          <p14:tracePt t="287103" x="1276350" y="4152900"/>
          <p14:tracePt t="287118" x="1276350" y="4233863"/>
          <p14:tracePt t="287135" x="1276350" y="4286250"/>
          <p14:tracePt t="287153" x="1276350" y="4384675"/>
          <p14:tracePt t="287169" x="1276350" y="4411663"/>
          <p14:tracePt t="287186" x="1276350" y="4492625"/>
          <p14:tracePt t="287202" x="1285875" y="4510088"/>
          <p14:tracePt t="287219" x="1285875" y="4554538"/>
          <p14:tracePt t="287236" x="1285875" y="4598988"/>
          <p14:tracePt t="287251" x="1285875" y="4616450"/>
          <p14:tracePt t="287267" x="1285875" y="4625975"/>
          <p14:tracePt t="287283" x="1285875" y="4662488"/>
          <p14:tracePt t="287300" x="1285875" y="4679950"/>
          <p14:tracePt t="287316" x="1285875" y="4697413"/>
          <p14:tracePt t="287334" x="1285875" y="4724400"/>
          <p14:tracePt t="287350" x="1285875" y="4733925"/>
          <p14:tracePt t="287367" x="1285875" y="4778375"/>
          <p14:tracePt t="287383" x="1285875" y="4805363"/>
          <p14:tracePt t="287403" x="1268413" y="4830763"/>
          <p14:tracePt t="287420" x="1268413" y="4857750"/>
          <p14:tracePt t="287435" x="1258888" y="4884738"/>
          <p14:tracePt t="287454" x="1258888" y="4956175"/>
          <p14:tracePt t="287469" x="1258888" y="5010150"/>
          <p14:tracePt t="287485" x="1258888" y="5064125"/>
          <p14:tracePt t="287503" x="1258888" y="5170488"/>
          <p14:tracePt t="287519" x="1258888" y="5214938"/>
          <p14:tracePt t="287535" x="1258888" y="5251450"/>
          <p14:tracePt t="287553" x="1285875" y="5330825"/>
          <p14:tracePt t="288083" x="1285875" y="5340350"/>
          <p14:tracePt t="288093" x="1285875" y="5357813"/>
          <p14:tracePt t="288106" x="1285875" y="5376863"/>
          <p14:tracePt t="288117" x="1276350" y="5394325"/>
          <p14:tracePt t="288142" x="1276350" y="5402263"/>
          <p14:tracePt t="288204" x="1276350" y="5411788"/>
          <p14:tracePt t="288215" x="1276350" y="5421313"/>
          <p14:tracePt t="288228" x="1276350" y="5448300"/>
          <p14:tracePt t="288240" x="1276350" y="5456238"/>
          <p14:tracePt t="288253" x="1276350" y="5473700"/>
          <p14:tracePt t="288269" x="1276350" y="5492750"/>
          <p14:tracePt t="288288" x="1276350" y="5500688"/>
          <p14:tracePt t="288313" x="1276350" y="5510213"/>
          <p14:tracePt t="288360" x="1276350" y="5519738"/>
          <p14:tracePt t="288400" x="1276350" y="5527675"/>
          <p14:tracePt t="288422" x="1276350" y="5537200"/>
          <p14:tracePt t="288446" x="1276350" y="5546725"/>
          <p14:tracePt t="288482" x="1276350" y="5564188"/>
          <p14:tracePt t="288529" x="1276350" y="5572125"/>
          <p14:tracePt t="288566" x="1276350" y="5581650"/>
          <p14:tracePt t="288606" x="1276350" y="5591175"/>
          <p14:tracePt t="288630" x="1276350" y="5599113"/>
          <p14:tracePt t="288643" x="1276350" y="5608638"/>
          <p14:tracePt t="288667" x="1276350" y="5618163"/>
          <p14:tracePt t="288679" x="1276350" y="5635625"/>
          <p14:tracePt t="288703" x="1276350" y="5643563"/>
          <p14:tracePt t="288727" x="1276350" y="5653088"/>
          <p14:tracePt t="288764" x="1276350" y="5662613"/>
          <p14:tracePt t="288888" x="1276350" y="5653088"/>
          <p14:tracePt t="288900" x="1276350" y="5626100"/>
          <p14:tracePt t="288911" x="1276350" y="5591175"/>
          <p14:tracePt t="288923" x="1276350" y="5519738"/>
          <p14:tracePt t="288934" x="1276350" y="5421313"/>
          <p14:tracePt t="288950" x="1285875" y="5278438"/>
          <p14:tracePt t="288966" x="1285875" y="5153025"/>
          <p14:tracePt t="288983" x="1285875" y="4938713"/>
          <p14:tracePt t="289000" x="1285875" y="4884738"/>
          <p14:tracePt t="289016" x="1285875" y="4849813"/>
          <p14:tracePt t="289033" x="1285875" y="4768850"/>
          <p14:tracePt t="289050" x="1285875" y="4714875"/>
          <p14:tracePt t="289067" x="1285875" y="4679950"/>
          <p14:tracePt t="289083" x="1295400" y="4625975"/>
          <p14:tracePt t="289340" x="1295400" y="4572000"/>
          <p14:tracePt t="289352" x="1295400" y="4500563"/>
          <p14:tracePt t="289365" x="1258888" y="4421188"/>
          <p14:tracePt t="289377" x="1258888" y="4322763"/>
          <p14:tracePt t="289389" x="1241425" y="4251325"/>
          <p14:tracePt t="289405" x="1231900" y="4206875"/>
          <p14:tracePt t="289419" x="1231900" y="4170363"/>
          <p14:tracePt t="289437" x="1204913" y="4152900"/>
          <p14:tracePt t="289453" x="1196975" y="4143375"/>
          <p14:tracePt t="289474" x="1187450" y="4116388"/>
          <p14:tracePt t="289487" x="1152525" y="4071938"/>
          <p14:tracePt t="289502" x="1125538" y="4054475"/>
          <p14:tracePt t="289519" x="1116013" y="4044950"/>
          <p14:tracePt t="289536" x="1089025" y="4019550"/>
          <p14:tracePt t="289558" x="1081088" y="4019550"/>
          <p14:tracePt t="289582" x="1071563" y="4019550"/>
          <p14:tracePt t="289596" x="1071563" y="4010025"/>
          <p14:tracePt t="289608" x="1036638" y="4000500"/>
          <p14:tracePt t="289622" x="1009650" y="3983038"/>
          <p14:tracePt t="289634" x="973138" y="3973513"/>
          <p14:tracePt t="289651" x="946150" y="3965575"/>
          <p14:tracePt t="289667" x="938213" y="3948113"/>
          <p14:tracePt t="289685" x="919163" y="3948113"/>
          <p14:tracePt t="289700" x="919163" y="3938588"/>
          <p14:tracePt t="289717" x="911225" y="3938588"/>
          <p14:tracePt t="289735" x="901700" y="3938588"/>
          <p14:tracePt t="289918" x="911225" y="3929063"/>
          <p14:tracePt t="289955" x="919163" y="3929063"/>
          <p14:tracePt t="289990" x="928688" y="3929063"/>
          <p14:tracePt t="290026" x="938213" y="3929063"/>
          <p14:tracePt t="290086" x="946150" y="3938588"/>
          <p14:tracePt t="290151" x="955675" y="3938588"/>
          <p14:tracePt t="290223" x="973138" y="3938588"/>
          <p14:tracePt t="290356" x="982663" y="3938588"/>
          <p14:tracePt t="290368" x="982663" y="3956050"/>
          <p14:tracePt t="290476" x="990600" y="3956050"/>
          <p14:tracePt t="290575" x="1000125" y="3956050"/>
          <p14:tracePt t="290845" x="1009650" y="3965575"/>
          <p14:tracePt t="290868" x="1036638" y="3965575"/>
          <p14:tracePt t="290880" x="1044575" y="3965575"/>
          <p14:tracePt t="290892" x="1054100" y="3965575"/>
          <p14:tracePt t="290905" x="1062038" y="3965575"/>
          <p14:tracePt t="290919" x="1071563" y="3965575"/>
          <p14:tracePt t="290935" x="1081088" y="3965575"/>
          <p14:tracePt t="290953" x="1089025" y="3965575"/>
          <p14:tracePt t="291013" x="1108075" y="3965575"/>
          <p14:tracePt t="291086" x="1116013" y="3965575"/>
          <p14:tracePt t="292693" x="1125538" y="3965575"/>
          <p14:tracePt t="292718" x="1133475" y="3965575"/>
          <p14:tracePt t="292742" x="1143000" y="3965575"/>
          <p14:tracePt t="292779" x="1152525" y="3965575"/>
          <p14:tracePt t="292814" x="1160463" y="3965575"/>
          <p14:tracePt t="292874" x="1179513" y="3965575"/>
          <p14:tracePt t="293643" x="1187450" y="3965575"/>
          <p14:tracePt t="293655" x="1196975" y="3965575"/>
          <p14:tracePt t="293670" x="1204913" y="3965575"/>
          <p14:tracePt t="293691" x="1214438" y="3965575"/>
          <p14:tracePt t="293705" x="1223963" y="3965575"/>
          <p14:tracePt t="293728" x="1231900" y="3965575"/>
          <p14:tracePt t="293740" x="1258888" y="3948113"/>
          <p14:tracePt t="293754" x="1276350" y="3948113"/>
          <p14:tracePt t="293769" x="1295400" y="3948113"/>
          <p14:tracePt t="293786" x="1312863" y="3948113"/>
          <p14:tracePt t="293803" x="1330325" y="3948113"/>
          <p14:tracePt t="293819" x="1339850" y="3938588"/>
          <p14:tracePt t="293838" x="1374775" y="3938588"/>
          <p14:tracePt t="293853" x="1384300" y="3938588"/>
          <p14:tracePt t="293869" x="1393825" y="3938588"/>
          <p14:tracePt t="293887" x="1411288" y="3938588"/>
          <p14:tracePt t="293909" x="1428750" y="3938588"/>
          <p14:tracePt t="293921" x="1438275" y="3938588"/>
          <p14:tracePt t="293945" x="1446213" y="3938588"/>
          <p14:tracePt t="293982" x="1455738" y="3938588"/>
          <p14:tracePt t="294055" x="1465263" y="3938588"/>
          <p14:tracePt t="294215" x="1473200" y="3938588"/>
          <p14:tracePt t="294251" x="1482725" y="3929063"/>
          <p14:tracePt t="294276" x="1500188" y="3929063"/>
          <p14:tracePt t="294300" x="1509713" y="3929063"/>
          <p14:tracePt t="294335" x="1517650" y="3929063"/>
          <p14:tracePt t="294371" x="1527175" y="3929063"/>
          <p14:tracePt t="294407" x="1536700" y="3929063"/>
          <p14:tracePt t="294444" x="1544638" y="3929063"/>
          <p14:tracePt t="294493" x="1554163" y="3929063"/>
          <p14:tracePt t="294530" x="1571625" y="3929063"/>
          <p14:tracePt t="294542" x="1581150" y="3929063"/>
          <p14:tracePt t="294579" x="1589088" y="3929063"/>
          <p14:tracePt t="294615" x="1598613" y="3929063"/>
          <p14:tracePt t="294652" x="1608138" y="3929063"/>
          <p14:tracePt t="294714" x="1616075" y="3929063"/>
          <p14:tracePt t="294982" x="1608138" y="3929063"/>
          <p14:tracePt t="295006" x="1598613" y="3929063"/>
          <p14:tracePt t="295019" x="1571625" y="3938588"/>
          <p14:tracePt t="295031" x="1562100" y="3956050"/>
          <p14:tracePt t="295043" x="1527175" y="3956050"/>
          <p14:tracePt t="295055" x="1517650" y="3965575"/>
          <p14:tracePt t="295068" x="1500188" y="3973513"/>
          <p14:tracePt t="295083" x="1473200" y="3983038"/>
          <p14:tracePt t="295100" x="1465263" y="3992563"/>
          <p14:tracePt t="295117" x="1446213" y="4010025"/>
          <p14:tracePt t="295140" x="1428750" y="4010025"/>
          <p14:tracePt t="295166" x="1419225" y="4019550"/>
          <p14:tracePt t="295216" x="1411288" y="4019550"/>
          <p14:tracePt t="295252" x="1411288" y="4027488"/>
          <p14:tracePt t="295289" x="1401763" y="4027488"/>
          <p14:tracePt t="295324" x="1401763" y="4037013"/>
          <p14:tracePt t="295336" x="1393825" y="4037013"/>
          <p14:tracePt t="295348" x="1393825" y="4044950"/>
          <p14:tracePt t="295360" x="1384300" y="4054475"/>
          <p14:tracePt t="295372" x="1374775" y="4054475"/>
          <p14:tracePt t="295385" x="1357313" y="4064000"/>
          <p14:tracePt t="295401" x="1347788" y="4081463"/>
          <p14:tracePt t="295417" x="1347788" y="4090988"/>
          <p14:tracePt t="295434" x="1339850" y="4098925"/>
          <p14:tracePt t="295450" x="1330325" y="4098925"/>
          <p14:tracePt t="295481" x="1322388" y="4098925"/>
          <p14:tracePt t="295554" x="1322388" y="4071938"/>
          <p14:tracePt t="295567" x="1357313" y="4000500"/>
          <p14:tracePt t="295578" x="1438275" y="3849688"/>
          <p14:tracePt t="295590" x="1571625" y="3643313"/>
          <p14:tracePt t="295602" x="1751013" y="3411538"/>
          <p14:tracePt t="295617" x="1973263" y="3108325"/>
          <p14:tracePt t="295634" x="2170113" y="2884488"/>
          <p14:tracePt t="295651" x="2465388" y="2571750"/>
          <p14:tracePt t="295667" x="2527300" y="2509838"/>
          <p14:tracePt t="295684" x="2554288" y="2482850"/>
          <p14:tracePt t="295966" x="2581275" y="2428875"/>
          <p14:tracePt t="295978" x="2652713" y="2339975"/>
          <p14:tracePt t="295990" x="2724150" y="2251075"/>
          <p14:tracePt t="296002" x="2830513" y="2160588"/>
          <p14:tracePt t="296017" x="2919413" y="2071688"/>
          <p14:tracePt t="296034" x="3044825" y="2017713"/>
          <p14:tracePt t="296051" x="3251200" y="1946275"/>
          <p14:tracePt t="296067" x="3330575" y="1938338"/>
          <p14:tracePt t="296084" x="3402013" y="1920875"/>
          <p14:tracePt t="296101" x="3455988" y="1920875"/>
          <p14:tracePt t="296117" x="3465513" y="1920875"/>
          <p14:tracePt t="296137" x="3482975" y="1920875"/>
          <p14:tracePt t="296151" x="3509963" y="1920875"/>
          <p14:tracePt t="296167" x="3527425" y="1920875"/>
          <p14:tracePt t="296184" x="3571875" y="1920875"/>
          <p14:tracePt t="296201" x="3660775" y="1901825"/>
          <p14:tracePt t="296217" x="3697288" y="1901825"/>
          <p14:tracePt t="296234" x="3732213" y="1901825"/>
          <p14:tracePt t="296251" x="3867150" y="1893888"/>
          <p14:tracePt t="296267" x="3938588" y="1893888"/>
          <p14:tracePt t="296284" x="4027488" y="1893888"/>
          <p14:tracePt t="296300" x="4205288" y="1893888"/>
          <p14:tracePt t="296317" x="4276725" y="1893888"/>
          <p14:tracePt t="296334" x="4367213" y="1893888"/>
          <p14:tracePt t="296350" x="4402138" y="1874838"/>
          <p14:tracePt t="296367" x="4446588" y="1874838"/>
          <p14:tracePt t="296384" x="4491038" y="1866900"/>
          <p14:tracePt t="296401" x="4500563" y="1866900"/>
          <p14:tracePt t="296417" x="4510088" y="1866900"/>
          <p14:tracePt t="297824" x="4473575" y="1884363"/>
          <p14:tracePt t="297837" x="4411663" y="1911350"/>
          <p14:tracePt t="297848" x="4348163" y="1955800"/>
          <p14:tracePt t="297860" x="4295775" y="1992313"/>
          <p14:tracePt t="297872" x="4251325" y="2017713"/>
          <p14:tracePt t="297884" x="4214813" y="2027238"/>
          <p14:tracePt t="297902" x="4152900" y="2054225"/>
          <p14:tracePt t="297918" x="4116388" y="2081213"/>
          <p14:tracePt t="297935" x="4000500" y="2160588"/>
          <p14:tracePt t="297951" x="3911600" y="2206625"/>
          <p14:tracePt t="297967" x="3830638" y="2241550"/>
          <p14:tracePt t="297984" x="3714750" y="2312988"/>
          <p14:tracePt t="298001" x="3670300" y="2330450"/>
          <p14:tracePt t="298018" x="3554413" y="2384425"/>
          <p14:tracePt t="298034" x="3500438" y="2420938"/>
          <p14:tracePt t="298051" x="3419475" y="2428875"/>
          <p14:tracePt t="298067" x="3286125" y="2492375"/>
          <p14:tracePt t="298084" x="3224213" y="2509838"/>
          <p14:tracePt t="298101" x="3170238" y="2536825"/>
          <p14:tracePt t="298118" x="3027363" y="2616200"/>
          <p14:tracePt t="298134" x="2946400" y="2652713"/>
          <p14:tracePt t="298151" x="2857500" y="2697163"/>
          <p14:tracePt t="298167" x="2732088" y="2813050"/>
          <p14:tracePt t="298185" x="2670175" y="2857500"/>
          <p14:tracePt t="298202" x="2608263" y="2911475"/>
          <p14:tracePt t="298217" x="2581275" y="2921000"/>
          <p14:tracePt t="298234" x="2554288" y="2928938"/>
          <p14:tracePt t="298763" x="2536825" y="2946400"/>
          <p14:tracePt t="298776" x="2490788" y="2946400"/>
          <p14:tracePt t="298788" x="2455863" y="2973388"/>
          <p14:tracePt t="298804" x="2428875" y="3000375"/>
          <p14:tracePt t="298820" x="2393950" y="3027363"/>
          <p14:tracePt t="298838" x="2268538" y="3098800"/>
          <p14:tracePt t="298854" x="2214563" y="3125788"/>
          <p14:tracePt t="298869" x="2152650" y="3197225"/>
          <p14:tracePt t="298885" x="2017713" y="3303588"/>
          <p14:tracePt t="298902" x="1955800" y="3349625"/>
          <p14:tracePt t="298919" x="1857375" y="3455988"/>
          <p14:tracePt t="298935" x="1812925" y="3500438"/>
          <p14:tracePt t="298951" x="1768475" y="3536950"/>
          <p14:tracePt t="298968" x="1731963" y="3571875"/>
          <p14:tracePt t="298984" x="1724025" y="3598863"/>
          <p14:tracePt t="299001" x="1697038" y="3625850"/>
          <p14:tracePt t="299018" x="1670050" y="3670300"/>
          <p14:tracePt t="299034" x="1652588" y="3697288"/>
          <p14:tracePt t="299051" x="1633538" y="3724275"/>
          <p14:tracePt t="299067" x="1625600" y="3741738"/>
          <p14:tracePt t="299084" x="1616075" y="3759200"/>
          <p14:tracePt t="299101" x="1589088" y="3795713"/>
          <p14:tracePt t="299118" x="1589088" y="3822700"/>
          <p14:tracePt t="299134" x="1581150" y="3830638"/>
          <p14:tracePt t="299151" x="1562100" y="3857625"/>
          <p14:tracePt t="299167" x="1554163" y="3884613"/>
          <p14:tracePt t="299184" x="1554163" y="3894138"/>
          <p14:tracePt t="299201" x="1544638" y="3911600"/>
          <p14:tracePt t="299217" x="1544638" y="3929063"/>
          <p14:tracePt t="299236" x="1544638" y="3938588"/>
          <p14:tracePt t="299272" x="1544638" y="3948113"/>
          <p14:tracePt t="299284" x="1544638" y="3965575"/>
          <p14:tracePt t="299297" x="1544638" y="3973513"/>
          <p14:tracePt t="299309" x="1544638" y="3992563"/>
          <p14:tracePt t="299320" x="1544638" y="4000500"/>
          <p14:tracePt t="299334" x="1544638" y="4010025"/>
          <p14:tracePt t="299455" x="1554163" y="3973513"/>
          <p14:tracePt t="299467" x="1581150" y="3876675"/>
          <p14:tracePt t="299479" x="1660525" y="3751263"/>
          <p14:tracePt t="299492" x="1758950" y="3527425"/>
          <p14:tracePt t="299504" x="1893888" y="3268663"/>
          <p14:tracePt t="299520" x="2054225" y="2982913"/>
          <p14:tracePt t="299537" x="2276475" y="2679700"/>
          <p14:tracePt t="299555" x="2687638" y="2197100"/>
          <p14:tracePt t="299570" x="2894013" y="2036763"/>
          <p14:tracePt t="299588" x="3295650" y="1812925"/>
          <p14:tracePt t="299604" x="3465513" y="1741488"/>
          <p14:tracePt t="299620" x="3633788" y="1697038"/>
          <p14:tracePt t="299638" x="3867150" y="1652588"/>
          <p14:tracePt t="299652" x="3911600" y="1652588"/>
          <p14:tracePt t="299668" x="3965575" y="1652588"/>
          <p14:tracePt t="299685" x="4044950" y="1633538"/>
          <p14:tracePt t="299701" x="4071938" y="1633538"/>
          <p14:tracePt t="299717" x="4089400" y="1633538"/>
          <p14:tracePt t="299735" x="4125913" y="1633538"/>
          <p14:tracePt t="299757" x="4133850" y="1633538"/>
          <p14:tracePt t="299868" x="4125913" y="1633538"/>
          <p14:tracePt t="299880" x="4116388" y="1633538"/>
          <p14:tracePt t="299892" x="4108450" y="1633538"/>
          <p14:tracePt t="299905" x="4089400" y="1633538"/>
          <p14:tracePt t="299928" x="4089400" y="1625600"/>
          <p14:tracePt t="299953" x="4098925" y="1625600"/>
          <p14:tracePt t="299965" x="4108450" y="1625600"/>
          <p14:tracePt t="299977" x="4170363" y="1616075"/>
          <p14:tracePt t="299989" x="4286250" y="1616075"/>
          <p14:tracePt t="300004" x="4429125" y="1616075"/>
          <p14:tracePt t="300020" x="4572000" y="1616075"/>
          <p14:tracePt t="300038" x="4768850" y="1616075"/>
          <p14:tracePt t="300054" x="4822825" y="1598613"/>
          <p14:tracePt t="300070" x="4867275" y="1598613"/>
          <p14:tracePt t="300088" x="4884738" y="1598613"/>
          <p14:tracePt t="300133" x="4857750" y="1598613"/>
          <p14:tracePt t="300146" x="4786313" y="1598613"/>
          <p14:tracePt t="300159" x="4643438" y="1608138"/>
          <p14:tracePt t="300172" x="4473575" y="1625600"/>
          <p14:tracePt t="300187" x="4330700" y="1625600"/>
          <p14:tracePt t="300203" x="4187825" y="1625600"/>
          <p14:tracePt t="300220" x="4116388" y="1625600"/>
          <p14:tracePt t="300238" x="4054475" y="1625600"/>
          <p14:tracePt t="300253" x="4044950" y="1625600"/>
          <p14:tracePt t="300296" x="4054475" y="1625600"/>
          <p14:tracePt t="300308" x="4125913" y="1643063"/>
          <p14:tracePt t="300322" x="4268788" y="1643063"/>
          <p14:tracePt t="300335" x="4419600" y="1660525"/>
          <p14:tracePt t="300352" x="4581525" y="1660525"/>
          <p14:tracePt t="300369" x="4822825" y="1660525"/>
          <p14:tracePt t="300385" x="4902200" y="1652588"/>
          <p14:tracePt t="300406" x="4946650" y="1643063"/>
          <p14:tracePt t="300421" x="4956175" y="1643063"/>
          <p14:tracePt t="300437" x="4956175" y="1633538"/>
          <p14:tracePt t="300490" x="4938713" y="1633538"/>
          <p14:tracePt t="300502" x="4867275" y="1633538"/>
          <p14:tracePt t="300514" x="4724400" y="1633538"/>
          <p14:tracePt t="300527" x="4581525" y="1633538"/>
          <p14:tracePt t="300539" x="4483100" y="1633538"/>
          <p14:tracePt t="300552" x="4411663" y="1633538"/>
          <p14:tracePt t="300568" x="4330700" y="1633538"/>
          <p14:tracePt t="300584" x="4276725" y="1633538"/>
          <p14:tracePt t="300601" x="4205288" y="1633538"/>
          <p14:tracePt t="300618" x="4170363" y="1633538"/>
          <p14:tracePt t="300635" x="4054475" y="1679575"/>
          <p14:tracePt t="300651" x="3990975" y="1704975"/>
          <p14:tracePt t="300668" x="3911600" y="1758950"/>
          <p14:tracePt t="300684" x="3652838" y="1901825"/>
          <p14:tracePt t="300701" x="3473450" y="2027238"/>
          <p14:tracePt t="300717" x="3276600" y="2143125"/>
          <p14:tracePt t="300734" x="2803525" y="2420938"/>
          <p14:tracePt t="300752" x="2608263" y="2563813"/>
          <p14:tracePt t="300771" x="2251075" y="2822575"/>
          <p14:tracePt t="300787" x="2089150" y="2955925"/>
          <p14:tracePt t="300806" x="1866900" y="3197225"/>
          <p14:tracePt t="300821" x="1795463" y="3286125"/>
          <p14:tracePt t="300839" x="1768475" y="3340100"/>
          <p14:tracePt t="300855" x="1731963" y="3421063"/>
          <p14:tracePt t="300870" x="1714500" y="3465513"/>
          <p14:tracePt t="300887" x="1704975" y="3500438"/>
          <p14:tracePt t="300905" x="1704975" y="3554413"/>
          <p14:tracePt t="301157" x="1670050" y="3625850"/>
          <p14:tracePt t="301170" x="1643063" y="3687763"/>
          <p14:tracePt t="301183" x="1598613" y="3751263"/>
          <p14:tracePt t="301196" x="1571625" y="3795713"/>
          <p14:tracePt t="301209" x="1554163" y="3830638"/>
          <p14:tracePt t="301221" x="1544638" y="3857625"/>
          <p14:tracePt t="301237" x="1536700" y="3867150"/>
          <p14:tracePt t="301254" x="1536700" y="3876675"/>
          <p14:tracePt t="301271" x="1527175" y="3894138"/>
          <p14:tracePt t="301287" x="1509713" y="3921125"/>
          <p14:tracePt t="301306" x="1490663" y="3956050"/>
          <p14:tracePt t="301321" x="1482725" y="3973513"/>
          <p14:tracePt t="301342" x="1482725" y="3992563"/>
          <p14:tracePt t="301367" x="1465263" y="4010025"/>
          <p14:tracePt t="301379" x="1455738" y="4019550"/>
          <p14:tracePt t="301391" x="1446213" y="4044950"/>
          <p14:tracePt t="301407" x="1438275" y="4044950"/>
          <p14:tracePt t="301421" x="1428750" y="4064000"/>
          <p14:tracePt t="301439" x="1401763" y="4071938"/>
          <p14:tracePt t="301463" x="1393825" y="4071938"/>
          <p14:tracePt t="301477" x="1393825" y="4081463"/>
          <p14:tracePt t="301501" x="1384300" y="4081463"/>
          <p14:tracePt t="301525" x="1374775" y="4081463"/>
          <p14:tracePt t="301550" x="1366838" y="4081463"/>
          <p14:tracePt t="301599" x="1357313" y="4081463"/>
          <p14:tracePt t="301710" x="1339850" y="4081463"/>
          <p14:tracePt t="301734" x="1330325" y="4081463"/>
          <p14:tracePt t="301746" x="1322388" y="4098925"/>
          <p14:tracePt t="301760" x="1303338" y="4098925"/>
          <p14:tracePt t="301772" x="1295400" y="4098925"/>
          <p14:tracePt t="301787" x="1276350" y="4108450"/>
          <p14:tracePt t="301804" x="1268413" y="4108450"/>
          <p14:tracePt t="301823" x="1258888" y="4116388"/>
          <p14:tracePt t="301838" x="1250950" y="4116388"/>
          <p14:tracePt t="301858" x="1241425" y="4116388"/>
          <p14:tracePt t="301881" x="1231900" y="4116388"/>
          <p14:tracePt t="301929" x="1223963" y="4116388"/>
          <p14:tracePt t="301978" x="1214438" y="4116388"/>
          <p14:tracePt t="302051" x="1196975" y="4116388"/>
          <p14:tracePt t="302137" x="1196975" y="4108450"/>
          <p14:tracePt t="302221" x="1196975" y="4090988"/>
          <p14:tracePt t="302294" x="1187450" y="4090988"/>
          <p14:tracePt t="302379" x="1187450" y="4081463"/>
          <p14:tracePt t="302452" x="1187450" y="4071938"/>
          <p14:tracePt t="302612" x="1204913" y="4071938"/>
          <p14:tracePt t="302636" x="1214438" y="4071938"/>
          <p14:tracePt t="302648" x="1223963" y="4071938"/>
          <p14:tracePt t="302661" x="1231900" y="4071938"/>
          <p14:tracePt t="302673" x="1250950" y="4064000"/>
          <p14:tracePt t="302687" x="1276350" y="4054475"/>
          <p14:tracePt t="302704" x="1322388" y="4037013"/>
          <p14:tracePt t="302720" x="1357313" y="4027488"/>
          <p14:tracePt t="302738" x="1438275" y="3983038"/>
          <p14:tracePt t="302755" x="1465263" y="3973513"/>
          <p14:tracePt t="302769" x="1473200" y="3965575"/>
          <p14:tracePt t="302786" x="1509713" y="3948113"/>
          <p14:tracePt t="302809" x="1517650" y="3948113"/>
          <p14:tracePt t="302821" x="1527175" y="3938588"/>
          <p14:tracePt t="302845" x="1536700" y="3938588"/>
          <p14:tracePt t="302858" x="1544638" y="3929063"/>
          <p14:tracePt t="302871" x="1554163" y="3929063"/>
          <p14:tracePt t="302885" x="1562100" y="3929063"/>
          <p14:tracePt t="302903" x="1581150" y="3929063"/>
          <p14:tracePt t="302920" x="1598613" y="3921125"/>
          <p14:tracePt t="302936" x="1608138" y="3921125"/>
          <p14:tracePt t="302952" x="1616075" y="3921125"/>
          <p14:tracePt t="302969" x="1625600" y="3921125"/>
          <p14:tracePt t="302985" x="1633538" y="3921125"/>
          <p14:tracePt t="303016" x="1652588" y="3921125"/>
          <p14:tracePt t="303052" x="1660525" y="3921125"/>
          <p14:tracePt t="303125" x="1670050" y="3921125"/>
          <p14:tracePt t="303687" x="1660525" y="3921125"/>
          <p14:tracePt t="303724" x="1660525" y="3911600"/>
          <p14:tracePt t="303785" x="1660525" y="3902075"/>
          <p14:tracePt t="303858" x="1660525" y="3894138"/>
          <p14:tracePt t="304135" x="1643063" y="3894138"/>
          <p14:tracePt t="304294" x="1633538" y="3894138"/>
          <p14:tracePt t="304379" x="1625600" y="3894138"/>
          <p14:tracePt t="304403" x="1625600" y="3902075"/>
          <p14:tracePt t="304440" x="1616075" y="3902075"/>
          <p14:tracePt t="304476" x="1608138" y="3911600"/>
          <p14:tracePt t="304488" x="1598613" y="3911600"/>
          <p14:tracePt t="304526" x="1589088" y="3911600"/>
          <p14:tracePt t="304562" x="1571625" y="3911600"/>
          <p14:tracePt t="304623" x="1562100" y="3911600"/>
          <p14:tracePt t="311287" x="1581150" y="3911600"/>
          <p14:tracePt t="311300" x="1616075" y="3911600"/>
          <p14:tracePt t="311312" x="1652588" y="3911600"/>
          <p14:tracePt t="311324" x="1679575" y="3911600"/>
          <p14:tracePt t="311339" x="1714500" y="3911600"/>
          <p14:tracePt t="311355" x="1751013" y="3911600"/>
          <p14:tracePt t="311373" x="1830388" y="3911600"/>
          <p14:tracePt t="311387" x="1866900" y="3911600"/>
          <p14:tracePt t="311403" x="1901825" y="3911600"/>
          <p14:tracePt t="311419" x="2000250" y="3921125"/>
          <p14:tracePt t="311436" x="2036763" y="3921125"/>
          <p14:tracePt t="311452" x="2071688" y="3938588"/>
          <p14:tracePt t="311469" x="2143125" y="3938588"/>
          <p14:tracePt t="311485" x="2170113" y="3948113"/>
          <p14:tracePt t="311502" x="2197100" y="3948113"/>
          <p14:tracePt t="311519" x="2224088" y="3956050"/>
          <p14:tracePt t="311535" x="2251075" y="3956050"/>
          <p14:tracePt t="311553" x="2286000" y="3973513"/>
          <p14:tracePt t="311569" x="2303463" y="3973513"/>
          <p14:tracePt t="311586" x="2330450" y="3973513"/>
          <p14:tracePt t="311603" x="2347913" y="3983038"/>
          <p14:tracePt t="311619" x="2357438" y="3983038"/>
          <p14:tracePt t="311636" x="2366963" y="3983038"/>
          <p14:tracePt t="311654" x="2384425" y="3992563"/>
          <p14:tracePt t="311670" x="2411413" y="3992563"/>
          <p14:tracePt t="311686" x="2446338" y="4000500"/>
          <p14:tracePt t="311702" x="2455863" y="4000500"/>
          <p14:tracePt t="311719" x="2465388" y="4000500"/>
          <p14:tracePt t="311736" x="2473325" y="4000500"/>
          <p14:tracePt t="311759" x="2482850" y="4000500"/>
          <p14:tracePt t="315121" x="2446338" y="4000500"/>
          <p14:tracePt t="315133" x="2393950" y="4019550"/>
          <p14:tracePt t="315145" x="2322513" y="4019550"/>
          <p14:tracePt t="315157" x="2259013" y="4027488"/>
          <p14:tracePt t="315171" x="2205038" y="4027488"/>
          <p14:tracePt t="315187" x="2170113" y="4027488"/>
          <p14:tracePt t="315203" x="2152650" y="4027488"/>
          <p14:tracePt t="315220" x="2116138" y="4027488"/>
          <p14:tracePt t="315237" x="2108200" y="4027488"/>
          <p14:tracePt t="315338" x="2116138" y="4027488"/>
          <p14:tracePt t="315398" x="2125663" y="4027488"/>
          <p14:tracePt t="315435" x="2133600" y="4027488"/>
          <p14:tracePt t="315508" x="2143125" y="4027488"/>
          <p14:tracePt t="315544" x="2160588" y="4027488"/>
          <p14:tracePt t="315580" x="2170113" y="4027488"/>
          <p14:tracePt t="315604" x="2179638" y="4027488"/>
          <p14:tracePt t="315616" x="2187575" y="4027488"/>
          <p14:tracePt t="315629" x="2205038" y="4027488"/>
          <p14:tracePt t="315641" x="2232025" y="4027488"/>
          <p14:tracePt t="315654" x="2259013" y="4027488"/>
          <p14:tracePt t="315670" x="2268538" y="4027488"/>
          <p14:tracePt t="315686" x="2276475" y="4027488"/>
          <p14:tracePt t="315703" x="2312988" y="4027488"/>
          <p14:tracePt t="315720" x="2330450" y="4027488"/>
          <p14:tracePt t="315736" x="2357438" y="4019550"/>
          <p14:tracePt t="315753" x="2446338" y="4019550"/>
          <p14:tracePt t="315770" x="2500313" y="4000500"/>
          <p14:tracePt t="315787" x="2562225" y="4000500"/>
          <p14:tracePt t="315803" x="2589213" y="4000500"/>
          <p14:tracePt t="315820" x="2598738" y="4000500"/>
          <p14:tracePt t="315837" x="2625725" y="4000500"/>
          <p14:tracePt t="315853" x="2660650" y="4000500"/>
          <p14:tracePt t="315870" x="2687638" y="4000500"/>
          <p14:tracePt t="315886" x="2705100" y="4000500"/>
          <p14:tracePt t="315904" x="2759075" y="3992563"/>
          <p14:tracePt t="315920" x="2776538" y="3992563"/>
          <p14:tracePt t="315937" x="2840038" y="3992563"/>
          <p14:tracePt t="315953" x="2857500" y="3992563"/>
          <p14:tracePt t="315970" x="2874963" y="3973513"/>
          <p14:tracePt t="315987" x="2894013" y="3973513"/>
          <p14:tracePt t="316393" x="2901950" y="3973513"/>
          <p14:tracePt t="316407" x="2919413" y="3973513"/>
          <p14:tracePt t="316418" x="2946400" y="3973513"/>
          <p14:tracePt t="316430" x="2955925" y="3973513"/>
          <p14:tracePt t="316442" x="2982913" y="3973513"/>
          <p14:tracePt t="316456" x="2990850" y="3973513"/>
          <p14:tracePt t="316473" x="3009900" y="3973513"/>
          <p14:tracePt t="316490" x="3054350" y="3973513"/>
          <p14:tracePt t="316505" x="3081338" y="3973513"/>
          <p14:tracePt t="316523" x="3089275" y="3973513"/>
          <p14:tracePt t="316540" x="3116263" y="3973513"/>
          <p14:tracePt t="316555" x="3143250" y="3973513"/>
          <p14:tracePt t="316571" x="3160713" y="3973513"/>
          <p14:tracePt t="316588" x="3187700" y="3973513"/>
          <p14:tracePt t="316604" x="3205163" y="3973513"/>
          <p14:tracePt t="316623" x="3214688" y="3973513"/>
          <p14:tracePt t="316639" x="3241675" y="3973513"/>
          <p14:tracePt t="316656" x="3251200" y="3973513"/>
          <p14:tracePt t="316673" x="3313113" y="3973513"/>
          <p14:tracePt t="316687" x="3348038" y="3973513"/>
          <p14:tracePt t="316703" x="3384550" y="3973513"/>
          <p14:tracePt t="316719" x="3419475" y="3973513"/>
          <p14:tracePt t="316736" x="3465513" y="3973513"/>
          <p14:tracePt t="316756" x="3482975" y="3973513"/>
          <p14:tracePt t="316773" x="3554413" y="3973513"/>
          <p14:tracePt t="316789" x="3571875" y="3973513"/>
          <p14:tracePt t="316805" x="3616325" y="3973513"/>
          <p14:tracePt t="316820" x="3660775" y="3956050"/>
          <p14:tracePt t="316836" x="3670300" y="3956050"/>
          <p14:tracePt t="316853" x="3679825" y="3948113"/>
          <p14:tracePt t="316872" x="3705225" y="3948113"/>
          <p14:tracePt t="316889" x="3705225" y="3929063"/>
          <p14:tracePt t="316916" x="3705225" y="3921125"/>
          <p14:tracePt t="316940" x="3705225" y="3911600"/>
          <p14:tracePt t="316953" x="3705225" y="3894138"/>
          <p14:tracePt t="316966" x="3705225" y="3849688"/>
          <p14:tracePt t="316977" x="3705225" y="3830638"/>
          <p14:tracePt t="316990" x="3697288" y="3805238"/>
          <p14:tracePt t="317005" x="3697288" y="3795713"/>
          <p14:tracePt t="317022" x="3687763" y="3786188"/>
          <p14:tracePt t="317040" x="3679825" y="3768725"/>
          <p14:tracePt t="317055" x="3670300" y="3768725"/>
          <p14:tracePt t="317074" x="3660775" y="3759200"/>
          <p14:tracePt t="317088" x="3652838" y="3759200"/>
          <p14:tracePt t="317106" x="3633788" y="3759200"/>
          <p14:tracePt t="317124" x="3608388" y="3741738"/>
          <p14:tracePt t="317138" x="3562350" y="3741738"/>
          <p14:tracePt t="317154" x="3527425" y="3733800"/>
          <p14:tracePt t="317170" x="3465513" y="3733800"/>
          <p14:tracePt t="317186" x="3438525" y="3714750"/>
          <p14:tracePt t="317203" x="3429000" y="3714750"/>
          <p14:tracePt t="317220" x="3375025" y="3714750"/>
          <p14:tracePt t="317236" x="3322638" y="3714750"/>
          <p14:tracePt t="317253" x="3241675" y="3706813"/>
          <p14:tracePt t="317269" x="3133725" y="3706813"/>
          <p14:tracePt t="317286" x="3098800" y="3706813"/>
          <p14:tracePt t="317303" x="3036888" y="3706813"/>
          <p14:tracePt t="317319" x="3027363" y="3706813"/>
          <p14:tracePt t="317336" x="3009900" y="3706813"/>
          <p14:tracePt t="317353" x="2928938" y="3687763"/>
          <p14:tracePt t="317369" x="2894013" y="3687763"/>
          <p14:tracePt t="317386" x="2857500" y="3679825"/>
          <p14:tracePt t="317404" x="2803525" y="3679825"/>
          <p14:tracePt t="317420" x="2786063" y="3679825"/>
          <p14:tracePt t="317437" x="2776538" y="3679825"/>
          <p14:tracePt t="317453" x="2768600" y="3679825"/>
          <p14:tracePt t="317475" x="2751138" y="3679825"/>
          <p14:tracePt t="317500" x="2751138" y="3687763"/>
          <p14:tracePt t="317512" x="2741613" y="3687763"/>
          <p14:tracePt t="317525" x="2741613" y="3697288"/>
          <p14:tracePt t="317538" x="2741613" y="3706813"/>
          <p14:tracePt t="317554" x="2732088" y="3706813"/>
          <p14:tracePt t="317571" x="2732088" y="3724275"/>
          <p14:tracePt t="317587" x="2732088" y="3733800"/>
          <p14:tracePt t="317604" x="2732088" y="3741738"/>
          <p14:tracePt t="317622" x="2732088" y="3751263"/>
          <p14:tracePt t="317646" x="2751138" y="3768725"/>
          <p14:tracePt t="317658" x="2751138" y="3786188"/>
          <p14:tracePt t="317671" x="2759075" y="3795713"/>
          <p14:tracePt t="317686" x="2759075" y="3813175"/>
          <p14:tracePt t="317703" x="2768600" y="3822700"/>
          <p14:tracePt t="317720" x="2776538" y="3849688"/>
          <p14:tracePt t="317736" x="2786063" y="3857625"/>
          <p14:tracePt t="317753" x="2795588" y="3867150"/>
          <p14:tracePt t="317769" x="2840038" y="3884613"/>
          <p14:tracePt t="317786" x="2867025" y="3902075"/>
          <p14:tracePt t="317804" x="2928938" y="3911600"/>
          <p14:tracePt t="317819" x="2965450" y="3911600"/>
          <p14:tracePt t="317836" x="3009900" y="3929063"/>
          <p14:tracePt t="317853" x="3081338" y="3929063"/>
          <p14:tracePt t="317870" x="3133725" y="3929063"/>
          <p14:tracePt t="317886" x="3179763" y="3929063"/>
          <p14:tracePt t="317904" x="3268663" y="3938588"/>
          <p14:tracePt t="317920" x="3322638" y="3938588"/>
          <p14:tracePt t="317937" x="3411538" y="3956050"/>
          <p14:tracePt t="317953" x="3455988" y="3956050"/>
          <p14:tracePt t="317970" x="3490913" y="3956050"/>
          <p14:tracePt t="317986" x="3581400" y="3965575"/>
          <p14:tracePt t="318003" x="3625850" y="3965575"/>
          <p14:tracePt t="318020" x="3679825" y="3983038"/>
          <p14:tracePt t="318341" x="3751263" y="3992563"/>
          <p14:tracePt t="318354" x="3857625" y="4027488"/>
          <p14:tracePt t="318366" x="3911600" y="4044950"/>
          <p14:tracePt t="318378" x="3938588" y="4044950"/>
          <p14:tracePt t="318391" x="3946525" y="4044950"/>
          <p14:tracePt t="318407" x="3956050" y="4044950"/>
          <p14:tracePt t="318428" x="3965575" y="4044950"/>
          <p14:tracePt t="318452" x="3973513" y="4044950"/>
          <p14:tracePt t="318476" x="4000500" y="4044950"/>
          <p14:tracePt t="318489" x="4017963" y="4037013"/>
          <p14:tracePt t="318500" x="4062413" y="4037013"/>
          <p14:tracePt t="318512" x="4098925" y="4037013"/>
          <p14:tracePt t="318524" x="4125913" y="4037013"/>
          <p14:tracePt t="318538" x="4143375" y="4037013"/>
          <p14:tracePt t="318554" x="4170363" y="4037013"/>
          <p14:tracePt t="318571" x="4179888" y="4037013"/>
          <p14:tracePt t="318588" x="4187825" y="4037013"/>
          <p14:tracePt t="318647" x="4197350" y="4037013"/>
          <p14:tracePt t="318694" x="4197350" y="4027488"/>
          <p14:tracePt t="318817" x="4205288" y="4027488"/>
          <p14:tracePt t="318954" x="4214813" y="4027488"/>
          <p14:tracePt t="319016" x="4214813" y="4019550"/>
          <p14:tracePt t="319029" x="4224338" y="4019550"/>
          <p14:tracePt t="319233" x="4224338" y="4010025"/>
          <p14:tracePt t="319477" x="4241800" y="4010025"/>
          <p14:tracePt t="319550" x="4241800" y="4000500"/>
          <p14:tracePt t="319575" x="4251325" y="4000500"/>
          <p14:tracePt t="319636" x="4259263" y="4000500"/>
          <p14:tracePt t="319780" x="4268788" y="4000500"/>
          <p14:tracePt t="322305" x="4125913" y="4037013"/>
          <p14:tracePt t="322316" x="3848100" y="4125913"/>
          <p14:tracePt t="322329" x="3473450" y="4197350"/>
          <p14:tracePt t="322353" x="2322513" y="4492625"/>
          <p14:tracePt t="322365" x="1973263" y="4591050"/>
          <p14:tracePt t="322377" x="1731963" y="4652963"/>
          <p14:tracePt t="322391" x="1536700" y="4714875"/>
          <p14:tracePt t="322408" x="1366838" y="4768850"/>
          <p14:tracePt t="322423" x="1196975" y="4849813"/>
          <p14:tracePt t="322440" x="938213" y="4956175"/>
          <p14:tracePt t="322456" x="874713" y="5019675"/>
          <p14:tracePt t="322473" x="830263" y="5064125"/>
          <p14:tracePt t="322967" x="857250" y="5045075"/>
          <p14:tracePt t="322979" x="893763" y="5037138"/>
          <p14:tracePt t="322991" x="938213" y="5010150"/>
          <p14:tracePt t="323007" x="1009650" y="4983163"/>
          <p14:tracePt t="323024" x="1071563" y="4948238"/>
          <p14:tracePt t="323041" x="1133475" y="4911725"/>
          <p14:tracePt t="323056" x="1143000" y="4902200"/>
          <p14:tracePt t="323073" x="1152525" y="4902200"/>
          <p14:tracePt t="323101" x="1160463" y="4902200"/>
          <p14:tracePt t="323125" x="1160463" y="4894263"/>
          <p14:tracePt t="323160" x="1160463" y="4884738"/>
          <p14:tracePt t="323259" x="1160463" y="4867275"/>
          <p14:tracePt t="323395" x="1160463" y="4857750"/>
          <p14:tracePt t="323409" x="1152525" y="4857750"/>
          <p14:tracePt t="323423" x="1143000" y="4857750"/>
          <p14:tracePt t="323440" x="1116013" y="4849813"/>
          <p14:tracePt t="323457" x="938213" y="4813300"/>
          <p14:tracePt t="323473" x="812800" y="4778375"/>
          <p14:tracePt t="323490" x="741363" y="4768850"/>
          <p14:tracePt t="323505" x="642938" y="4751388"/>
          <p14:tracePt t="323522" x="633413" y="4741863"/>
          <p14:tracePt t="323539" x="615950" y="4741863"/>
          <p14:tracePt t="323554" x="608013" y="4741863"/>
          <p14:tracePt t="323734" x="615950" y="4741863"/>
          <p14:tracePt t="323758" x="625475" y="4741863"/>
          <p14:tracePt t="323782" x="633413" y="4741863"/>
          <p14:tracePt t="323807" x="642938" y="4741863"/>
          <p14:tracePt t="323831" x="660400" y="4741863"/>
          <p14:tracePt t="323868" x="669925" y="4751388"/>
          <p14:tracePt t="323906" x="669925" y="4759325"/>
          <p14:tracePt t="323916" x="679450" y="4759325"/>
          <p14:tracePt t="323940" x="679450" y="4778375"/>
          <p14:tracePt t="323976" x="679450" y="4786313"/>
          <p14:tracePt t="323990" x="687388" y="4786313"/>
          <p14:tracePt t="324014" x="687388" y="4795838"/>
          <p14:tracePt t="324039" x="687388" y="4805363"/>
          <p14:tracePt t="324050" x="687388" y="4813300"/>
          <p14:tracePt t="324075" x="687388" y="4822825"/>
          <p14:tracePt t="324098" x="687388" y="4830763"/>
          <p14:tracePt t="324122" x="687388" y="4849813"/>
          <p14:tracePt t="324160" x="687388" y="4857750"/>
          <p14:tracePt t="324221" x="687388" y="4867275"/>
          <p14:tracePt t="324295" x="687388" y="4876800"/>
          <p14:tracePt t="324343" x="687388" y="4884738"/>
          <p14:tracePt t="324418" x="687388" y="4894263"/>
          <p14:tracePt t="324490" x="687388" y="4902200"/>
          <p14:tracePt t="324565" x="687388" y="4921250"/>
          <p14:tracePt t="324625" x="696913" y="4921250"/>
          <p14:tracePt t="324637" x="696913" y="4929188"/>
          <p14:tracePt t="324673" x="704850" y="4929188"/>
          <p14:tracePt t="324697" x="714375" y="4929188"/>
          <p14:tracePt t="324709" x="731838" y="4929188"/>
          <p14:tracePt t="324722" x="750888" y="4929188"/>
          <p14:tracePt t="324737" x="776288" y="4929188"/>
          <p14:tracePt t="324754" x="785813" y="4929188"/>
          <p14:tracePt t="324771" x="812800" y="4929188"/>
          <p14:tracePt t="324787" x="822325" y="4929188"/>
          <p14:tracePt t="324804" x="830263" y="4929188"/>
          <p14:tracePt t="324820" x="847725" y="4929188"/>
          <p14:tracePt t="324855" x="857250" y="4929188"/>
          <p14:tracePt t="324905" x="866775" y="4929188"/>
          <p14:tracePt t="324976" x="874713" y="4929188"/>
          <p14:tracePt t="325038" x="884238" y="4929188"/>
          <p14:tracePt t="325110" x="893763" y="4929188"/>
          <p14:tracePt t="325183" x="901700" y="4929188"/>
          <p14:tracePt t="325281" x="919163" y="4929188"/>
          <p14:tracePt t="325304" x="928688" y="4929188"/>
          <p14:tracePt t="325341" x="938213" y="4929188"/>
          <p14:tracePt t="325377" x="946150" y="4929188"/>
          <p14:tracePt t="325429" x="955675" y="4929188"/>
          <p14:tracePt t="325501" x="965200" y="4929188"/>
          <p14:tracePt t="325550" x="973138" y="4929188"/>
          <p14:tracePt t="325574" x="990600" y="4929188"/>
          <p14:tracePt t="325586" x="1000125" y="4929188"/>
          <p14:tracePt t="325610" x="1009650" y="4929188"/>
          <p14:tracePt t="325646" x="1017588" y="4929188"/>
          <p14:tracePt t="325696" x="1027113" y="4929188"/>
          <p14:tracePt t="339113" x="1054100" y="4929188"/>
          <p14:tracePt t="339126" x="1071563" y="4929188"/>
          <p14:tracePt t="339139" x="1098550" y="4929188"/>
          <p14:tracePt t="339151" x="1133475" y="4929188"/>
          <p14:tracePt t="339164" x="1169988" y="4929188"/>
          <p14:tracePt t="339176" x="1223963" y="4929188"/>
          <p14:tracePt t="339192" x="1295400" y="4921250"/>
          <p14:tracePt t="339209" x="1374775" y="4921250"/>
          <p14:tracePt t="339226" x="1482725" y="4921250"/>
          <p14:tracePt t="339242" x="1517650" y="4911725"/>
          <p14:tracePt t="339258" x="1554163" y="4911725"/>
          <p14:tracePt t="339275" x="1643063" y="4911725"/>
          <p14:tracePt t="339291" x="1670050" y="4911725"/>
          <p14:tracePt t="339309" x="1714500" y="4911725"/>
          <p14:tracePt t="339325" x="1741488" y="4911725"/>
          <p14:tracePt t="339342" x="1758950" y="4911725"/>
          <p14:tracePt t="339360" x="1822450" y="4911725"/>
          <p14:tracePt t="339375" x="1857375" y="4911725"/>
          <p14:tracePt t="339394" x="1938338" y="4911725"/>
          <p14:tracePt t="339408" x="1973263" y="4911725"/>
          <p14:tracePt t="339427" x="2009775" y="4911725"/>
          <p14:tracePt t="339443" x="2062163" y="4911725"/>
          <p14:tracePt t="339458" x="2081213" y="4911725"/>
          <p14:tracePt t="339473" x="2108200" y="4911725"/>
          <p14:tracePt t="339493" x="2125663" y="4911725"/>
          <p14:tracePt t="339508" x="2143125" y="4911725"/>
          <p14:tracePt t="339525" x="2152650" y="4911725"/>
          <p14:tracePt t="339544" x="2187575" y="4911725"/>
          <p14:tracePt t="339558" x="2214563" y="4911725"/>
          <p14:tracePt t="339575" x="2232025" y="4911725"/>
          <p14:tracePt t="339594" x="2276475" y="4911725"/>
          <p14:tracePt t="339608" x="2286000" y="4911725"/>
          <p14:tracePt t="339626" x="2322513" y="4911725"/>
          <p14:tracePt t="339642" x="2330450" y="4911725"/>
          <p14:tracePt t="339658" x="2339975" y="4911725"/>
          <p14:tracePt t="339676" x="2347913" y="4911725"/>
          <p14:tracePt t="339691" x="2357438" y="4911725"/>
          <p14:tracePt t="340342" x="2374900" y="4911725"/>
          <p14:tracePt t="340354" x="2393950" y="4894263"/>
          <p14:tracePt t="340366" x="2419350" y="4894263"/>
          <p14:tracePt t="340378" x="2428875" y="4884738"/>
          <p14:tracePt t="340391" x="2438400" y="4884738"/>
          <p14:tracePt t="340408" x="2455863" y="4884738"/>
          <p14:tracePt t="340427" x="2482850" y="4876800"/>
          <p14:tracePt t="340442" x="2500313" y="4876800"/>
          <p14:tracePt t="340459" x="2527300" y="4867275"/>
          <p14:tracePt t="340477" x="2571750" y="4867275"/>
          <p14:tracePt t="340492" x="2581275" y="4857750"/>
          <p14:tracePt t="340508" x="2589213" y="4857750"/>
          <p14:tracePt t="340526" x="2598738" y="4857750"/>
          <p14:tracePt t="340542" x="2608263" y="4857750"/>
          <p14:tracePt t="340563" x="2625725" y="4840288"/>
          <p14:tracePt t="340576" x="2633663" y="4840288"/>
          <p14:tracePt t="340592" x="2643188" y="4840288"/>
          <p14:tracePt t="340611" x="2652713" y="4840288"/>
          <p14:tracePt t="340626" x="2660650" y="4840288"/>
          <p14:tracePt t="340647" x="2670175" y="4840288"/>
          <p14:tracePt t="340672" x="2679700" y="4840288"/>
          <p14:tracePt t="340696" x="2697163" y="4830763"/>
          <p14:tracePt t="340720" x="2705100" y="4830763"/>
          <p14:tracePt t="340744" x="2714625" y="4830763"/>
          <p14:tracePt t="340768" x="2732088" y="4830763"/>
          <p14:tracePt t="340780" x="2732088" y="4822825"/>
          <p14:tracePt t="340792" x="2741613" y="4822825"/>
          <p14:tracePt t="340807" x="2759075" y="4822825"/>
          <p14:tracePt t="340823" x="2768600" y="4822825"/>
          <p14:tracePt t="340841" x="2776538" y="4822825"/>
          <p14:tracePt t="340856" x="2786063" y="4813300"/>
          <p14:tracePt t="340876" x="2795588" y="4813300"/>
          <p14:tracePt t="340901" x="2803525" y="4813300"/>
          <p14:tracePt t="340925" x="2813050" y="4813300"/>
          <p14:tracePt t="340949" x="2830513" y="4813300"/>
          <p14:tracePt t="340974" x="2840038" y="4813300"/>
          <p14:tracePt t="340998" x="2847975" y="4813300"/>
          <p14:tracePt t="341024" x="2857500" y="4805363"/>
          <p14:tracePt t="341048" x="2867025" y="4805363"/>
          <p14:tracePt t="341063" x="2874963" y="4805363"/>
          <p14:tracePt t="341088" x="2884488" y="4805363"/>
          <p14:tracePt t="341111" x="2894013" y="4805363"/>
          <p14:tracePt t="341148" x="2911475" y="4805363"/>
          <p14:tracePt t="341185" x="2919413" y="4805363"/>
          <p14:tracePt t="342443" x="2928938" y="4805363"/>
          <p14:tracePt t="342468" x="2938463" y="4805363"/>
          <p14:tracePt t="342492" x="2938463" y="4795838"/>
          <p14:tracePt t="342504" x="2946400" y="4795838"/>
          <p14:tracePt t="342533" x="2955925" y="4795838"/>
          <p14:tracePt t="342568" x="2965450" y="4795838"/>
          <p14:tracePt t="342580" x="2982913" y="4786313"/>
          <p14:tracePt t="342593" x="2990850" y="4786313"/>
          <p14:tracePt t="342609" x="3000375" y="4786313"/>
          <p14:tracePt t="342625" x="3009900" y="4786313"/>
          <p14:tracePt t="342643" x="3017838" y="4786313"/>
          <p14:tracePt t="342665" x="3027363" y="4786313"/>
          <p14:tracePt t="342701" x="3036888" y="4786313"/>
          <p14:tracePt t="342738" x="3054350" y="4786313"/>
          <p14:tracePt t="342835" x="3062288" y="4786313"/>
          <p14:tracePt t="342858" x="3071813" y="4786313"/>
          <p14:tracePt t="342882" x="3081338" y="4786313"/>
          <p14:tracePt t="342906" x="3089275" y="4786313"/>
          <p14:tracePt t="342967" x="3098800" y="4786313"/>
          <p14:tracePt t="343029" x="3108325" y="4786313"/>
          <p14:tracePt t="343054" x="3125788" y="4786313"/>
          <p14:tracePt t="343095" x="3133725" y="4786313"/>
          <p14:tracePt t="343106" x="3143250" y="4786313"/>
          <p14:tracePt t="343118" x="3152775" y="4786313"/>
          <p14:tracePt t="343142" x="3170238" y="4786313"/>
          <p14:tracePt t="343154" x="3179763" y="4768850"/>
          <p14:tracePt t="343166" x="3197225" y="4768850"/>
          <p14:tracePt t="343178" x="3205163" y="4768850"/>
          <p14:tracePt t="343190" x="3214688" y="4768850"/>
          <p14:tracePt t="343206" x="3224213" y="4768850"/>
          <p14:tracePt t="343223" x="3232150" y="4768850"/>
          <p14:tracePt t="343240" x="3241675" y="4768850"/>
          <p14:tracePt t="343264" x="3251200" y="4768850"/>
          <p14:tracePt t="343276" x="3268663" y="4768850"/>
          <p14:tracePt t="343290" x="3286125" y="4759325"/>
          <p14:tracePt t="343306" x="3295650" y="4759325"/>
          <p14:tracePt t="343323" x="3303588" y="4759325"/>
          <p14:tracePt t="343339" x="3330575" y="4759325"/>
          <p14:tracePt t="343356" x="3340100" y="4759325"/>
          <p14:tracePt t="343373" x="3348038" y="4751388"/>
          <p14:tracePt t="343389" x="3367088" y="4751388"/>
          <p14:tracePt t="343406" x="3375025" y="4751388"/>
          <p14:tracePt t="343423" x="3402013" y="4751388"/>
          <p14:tracePt t="343439" x="3411538" y="4751388"/>
          <p14:tracePt t="343459" x="3438525" y="4741863"/>
          <p14:tracePt t="343473" x="3465513" y="4741863"/>
          <p14:tracePt t="343491" x="3473450" y="4741863"/>
          <p14:tracePt t="343508" x="3490913" y="4741863"/>
          <p14:tracePt t="343526" x="3500438" y="4741863"/>
          <p14:tracePt t="343543" x="3517900" y="4741863"/>
          <p14:tracePt t="343560" x="3527425" y="4741863"/>
          <p14:tracePt t="343575" x="3536950" y="4741863"/>
          <p14:tracePt t="343592" x="3544888" y="4741863"/>
          <p14:tracePt t="343609" x="3581400" y="4733925"/>
          <p14:tracePt t="343625" x="3598863" y="4733925"/>
          <p14:tracePt t="343642" x="3608388" y="4733925"/>
          <p14:tracePt t="343659" x="3633788" y="4733925"/>
          <p14:tracePt t="343676" x="3643313" y="4724400"/>
          <p14:tracePt t="343693" x="3660775" y="4724400"/>
          <p14:tracePt t="343709" x="3670300" y="4724400"/>
          <p14:tracePt t="343728" x="3679825" y="4724400"/>
          <p14:tracePt t="343741" x="3687763" y="4724400"/>
          <p14:tracePt t="343758" x="3705225" y="4724400"/>
          <p14:tracePt t="343774" x="3724275" y="4724400"/>
          <p14:tracePt t="343790" x="3759200" y="4724400"/>
          <p14:tracePt t="343806" x="3768725" y="4724400"/>
          <p14:tracePt t="343823" x="3776663" y="4724400"/>
          <p14:tracePt t="343840" x="3795713" y="4724400"/>
          <p14:tracePt t="343861" x="3803650" y="4724400"/>
          <p14:tracePt t="343874" x="3830638" y="4724400"/>
          <p14:tracePt t="343890" x="3840163" y="4724400"/>
          <p14:tracePt t="343907" x="3848100" y="4724400"/>
          <p14:tracePt t="343924" x="3875088" y="4724400"/>
          <p14:tracePt t="343940" x="3902075" y="4724400"/>
          <p14:tracePt t="343956" x="3911600" y="4724400"/>
          <p14:tracePt t="343973" x="3929063" y="4724400"/>
          <p14:tracePt t="343990" x="3938588" y="4724400"/>
          <p14:tracePt t="344007" x="4000500" y="4724400"/>
          <p14:tracePt t="344025" x="4027488" y="4724400"/>
          <p14:tracePt t="344044" x="4071938" y="4724400"/>
          <p14:tracePt t="344059" x="4108450" y="4706938"/>
          <p14:tracePt t="344075" x="4143375" y="4706938"/>
          <p14:tracePt t="344093" x="4241800" y="4697413"/>
          <p14:tracePt t="344458" x="4259263" y="4697413"/>
          <p14:tracePt t="344471" x="4303713" y="4697413"/>
          <p14:tracePt t="344482" x="4357688" y="4697413"/>
          <p14:tracePt t="344494" x="4394200" y="4697413"/>
          <p14:tracePt t="344507" x="4411663" y="4697413"/>
          <p14:tracePt t="344524" x="4456113" y="4697413"/>
          <p14:tracePt t="344539" x="4491038" y="4697413"/>
          <p14:tracePt t="344556" x="4554538" y="4697413"/>
          <p14:tracePt t="344573" x="4572000" y="4697413"/>
          <p14:tracePt t="344589" x="4616450" y="4697413"/>
          <p14:tracePt t="344606" x="4643438" y="4697413"/>
          <p14:tracePt t="344624" x="4652963" y="4697413"/>
          <p14:tracePt t="344642" x="4679950" y="4697413"/>
          <p14:tracePt t="344656" x="4687888" y="4679950"/>
          <p14:tracePt t="344673" x="4697413" y="4679950"/>
          <p14:tracePt t="344691" x="4724400" y="4679950"/>
          <p14:tracePt t="344707" x="4751388" y="4670425"/>
          <p14:tracePt t="344724" x="4759325" y="4670425"/>
          <p14:tracePt t="344740" x="4776788" y="4670425"/>
          <p14:tracePt t="344762" x="4795838" y="4670425"/>
          <p14:tracePt t="344787" x="4813300" y="4670425"/>
          <p14:tracePt t="344799" x="4822825" y="4670425"/>
          <p14:tracePt t="344811" x="4848225" y="4670425"/>
          <p14:tracePt t="344826" x="4857750" y="4670425"/>
          <p14:tracePt t="344842" x="4867275" y="4670425"/>
          <p14:tracePt t="344860" x="4884738" y="4670425"/>
          <p14:tracePt t="344884" x="4894263" y="4670425"/>
          <p14:tracePt t="344897" x="4902200" y="4670425"/>
          <p14:tracePt t="344912" x="4911725" y="4670425"/>
          <p14:tracePt t="344932" x="4929188" y="4670425"/>
          <p14:tracePt t="344945" x="4938713" y="4670425"/>
          <p14:tracePt t="344959" x="4946650" y="4670425"/>
          <p14:tracePt t="344981" x="4956175" y="4670425"/>
          <p14:tracePt t="345006" x="4965700" y="4670425"/>
          <p14:tracePt t="345018" x="4973638" y="4670425"/>
          <p14:tracePt t="345029" x="4983163" y="4670425"/>
          <p14:tracePt t="345042" x="5000625" y="4670425"/>
          <p14:tracePt t="345057" x="5018088" y="4670425"/>
          <p14:tracePt t="345073" x="5027613" y="4670425"/>
          <p14:tracePt t="345090" x="5064125" y="4687888"/>
          <p14:tracePt t="345106" x="5081588" y="4687888"/>
          <p14:tracePt t="345123" x="5089525" y="4687888"/>
          <p14:tracePt t="345140" x="5116513" y="4687888"/>
          <p14:tracePt t="345156" x="5126038" y="4687888"/>
          <p14:tracePt t="345175" x="5143500" y="4687888"/>
          <p14:tracePt t="345199" x="5153025" y="4687888"/>
          <p14:tracePt t="345223" x="5160963" y="4687888"/>
          <p14:tracePt t="345273" x="5180013" y="4687888"/>
          <p14:tracePt t="345298" x="5180013" y="4697413"/>
          <p14:tracePt t="345309" x="5160963" y="4706938"/>
          <p14:tracePt t="345321" x="5135563" y="4714875"/>
          <p14:tracePt t="345333" x="5081588" y="4741863"/>
          <p14:tracePt t="345345" x="5018088" y="4778375"/>
          <p14:tracePt t="345358" x="4938713" y="4805363"/>
          <p14:tracePt t="345374" x="4840288" y="4822825"/>
          <p14:tracePt t="345390" x="4759325" y="4840288"/>
          <p14:tracePt t="345408" x="4589463" y="4857750"/>
          <p14:tracePt t="345424" x="4537075" y="4857750"/>
          <p14:tracePt t="345444" x="4411663" y="4857750"/>
          <p14:tracePt t="345459" x="4375150" y="4857750"/>
          <p14:tracePt t="345476" x="4330700" y="4857750"/>
          <p14:tracePt t="345493" x="4241800" y="4857750"/>
          <p14:tracePt t="345509" x="4224338" y="4857750"/>
          <p14:tracePt t="345524" x="4143375" y="4849813"/>
          <p14:tracePt t="345541" x="4037013" y="4840288"/>
          <p14:tracePt t="345557" x="3965575" y="4822825"/>
          <p14:tracePt t="345574" x="3919538" y="4822825"/>
          <p14:tracePt t="345591" x="3813175" y="4805363"/>
          <p14:tracePt t="345607" x="3759200" y="4795838"/>
          <p14:tracePt t="345627" x="3608388" y="4795838"/>
          <p14:tracePt t="345642" x="3517900" y="4795838"/>
          <p14:tracePt t="345660" x="3402013" y="4795838"/>
          <p14:tracePt t="345677" x="3179763" y="4778375"/>
          <p14:tracePt t="345692" x="3081338" y="4778375"/>
          <p14:tracePt t="345709" x="3009900" y="4759325"/>
          <p14:tracePt t="345726" x="2803525" y="4741863"/>
          <p14:tracePt t="345743" x="2705100" y="4724400"/>
          <p14:tracePt t="345760" x="2554288" y="4714875"/>
          <p14:tracePt t="345776" x="2500313" y="4697413"/>
          <p14:tracePt t="345793" x="2465388" y="4697413"/>
          <p14:tracePt t="345810" x="2384425" y="4679950"/>
          <p14:tracePt t="345826" x="2347913" y="4679950"/>
          <p14:tracePt t="345843" x="2312988" y="4679950"/>
          <p14:tracePt t="345861" x="2268538" y="4679950"/>
          <p14:tracePt t="345876" x="2241550" y="4679950"/>
          <p14:tracePt t="345894" x="2214563" y="4679950"/>
          <p14:tracePt t="345911" x="2205038" y="4679950"/>
          <p14:tracePt t="345930" x="2197100" y="4679950"/>
          <p14:tracePt t="345944" x="2197100" y="4687888"/>
          <p14:tracePt t="345968" x="2197100" y="4697413"/>
          <p14:tracePt t="345990" x="2197100" y="4706938"/>
          <p14:tracePt t="346015" x="2205038" y="4714875"/>
          <p14:tracePt t="346039" x="2224088" y="4714875"/>
          <p14:tracePt t="346052" x="2224088" y="4724400"/>
          <p14:tracePt t="346065" x="2224088" y="4751388"/>
          <p14:tracePt t="346077" x="2224088" y="4759325"/>
          <p14:tracePt t="346092" x="2224088" y="4778375"/>
          <p14:tracePt t="346109" x="2232025" y="4786313"/>
          <p14:tracePt t="346127" x="2241550" y="4822825"/>
          <p14:tracePt t="346142" x="2251075" y="4830763"/>
          <p14:tracePt t="346159" x="2259013" y="4849813"/>
          <p14:tracePt t="346176" x="2295525" y="4876800"/>
          <p14:tracePt t="346192" x="2322513" y="4884738"/>
          <p14:tracePt t="346211" x="2339975" y="4911725"/>
          <p14:tracePt t="346226" x="2347913" y="4911725"/>
          <p14:tracePt t="346242" x="2366963" y="4921250"/>
          <p14:tracePt t="346260" x="2393950" y="4929188"/>
          <p14:tracePt t="346276" x="2401888" y="4938713"/>
          <p14:tracePt t="346295" x="2438400" y="4948238"/>
          <p14:tracePt t="346310" x="2446338" y="4956175"/>
          <p14:tracePt t="346326" x="2465388" y="4973638"/>
          <p14:tracePt t="346345" x="2482850" y="4983163"/>
          <p14:tracePt t="346359" x="2500313" y="4983163"/>
          <p14:tracePt t="346374" x="2509838" y="4983163"/>
          <p14:tracePt t="346391" x="2527300" y="4983163"/>
          <p14:tracePt t="346415" x="2536825" y="4983163"/>
          <p14:tracePt t="346440" x="2544763" y="4983163"/>
          <p14:tracePt t="346465" x="2554288" y="4983163"/>
          <p14:tracePt t="346513" x="2571750" y="4983163"/>
          <p14:tracePt t="346577" x="2581275" y="4983163"/>
          <p14:tracePt t="346602" x="2589213" y="4983163"/>
          <p14:tracePt t="346614" x="2608263" y="4983163"/>
          <p14:tracePt t="346627" x="2633663" y="4983163"/>
          <p14:tracePt t="346643" x="2670175" y="4983163"/>
          <p14:tracePt t="346660" x="2697163" y="4973638"/>
          <p14:tracePt t="346677" x="2741613" y="4973638"/>
          <p14:tracePt t="346692" x="2751138" y="4973638"/>
          <p14:tracePt t="346710" x="2786063" y="4973638"/>
          <p14:tracePt t="346726" x="2795588" y="4965700"/>
          <p14:tracePt t="346742" x="2803525" y="4965700"/>
          <p14:tracePt t="346761" x="2830513" y="4965700"/>
          <p14:tracePt t="346776" x="2847975" y="4965700"/>
          <p14:tracePt t="346794" x="2857500" y="4965700"/>
          <p14:tracePt t="346810" x="2874963" y="4965700"/>
          <p14:tracePt t="346824" x="2884488" y="4965700"/>
          <p14:tracePt t="346840" x="2894013" y="4965700"/>
          <p14:tracePt t="346857" x="2928938" y="4965700"/>
          <p14:tracePt t="346873" x="2946400" y="4965700"/>
          <p14:tracePt t="346890" x="2965450" y="4965700"/>
          <p14:tracePt t="346908" x="2990850" y="4965700"/>
          <p14:tracePt t="346929" x="3017838" y="4965700"/>
          <p14:tracePt t="346954" x="3027363" y="4965700"/>
          <p14:tracePt t="346966" x="3036888" y="4965700"/>
          <p14:tracePt t="346978" x="3054350" y="4965700"/>
          <p14:tracePt t="346992" x="3081338" y="4965700"/>
          <p14:tracePt t="347009" x="3089275" y="4965700"/>
          <p14:tracePt t="347027" x="3125788" y="4965700"/>
          <p14:tracePt t="347043" x="3133725" y="4965700"/>
          <p14:tracePt t="347058" x="3143250" y="4965700"/>
          <p14:tracePt t="347077" x="3152775" y="4965700"/>
          <p14:tracePt t="347091" x="3160713" y="4965700"/>
          <p14:tracePt t="347108" x="3170238" y="4965700"/>
          <p14:tracePt t="347125" x="3179763" y="4965700"/>
          <p14:tracePt t="347142" x="3205163" y="4965700"/>
          <p14:tracePt t="347158" x="3214688" y="4965700"/>
          <p14:tracePt t="347174" x="3224213" y="4965700"/>
          <p14:tracePt t="347191" x="3241675" y="4965700"/>
          <p14:tracePt t="347215" x="3268663" y="4965700"/>
          <p14:tracePt t="347227" x="3276600" y="4965700"/>
          <p14:tracePt t="347240" x="3286125" y="4965700"/>
          <p14:tracePt t="347257" x="3303588" y="4965700"/>
          <p14:tracePt t="347275" x="3330575" y="4965700"/>
          <p14:tracePt t="347290" x="3340100" y="4965700"/>
          <p14:tracePt t="347311" x="3348038" y="4965700"/>
          <p14:tracePt t="347324" x="3357563" y="4965700"/>
          <p14:tracePt t="347340" x="3367088" y="4965700"/>
          <p14:tracePt t="347356" x="3375025" y="4965700"/>
          <p14:tracePt t="347373" x="3402013" y="4965700"/>
          <p14:tracePt t="347390" x="3411538" y="4965700"/>
          <p14:tracePt t="347407" x="3419475" y="4965700"/>
          <p14:tracePt t="347424" x="3446463" y="4965700"/>
          <p14:tracePt t="347440" x="3473450" y="4965700"/>
          <p14:tracePt t="347457" x="3490913" y="4965700"/>
          <p14:tracePt t="347473" x="3500438" y="4965700"/>
          <p14:tracePt t="347493" x="3509963" y="4965700"/>
          <p14:tracePt t="347517" x="3527425" y="4965700"/>
          <p14:tracePt t="347529" x="3536950" y="4965700"/>
          <p14:tracePt t="347541" x="3544888" y="4965700"/>
          <p14:tracePt t="347557" x="3554413" y="4965700"/>
          <p14:tracePt t="347573" x="3562350" y="4965700"/>
          <p14:tracePt t="347591" x="3581400" y="4965700"/>
          <p14:tracePt t="347607" x="3598863" y="4965700"/>
          <p14:tracePt t="347624" x="3608388" y="4965700"/>
          <p14:tracePt t="347640" x="3625850" y="4965700"/>
          <p14:tracePt t="347657" x="3633788" y="4965700"/>
          <p14:tracePt t="347677" x="3643313" y="4965700"/>
          <p14:tracePt t="347690" x="3652838" y="4965700"/>
          <p14:tracePt t="347713" x="3660775" y="4965700"/>
          <p14:tracePt t="347725" x="3679825" y="4965700"/>
          <p14:tracePt t="347740" x="3687763" y="4965700"/>
          <p14:tracePt t="347757" x="3705225" y="4965700"/>
          <p14:tracePt t="347773" x="3741738" y="4965700"/>
          <p14:tracePt t="347790" x="3751263" y="4965700"/>
          <p14:tracePt t="347806" x="3759200" y="4965700"/>
          <p14:tracePt t="347824" x="3776663" y="4965700"/>
          <p14:tracePt t="347847" x="3795713" y="4965700"/>
          <p14:tracePt t="347859" x="3803650" y="4965700"/>
          <p14:tracePt t="347874" x="3813175" y="4965700"/>
          <p14:tracePt t="347890" x="3822700" y="4965700"/>
          <p14:tracePt t="347908" x="3830638" y="4965700"/>
          <p14:tracePt t="347933" x="3840163" y="4965700"/>
          <p14:tracePt t="347957" x="3848100" y="4965700"/>
          <p14:tracePt t="347969" x="3867150" y="4965700"/>
          <p14:tracePt t="347981" x="3884613" y="4965700"/>
          <p14:tracePt t="347994" x="3902075" y="4965700"/>
          <p14:tracePt t="348007" x="3929063" y="4965700"/>
          <p14:tracePt t="348023" x="3956050" y="4965700"/>
          <p14:tracePt t="348040" x="3965575" y="4965700"/>
          <p14:tracePt t="348057" x="3983038" y="4965700"/>
          <p14:tracePt t="348073" x="3990975" y="4965700"/>
          <p14:tracePt t="348091" x="4000500" y="4965700"/>
          <p14:tracePt t="348115" x="4010025" y="4965700"/>
          <p14:tracePt t="348154" x="4027488" y="4965700"/>
          <p14:tracePt t="348178" x="4037013" y="4965700"/>
          <p14:tracePt t="348202" x="4044950" y="4965700"/>
          <p14:tracePt t="348227" x="4054475" y="4965700"/>
          <p14:tracePt t="348264" x="4062413" y="4965700"/>
          <p14:tracePt t="348313" x="4071938" y="4965700"/>
          <p14:tracePt t="348386" x="4081463" y="4965700"/>
          <p14:tracePt t="348459" x="4098925" y="4965700"/>
          <p14:tracePt t="348644" x="4108450" y="4965700"/>
          <p14:tracePt t="349227" x="4116388" y="4965700"/>
          <p14:tracePt t="349253" x="4125913" y="4965700"/>
          <p14:tracePt t="349264" x="4143375" y="4965700"/>
          <p14:tracePt t="349277" x="4160838" y="4956175"/>
          <p14:tracePt t="349293" x="4187825" y="4956175"/>
          <p14:tracePt t="349308" x="4214813" y="4948238"/>
          <p14:tracePt t="349326" x="4259263" y="4948238"/>
          <p14:tracePt t="349342" x="4268788" y="4938713"/>
          <p14:tracePt t="349358" x="4276725" y="4938713"/>
          <p14:tracePt t="349375" x="4313238" y="4938713"/>
          <p14:tracePt t="349391" x="4322763" y="4938713"/>
          <p14:tracePt t="349411" x="4340225" y="4938713"/>
          <p14:tracePt t="349425" x="4357688" y="4938713"/>
          <p14:tracePt t="349441" x="4367213" y="4938713"/>
          <p14:tracePt t="349458" x="4384675" y="4938713"/>
          <p14:tracePt t="349474" x="4394200" y="4938713"/>
          <p14:tracePt t="349494" x="4402138" y="4938713"/>
          <p14:tracePt t="349508" x="4411663" y="4938713"/>
          <p14:tracePt t="349525" x="4429125" y="4938713"/>
          <p14:tracePt t="349541" x="4446588" y="4938713"/>
          <p14:tracePt t="349557" x="4491038" y="4938713"/>
          <p14:tracePt t="349574" x="4518025" y="4938713"/>
          <p14:tracePt t="349590" x="4537075" y="4938713"/>
          <p14:tracePt t="349607" x="4572000" y="4938713"/>
          <p14:tracePt t="349623" x="4589463" y="4938713"/>
          <p14:tracePt t="349641" x="4598988" y="4938713"/>
          <p14:tracePt t="349657" x="4616450" y="4938713"/>
          <p14:tracePt t="349674" x="4625975" y="4938713"/>
          <p14:tracePt t="349811" x="4633913" y="4938713"/>
          <p14:tracePt t="349835" x="4643438" y="4938713"/>
          <p14:tracePt t="349849" x="4652963" y="4938713"/>
          <p14:tracePt t="349861" x="4660900" y="4938713"/>
          <p14:tracePt t="349884" x="4670425" y="4938713"/>
          <p14:tracePt t="349910" x="4687888" y="4938713"/>
          <p14:tracePt t="349932" x="4697413" y="4938713"/>
          <p14:tracePt t="349981" x="4705350" y="4938713"/>
          <p14:tracePt t="350043" x="4714875" y="4938713"/>
          <p14:tracePt t="362001" x="4679950" y="4938713"/>
          <p14:tracePt t="362013" x="4625975" y="4938713"/>
          <p14:tracePt t="362028" x="4572000" y="4938713"/>
          <p14:tracePt t="362045" x="4500563" y="4956175"/>
          <p14:tracePt t="362062" x="4367213" y="4965700"/>
          <p14:tracePt t="362078" x="4295775" y="4983163"/>
          <p14:tracePt t="362094" x="4214813" y="5000625"/>
          <p14:tracePt t="362112" x="4054475" y="5045075"/>
          <p14:tracePt t="362128" x="3973513" y="5081588"/>
          <p14:tracePt t="362146" x="3813175" y="5143500"/>
          <p14:tracePt t="362162" x="3759200" y="5162550"/>
          <p14:tracePt t="362178" x="3697288" y="5187950"/>
          <p14:tracePt t="362196" x="3625850" y="5214938"/>
          <p14:tracePt t="362211" x="3598863" y="5224463"/>
          <p14:tracePt t="362228" x="3562350" y="5224463"/>
          <p14:tracePt t="362243" x="3517900" y="5224463"/>
          <p14:tracePt t="362259" x="3500438" y="5224463"/>
          <p14:tracePt t="362275" x="3490913" y="5224463"/>
          <p14:tracePt t="362295" x="3473450" y="5224463"/>
          <p14:tracePt t="362311" x="3438525" y="5224463"/>
          <p14:tracePt t="362328" x="3394075" y="5241925"/>
          <p14:tracePt t="362345" x="3303588" y="5251450"/>
          <p14:tracePt t="362359" x="3251200" y="5251450"/>
          <p14:tracePt t="362376" x="3197225" y="5268913"/>
          <p14:tracePt t="362392" x="3098800" y="5268913"/>
          <p14:tracePt t="362409" x="3062288" y="5278438"/>
          <p14:tracePt t="362427" x="3017838" y="5278438"/>
          <p14:tracePt t="362442" x="3009900" y="5278438"/>
          <p14:tracePt t="362459" x="3000375" y="5278438"/>
          <p14:tracePt t="362479" x="3000375" y="5286375"/>
          <p14:tracePt t="362549" x="3000375" y="5305425"/>
          <p14:tracePt t="362586" x="3000375" y="5313363"/>
          <p14:tracePt t="362610" x="3000375" y="5322888"/>
          <p14:tracePt t="362658" x="3000375" y="5330825"/>
          <p14:tracePt t="362731" x="3009900" y="5330825"/>
          <p14:tracePt t="362768" x="3017838" y="5330825"/>
          <p14:tracePt t="362842" x="3027363" y="5330825"/>
          <p14:tracePt t="362854" x="3027363" y="5340350"/>
          <p14:tracePt t="362914" x="3027363" y="5349875"/>
          <p14:tracePt t="362926" x="3036888" y="5349875"/>
          <p14:tracePt t="362950" x="3036888" y="5357813"/>
          <p14:tracePt t="362987" x="3044825" y="5376863"/>
          <p14:tracePt t="363023" x="3044825" y="5384800"/>
          <p14:tracePt t="363059" x="3044825" y="5394325"/>
          <p14:tracePt t="363084" x="3062288" y="5394325"/>
          <p14:tracePt t="363120" x="3062288" y="5402263"/>
          <p14:tracePt t="363253" x="3071813" y="5402263"/>
          <p14:tracePt t="363351" x="3081338" y="5402263"/>
          <p14:tracePt t="363363" x="3089275" y="5402263"/>
          <p14:tracePt t="363377" x="3098800" y="5402263"/>
          <p14:tracePt t="363400" x="3108325" y="5402263"/>
          <p14:tracePt t="363414" x="3116263" y="5402263"/>
          <p14:tracePt t="363437" x="3133725" y="5402263"/>
          <p14:tracePt t="363475" x="3143250" y="5402263"/>
          <p14:tracePt t="363510" x="3152775" y="5402263"/>
          <p14:tracePt t="363583" x="3160713" y="5402263"/>
          <p14:tracePt t="363607" x="3170238" y="5402263"/>
          <p14:tracePt t="363631" x="3179763" y="5402263"/>
          <p14:tracePt t="363643" x="3187700" y="5402263"/>
          <p14:tracePt t="363656" x="3205163" y="5402263"/>
          <p14:tracePt t="363682" x="3214688" y="5394325"/>
          <p14:tracePt t="363708" x="3224213" y="5394325"/>
          <p14:tracePt t="363720" x="3232150" y="5394325"/>
          <p14:tracePt t="363732" x="3251200" y="5394325"/>
          <p14:tracePt t="363744" x="3259138" y="5394325"/>
          <p14:tracePt t="363760" x="3276600" y="5394325"/>
          <p14:tracePt t="363775" x="3286125" y="5394325"/>
          <p14:tracePt t="363793" x="3295650" y="5394325"/>
          <p14:tracePt t="363808" x="3303588" y="5394325"/>
          <p14:tracePt t="363825" x="3313113" y="5394325"/>
          <p14:tracePt t="363842" x="3330575" y="5394325"/>
          <p14:tracePt t="363858" x="3357563" y="5394325"/>
          <p14:tracePt t="363875" x="3375025" y="5394325"/>
          <p14:tracePt t="363892" x="3411538" y="5394325"/>
          <p14:tracePt t="363908" x="3438525" y="5394325"/>
          <p14:tracePt t="363926" x="3455988" y="5394325"/>
          <p14:tracePt t="363942" x="3465513" y="5394325"/>
          <p14:tracePt t="363959" x="3473450" y="5394325"/>
          <p14:tracePt t="363976" x="3482975" y="5394325"/>
          <p14:tracePt t="363998" x="3490913" y="5394325"/>
          <p14:tracePt t="364096" x="3482975" y="5394325"/>
          <p14:tracePt t="364108" x="3438525" y="5394325"/>
          <p14:tracePt t="364120" x="3384550" y="5402263"/>
          <p14:tracePt t="364133" x="3303588" y="5421313"/>
          <p14:tracePt t="364147" x="3251200" y="5438775"/>
          <p14:tracePt t="364162" x="3197225" y="5438775"/>
          <p14:tracePt t="364178" x="3160713" y="5438775"/>
          <p14:tracePt t="364195" x="3108325" y="5438775"/>
          <p14:tracePt t="364211" x="3089275" y="5438775"/>
          <p14:tracePt t="364229" x="3081338" y="5438775"/>
          <p14:tracePt t="364245" x="3071813" y="5438775"/>
          <p14:tracePt t="364364" x="3081338" y="5438775"/>
          <p14:tracePt t="364376" x="3098800" y="5438775"/>
          <p14:tracePt t="364388" x="3125788" y="5448300"/>
          <p14:tracePt t="364399" x="3160713" y="5448300"/>
          <p14:tracePt t="364412" x="3205163" y="5448300"/>
          <p14:tracePt t="364427" x="3259138" y="5465763"/>
          <p14:tracePt t="364443" x="3276600" y="5465763"/>
          <p14:tracePt t="364459" x="3322638" y="5465763"/>
          <p14:tracePt t="364475" x="3340100" y="5465763"/>
          <p14:tracePt t="364492" x="3348038" y="5465763"/>
          <p14:tracePt t="364509" x="3357563" y="5465763"/>
          <p14:tracePt t="364533" x="3367088" y="5465763"/>
          <p14:tracePt t="364621" x="3357563" y="5465763"/>
          <p14:tracePt t="364632" x="3340100" y="5465763"/>
          <p14:tracePt t="364646" x="3313113" y="5465763"/>
          <p14:tracePt t="364662" x="3286125" y="5465763"/>
          <p14:tracePt t="364678" x="3276600" y="5456238"/>
          <p14:tracePt t="364696" x="3251200" y="5456238"/>
          <p14:tracePt t="364732" x="3241675" y="5456238"/>
          <p14:tracePt t="364879" x="3251200" y="5456238"/>
          <p14:tracePt t="364916" x="3259138" y="5456238"/>
          <p14:tracePt t="364963" x="3268663" y="5456238"/>
          <p14:tracePt t="365034" x="3276600" y="5456238"/>
          <p14:tracePt t="365109" x="3286125" y="5456238"/>
          <p14:tracePt t="365169" x="3303588" y="5456238"/>
          <p14:tracePt t="365243" x="3313113" y="5456238"/>
          <p14:tracePt t="365333" x="3322638" y="5456238"/>
          <p14:tracePt t="365419" x="3330575" y="5456238"/>
          <p14:tracePt t="365493" x="3340100" y="5456238"/>
          <p14:tracePt t="365553" x="3348038" y="5448300"/>
          <p14:tracePt t="365884" x="3348038" y="5438775"/>
          <p14:tracePt t="366018" x="3357563" y="5438775"/>
          <p14:tracePt t="366651" x="3357563" y="5429250"/>
          <p14:tracePt t="367139" x="3375025" y="5429250"/>
          <p14:tracePt t="367164" x="3375025" y="5438775"/>
          <p14:tracePt t="367278" x="3384550" y="5438775"/>
          <p14:tracePt t="367376" x="3394075" y="5438775"/>
          <p14:tracePt t="367497" x="3402013" y="5448300"/>
          <p14:tracePt t="367570" x="3411538" y="5448300"/>
          <p14:tracePt t="367606" x="3419475" y="5448300"/>
          <p14:tracePt t="367668" x="3429000" y="5448300"/>
          <p14:tracePt t="367934" x="3429000" y="5465763"/>
          <p14:tracePt t="368068" x="3419475" y="5465763"/>
          <p14:tracePt t="368226" x="3419475" y="5456238"/>
          <p14:tracePt t="370668" x="3419475" y="5448300"/>
          <p14:tracePt t="370924" x="3446463" y="5448300"/>
          <p14:tracePt t="370936" x="3455988" y="5448300"/>
          <p14:tracePt t="370948" x="3465513" y="5448300"/>
          <p14:tracePt t="370963" x="3482975" y="5438775"/>
          <p14:tracePt t="370985" x="3500438" y="5438775"/>
          <p14:tracePt t="370996" x="3509963" y="5438775"/>
          <p14:tracePt t="371033" x="3517900" y="5438775"/>
          <p14:tracePt t="371057" x="3527425" y="5438775"/>
          <p14:tracePt t="371069" x="3536950" y="5438775"/>
          <p14:tracePt t="371081" x="3544888" y="5438775"/>
          <p14:tracePt t="371094" x="3571875" y="5438775"/>
          <p14:tracePt t="371109" x="3589338" y="5438775"/>
          <p14:tracePt t="371126" x="3643313" y="5438775"/>
          <p14:tracePt t="371143" x="3751263" y="5438775"/>
          <p14:tracePt t="371159" x="3803650" y="5438775"/>
          <p14:tracePt t="371180" x="3884613" y="5438775"/>
          <p14:tracePt t="371196" x="3902075" y="5438775"/>
          <p14:tracePt t="371210" x="3946525" y="5438775"/>
          <p14:tracePt t="371228" x="3973513" y="5438775"/>
          <p14:tracePt t="371243" x="3983038" y="5438775"/>
          <p14:tracePt t="371260" x="3990975" y="5438775"/>
          <p14:tracePt t="371276" x="4010025" y="5438775"/>
          <p14:tracePt t="371293" x="4017963" y="5448300"/>
          <p14:tracePt t="371312" x="4027488" y="5448300"/>
          <p14:tracePt t="371329" x="4037013" y="5448300"/>
          <p14:tracePt t="371345" x="4037013" y="5465763"/>
          <p14:tracePt t="371367" x="4044950" y="5465763"/>
          <p14:tracePt t="371405" x="4054475" y="5465763"/>
          <p14:tracePt t="371417" x="4054475" y="5473700"/>
          <p14:tracePt t="371464" x="4062413" y="5473700"/>
          <p14:tracePt t="371524" x="4081463" y="5473700"/>
          <p14:tracePt t="371561" x="4089400" y="5473700"/>
          <p14:tracePt t="371621" x="4098925" y="5473700"/>
          <p14:tracePt t="371671" x="4108450" y="5473700"/>
          <p14:tracePt t="371731" x="4116388" y="5473700"/>
          <p14:tracePt t="371805" x="4125913" y="5473700"/>
          <p14:tracePt t="373560" x="4116388" y="5473700"/>
          <p14:tracePt t="373577" x="4089400" y="5456238"/>
          <p14:tracePt t="373593" x="4071938" y="5456238"/>
          <p14:tracePt t="373612" x="3956050" y="5448300"/>
          <p14:tracePt t="373629" x="3902075" y="5429250"/>
          <p14:tracePt t="373647" x="3697288" y="5357813"/>
          <p14:tracePt t="373662" x="3544888" y="5305425"/>
          <p14:tracePt t="373679" x="3419475" y="5233988"/>
          <p14:tracePt t="373697" x="3116263" y="5135563"/>
          <p14:tracePt t="373713" x="2990850" y="5099050"/>
          <p14:tracePt t="373730" x="2813050" y="5054600"/>
          <p14:tracePt t="373746" x="2776538" y="5054600"/>
          <p14:tracePt t="373762" x="2751138" y="5054600"/>
          <p14:tracePt t="373781" x="2732088" y="5054600"/>
          <p14:tracePt t="373868" x="2741613" y="5064125"/>
          <p14:tracePt t="373880" x="2751138" y="5064125"/>
          <p14:tracePt t="373892" x="2751138" y="5072063"/>
          <p14:tracePt t="373905" x="2759075" y="5081588"/>
          <p14:tracePt t="373916" x="2759075" y="5091113"/>
          <p14:tracePt t="373930" x="2759075" y="5108575"/>
          <p14:tracePt t="373952" x="2759075" y="5116513"/>
          <p14:tracePt t="373964" x="2759075" y="5126038"/>
          <p14:tracePt t="373987" x="2759075" y="5135563"/>
          <p14:tracePt t="374039" x="2751138" y="5135563"/>
          <p14:tracePt t="374086" x="2751138" y="5143500"/>
          <p14:tracePt t="374148" x="2751138" y="5135563"/>
          <p14:tracePt t="374160" x="2751138" y="5126038"/>
          <p14:tracePt t="374172" x="2751138" y="5091113"/>
          <p14:tracePt t="374184" x="2751138" y="5064125"/>
          <p14:tracePt t="374196" x="2751138" y="5027613"/>
          <p14:tracePt t="374213" x="2768600" y="4973638"/>
          <p14:tracePt t="374229" x="2768600" y="4894263"/>
          <p14:tracePt t="374245" x="2786063" y="4724400"/>
          <p14:tracePt t="374261" x="2803525" y="4643438"/>
          <p14:tracePt t="374277" x="2803525" y="4608513"/>
          <p14:tracePt t="374294" x="2803525" y="4572000"/>
          <p14:tracePt t="374312" x="2803525" y="4564063"/>
          <p14:tracePt t="374330" x="2803525" y="4554538"/>
          <p14:tracePt t="374377" x="2795588" y="4564063"/>
          <p14:tracePt t="374389" x="2795588" y="4572000"/>
          <p14:tracePt t="374401" x="2786063" y="4591050"/>
          <p14:tracePt t="374415" x="2786063" y="4598988"/>
          <p14:tracePt t="374427" x="2786063" y="4616450"/>
          <p14:tracePt t="374444" x="2786063" y="4625975"/>
          <p14:tracePt t="374464" x="2786063" y="4662488"/>
          <p14:tracePt t="374480" x="2786063" y="4679950"/>
          <p14:tracePt t="374496" x="2786063" y="4714875"/>
          <p14:tracePt t="374514" x="2786063" y="4830763"/>
          <p14:tracePt t="374529" x="2786063" y="4929188"/>
          <p14:tracePt t="374546" x="2786063" y="5000625"/>
          <p14:tracePt t="374564" x="2759075" y="5153025"/>
          <p14:tracePt t="374579" x="2759075" y="5187950"/>
          <p14:tracePt t="374596" x="2741613" y="5233988"/>
          <p14:tracePt t="374613" x="2741613" y="5268913"/>
          <p14:tracePt t="374629" x="2741613" y="5278438"/>
          <p14:tracePt t="374646" x="2732088" y="5286375"/>
          <p14:tracePt t="374731" x="2732088" y="5278438"/>
          <p14:tracePt t="374744" x="2732088" y="5259388"/>
          <p14:tracePt t="374756" x="2732088" y="5251450"/>
          <p14:tracePt t="374768" x="2732088" y="5233988"/>
          <p14:tracePt t="374779" x="2732088" y="5197475"/>
          <p14:tracePt t="374794" x="2732088" y="5143500"/>
          <p14:tracePt t="374810" x="2732088" y="5072063"/>
          <p14:tracePt t="374827" x="2732088" y="4973638"/>
          <p14:tracePt t="374844" x="2732088" y="4751388"/>
          <p14:tracePt t="374860" x="2732088" y="4662488"/>
          <p14:tracePt t="374878" x="2732088" y="4545013"/>
          <p14:tracePt t="374894" x="2732088" y="4537075"/>
          <p14:tracePt t="374910" x="2732088" y="4527550"/>
          <p14:tracePt t="374962" x="2732088" y="4537075"/>
          <p14:tracePt t="374975" x="2732088" y="4545013"/>
          <p14:tracePt t="374988" x="2732088" y="4572000"/>
          <p14:tracePt t="375000" x="2732088" y="4581525"/>
          <p14:tracePt t="375014" x="2732088" y="4598988"/>
          <p14:tracePt t="375028" x="2732088" y="4625975"/>
          <p14:tracePt t="375045" x="2732088" y="4643438"/>
          <p14:tracePt t="375062" x="2724150" y="4687888"/>
          <p14:tracePt t="375079" x="2724150" y="4741863"/>
          <p14:tracePt t="375097" x="2724150" y="4867275"/>
          <p14:tracePt t="375114" x="2724150" y="4921250"/>
          <p14:tracePt t="375130" x="2724150" y="4965700"/>
          <p14:tracePt t="375145" x="2724150" y="5019675"/>
          <p14:tracePt t="375161" x="2724150" y="5045075"/>
          <p14:tracePt t="375177" x="2724150" y="5064125"/>
          <p14:tracePt t="375194" x="2724150" y="5081588"/>
          <p14:tracePt t="375210" x="2724150" y="5091113"/>
          <p14:tracePt t="375279" x="2724150" y="5072063"/>
          <p14:tracePt t="375291" x="2724150" y="5064125"/>
          <p14:tracePt t="375303" x="2724150" y="5054600"/>
          <p14:tracePt t="375315" x="2724150" y="5045075"/>
          <p14:tracePt t="375328" x="2724150" y="5027613"/>
          <p14:tracePt t="375344" x="2724150" y="5019675"/>
          <p14:tracePt t="375361" x="2724150" y="4992688"/>
          <p14:tracePt t="375378" x="2724150" y="4956175"/>
          <p14:tracePt t="375394" x="2724150" y="4929188"/>
          <p14:tracePt t="375412" x="2724150" y="4830763"/>
          <p14:tracePt t="375428" x="2724150" y="4759325"/>
          <p14:tracePt t="375445" x="2724150" y="4687888"/>
          <p14:tracePt t="375461" x="2724150" y="4616450"/>
          <p14:tracePt t="375478" x="2724150" y="4598988"/>
          <p14:tracePt t="375494" x="2724150" y="4591050"/>
          <p14:tracePt t="375560" x="2724150" y="4608513"/>
          <p14:tracePt t="375572" x="2724150" y="4616450"/>
          <p14:tracePt t="375584" x="2724150" y="4625975"/>
          <p14:tracePt t="375596" x="2724150" y="4635500"/>
          <p14:tracePt t="375610" x="2724150" y="4643438"/>
          <p14:tracePt t="375627" x="2724150" y="4652963"/>
          <p14:tracePt t="375643" x="2724150" y="4662488"/>
          <p14:tracePt t="375660" x="2724150" y="4687888"/>
          <p14:tracePt t="375677" x="2724150" y="4697413"/>
          <p14:tracePt t="375694" x="2724150" y="4706938"/>
          <p14:tracePt t="375710" x="2724150" y="4724400"/>
          <p14:tracePt t="375727" x="2724150" y="4751388"/>
          <p14:tracePt t="375744" x="2724150" y="4795838"/>
          <p14:tracePt t="375760" x="2724150" y="4830763"/>
          <p14:tracePt t="375777" x="2724150" y="4857750"/>
          <p14:tracePt t="375793" x="2741613" y="4894263"/>
          <p14:tracePt t="375813" x="2741613" y="4911725"/>
          <p14:tracePt t="375830" x="2741613" y="4929188"/>
          <p14:tracePt t="375846" x="2751138" y="4948238"/>
          <p14:tracePt t="375862" x="2751138" y="4956175"/>
          <p14:tracePt t="375878" x="2751138" y="4973638"/>
          <p14:tracePt t="375894" x="2751138" y="4983163"/>
          <p14:tracePt t="375911" x="2751138" y="5010150"/>
          <p14:tracePt t="375929" x="2741613" y="5054600"/>
          <p14:tracePt t="375944" x="2732088" y="5081588"/>
          <p14:tracePt t="375962" x="2724150" y="5126038"/>
          <p14:tracePt t="375980" x="2724150" y="5162550"/>
          <p14:tracePt t="375996" x="2705100" y="5187950"/>
          <p14:tracePt t="376013" x="2697163" y="5251450"/>
          <p14:tracePt t="376029" x="2697163" y="5268913"/>
          <p14:tracePt t="376046" x="2697163" y="5295900"/>
          <p14:tracePt t="376063" x="2697163" y="5305425"/>
          <p14:tracePt t="376079" x="2697163" y="5313363"/>
          <p14:tracePt t="376206" x="2697163" y="5305425"/>
          <p14:tracePt t="376242" x="2697163" y="5295900"/>
          <p14:tracePt t="376267" x="2705100" y="5286375"/>
          <p14:tracePt t="376303" x="2705100" y="5278438"/>
          <p14:tracePt t="376344" x="2714625" y="5259388"/>
          <p14:tracePt t="376381" x="2714625" y="5251450"/>
          <p14:tracePt t="376419" x="2732088" y="5241925"/>
          <p14:tracePt t="376454" x="2732088" y="5233988"/>
          <p14:tracePt t="376478" x="2741613" y="5233988"/>
          <p14:tracePt t="376491" x="2741613" y="5224463"/>
          <p14:tracePt t="376515" x="2741613" y="5214938"/>
          <p14:tracePt t="376528" x="2751138" y="5214938"/>
          <p14:tracePt t="376540" x="2768600" y="5197475"/>
          <p14:tracePt t="376552" x="2776538" y="5187950"/>
          <p14:tracePt t="376564" x="2803525" y="5180013"/>
          <p14:tracePt t="376577" x="2813050" y="5180013"/>
          <p14:tracePt t="376593" x="2822575" y="5170488"/>
          <p14:tracePt t="376614" x="2847975" y="5162550"/>
          <p14:tracePt t="376629" x="2867025" y="5153025"/>
          <p14:tracePt t="376646" x="2894013" y="5135563"/>
          <p14:tracePt t="376665" x="2919413" y="5116513"/>
          <p14:tracePt t="376679" x="2946400" y="5099050"/>
          <p14:tracePt t="376696" x="2973388" y="5091113"/>
          <p14:tracePt t="376714" x="2990850" y="5072063"/>
          <p14:tracePt t="376729" x="3000375" y="5064125"/>
          <p14:tracePt t="376746" x="3009900" y="5064125"/>
          <p14:tracePt t="376763" x="3027363" y="5054600"/>
          <p14:tracePt t="376779" x="3036888" y="5037138"/>
          <p14:tracePt t="376797" x="3044825" y="5037138"/>
          <p14:tracePt t="376813" x="3054350" y="5037138"/>
          <p14:tracePt t="376829" x="3054350" y="5027613"/>
          <p14:tracePt t="376860" x="3062288" y="5027613"/>
          <p14:tracePt t="376920" x="3071813" y="5027613"/>
          <p14:tracePt t="376945" x="3081338" y="5027613"/>
          <p14:tracePt t="376956" x="3098800" y="5019675"/>
          <p14:tracePt t="376968" x="3108325" y="5019675"/>
          <p14:tracePt t="376993" x="3116263" y="5019675"/>
          <p14:tracePt t="377017" x="3125788" y="5010150"/>
          <p14:tracePt t="377030" x="3133725" y="5010150"/>
          <p14:tracePt t="377042" x="3143250" y="5010150"/>
          <p14:tracePt t="377054" x="3152775" y="5010150"/>
          <p14:tracePt t="377079" x="3160713" y="5010150"/>
          <p14:tracePt t="377090" x="3179763" y="5010150"/>
          <p14:tracePt t="377115" x="3187700" y="5010150"/>
          <p14:tracePt t="377127" x="3197225" y="5010150"/>
          <p14:tracePt t="377151" x="3205163" y="5010150"/>
          <p14:tracePt t="377175" x="3214688" y="5010150"/>
          <p14:tracePt t="377212" x="3224213" y="5010150"/>
          <p14:tracePt t="377260" x="3224213" y="5000625"/>
          <p14:tracePt t="377273" x="3232150" y="5000625"/>
          <p14:tracePt t="377333" x="3251200" y="5000625"/>
          <p14:tracePt t="377467" x="3259138" y="5000625"/>
          <p14:tracePt t="377493" x="3268663" y="5000625"/>
          <p14:tracePt t="377505" x="3276600" y="5000625"/>
          <p14:tracePt t="377517" x="3295650" y="5000625"/>
          <p14:tracePt t="377531" x="3313113" y="5000625"/>
          <p14:tracePt t="377546" x="3322638" y="5000625"/>
          <p14:tracePt t="377565" x="3330575" y="4992688"/>
          <p14:tracePt t="377580" x="3340100" y="4992688"/>
          <p14:tracePt t="377596" x="3348038" y="4992688"/>
          <p14:tracePt t="377615" x="3367088" y="4992688"/>
          <p14:tracePt t="377629" x="3384550" y="4992688"/>
          <p14:tracePt t="377646" x="3384550" y="4983163"/>
          <p14:tracePt t="377664" x="3394075" y="4983163"/>
          <p14:tracePt t="377688" x="3402013" y="4983163"/>
          <p14:tracePt t="377751" x="3411538" y="4983163"/>
          <p14:tracePt t="377824" x="3419475" y="4983163"/>
          <p14:tracePt t="377886" x="3429000" y="4983163"/>
          <p14:tracePt t="377922" x="3438525" y="4983163"/>
          <p14:tracePt t="377947" x="3446463" y="4983163"/>
          <p14:tracePt t="377971" x="3465513" y="4983163"/>
          <p14:tracePt t="377983" x="3473450" y="4983163"/>
          <p14:tracePt t="378019" x="3482975" y="4983163"/>
          <p14:tracePt t="378080" x="3490913" y="4983163"/>
          <p14:tracePt t="378116" x="3490913" y="4965700"/>
          <p14:tracePt t="378177" x="3465513" y="4956175"/>
          <p14:tracePt t="378189" x="3446463" y="4956175"/>
          <p14:tracePt t="378202" x="3438525" y="4956175"/>
          <p14:tracePt t="378214" x="3429000" y="4948238"/>
          <p14:tracePt t="378228" x="3402013" y="4948238"/>
          <p14:tracePt t="378244" x="3394075" y="4948238"/>
          <p14:tracePt t="378260" x="3375025" y="4948238"/>
          <p14:tracePt t="378277" x="3276600" y="4921250"/>
          <p14:tracePt t="378293" x="3224213" y="4902200"/>
          <p14:tracePt t="378311" x="3133725" y="4894263"/>
          <p14:tracePt t="378327" x="3108325" y="4894263"/>
          <p14:tracePt t="378344" x="3081338" y="4894263"/>
          <p14:tracePt t="378361" x="3062288" y="4884738"/>
          <p14:tracePt t="378377" x="3054350" y="4884738"/>
          <p14:tracePt t="378394" x="3044825" y="4884738"/>
          <p14:tracePt t="378417" x="3027363" y="4876800"/>
          <p14:tracePt t="378440" x="3009900" y="4876800"/>
          <p14:tracePt t="378452" x="2982913" y="4876800"/>
          <p14:tracePt t="378464" x="2938463" y="4857750"/>
          <p14:tracePt t="378481" x="2901950" y="4857750"/>
          <p14:tracePt t="378496" x="2867025" y="4849813"/>
          <p14:tracePt t="378514" x="2786063" y="4830763"/>
          <p14:tracePt t="378530" x="2759075" y="4822825"/>
          <p14:tracePt t="378547" x="2724150" y="4813300"/>
          <p14:tracePt t="378562" x="2697163" y="4795838"/>
          <p14:tracePt t="378578" x="2687638" y="4795838"/>
          <p14:tracePt t="378598" x="2687638" y="4786313"/>
          <p14:tracePt t="378672" x="2705100" y="4786313"/>
          <p14:tracePt t="378696" x="2714625" y="4786313"/>
          <p14:tracePt t="378707" x="2724150" y="4786313"/>
          <p14:tracePt t="378719" x="2732088" y="4786313"/>
          <p14:tracePt t="378732" x="2759075" y="4786313"/>
          <p14:tracePt t="378747" x="2795588" y="4786313"/>
          <p14:tracePt t="378764" x="2867025" y="4786313"/>
          <p14:tracePt t="378780" x="3009900" y="4786313"/>
          <p14:tracePt t="378794" x="3062288" y="4786313"/>
          <p14:tracePt t="378811" x="3116263" y="4786313"/>
          <p14:tracePt t="378830" x="3205163" y="4786313"/>
          <p14:tracePt t="378846" x="3232150" y="4786313"/>
          <p14:tracePt t="378863" x="3251200" y="4786313"/>
          <p14:tracePt t="378881" x="3286125" y="4805363"/>
          <p14:tracePt t="378903" x="3295650" y="4805363"/>
          <p14:tracePt t="378940" x="3303588" y="4805363"/>
          <p14:tracePt t="380876" x="3259138" y="4884738"/>
          <p14:tracePt t="380888" x="3205163" y="4973638"/>
          <p14:tracePt t="380900" x="3160713" y="5027613"/>
          <p14:tracePt t="380916" x="3133725" y="5091113"/>
          <p14:tracePt t="380931" x="3098800" y="5153025"/>
          <p14:tracePt t="380948" x="3071813" y="5241925"/>
          <p14:tracePt t="380963" x="3062288" y="5286375"/>
          <p14:tracePt t="380981" x="3044825" y="5322888"/>
          <p14:tracePt t="380998" x="3036888" y="5429250"/>
          <p14:tracePt t="381013" x="3036888" y="5465763"/>
          <p14:tracePt t="381030" x="3036888" y="5473700"/>
          <p14:tracePt t="381047" x="3036888" y="5492750"/>
          <p14:tracePt t="381121" x="3044825" y="5492750"/>
          <p14:tracePt t="381132" x="3054350" y="5483225"/>
          <p14:tracePt t="381147" x="3081338" y="5473700"/>
          <p14:tracePt t="381164" x="3108325" y="5465763"/>
          <p14:tracePt t="381178" x="3143250" y="5448300"/>
          <p14:tracePt t="381195" x="3205163" y="5429250"/>
          <p14:tracePt t="381212" x="3214688" y="5411788"/>
          <p14:tracePt t="381231" x="3241675" y="5411788"/>
          <p14:tracePt t="381246" x="3241675" y="5402263"/>
          <p14:tracePt t="381291" x="3241675" y="5394325"/>
          <p14:tracePt t="381302" x="3232150" y="5394325"/>
          <p14:tracePt t="381315" x="3214688" y="5384800"/>
          <p14:tracePt t="381330" x="3143250" y="5367338"/>
          <p14:tracePt t="381347" x="3089275" y="5357813"/>
          <p14:tracePt t="381365" x="2955925" y="5322888"/>
          <p14:tracePt t="381380" x="2911475" y="5313363"/>
          <p14:tracePt t="381397" x="2894013" y="5305425"/>
          <p14:tracePt t="381413" x="2874963" y="5305425"/>
          <p14:tracePt t="381432" x="2867025" y="5305425"/>
          <p14:tracePt t="381466" x="2884488" y="5305425"/>
          <p14:tracePt t="381479" x="2894013" y="5305425"/>
          <p14:tracePt t="381490" x="2901950" y="5305425"/>
          <p14:tracePt t="381502" x="2911475" y="5305425"/>
          <p14:tracePt t="381514" x="2946400" y="5305425"/>
          <p14:tracePt t="381530" x="3000375" y="5305425"/>
          <p14:tracePt t="381548" x="3108325" y="5305425"/>
          <p14:tracePt t="381562" x="3276600" y="5305425"/>
          <p14:tracePt t="381578" x="3330575" y="5305425"/>
          <p14:tracePt t="381595" x="3367088" y="5305425"/>
          <p14:tracePt t="381612" x="3394075" y="5305425"/>
          <p14:tracePt t="381628" x="3402013" y="5305425"/>
          <p14:tracePt t="381707" x="3394075" y="5295900"/>
          <p14:tracePt t="381720" x="3375025" y="5295900"/>
          <p14:tracePt t="381732" x="3367088" y="5278438"/>
          <p14:tracePt t="381746" x="3357563" y="5259388"/>
          <p14:tracePt t="381762" x="3313113" y="5214938"/>
          <p14:tracePt t="381781" x="3197225" y="5045075"/>
          <p14:tracePt t="381797" x="3152775" y="4965700"/>
          <p14:tracePt t="381813" x="3116263" y="4902200"/>
          <p14:tracePt t="381831" x="3108325" y="4830763"/>
          <p14:tracePt t="381847" x="3108325" y="4805363"/>
          <p14:tracePt t="381862" x="3108325" y="4786313"/>
          <p14:tracePt t="381880" x="3108325" y="4778375"/>
          <p14:tracePt t="382026" x="3098800" y="4778375"/>
          <p14:tracePt t="382050" x="3089275" y="4778375"/>
          <p14:tracePt t="382183" x="3089275" y="4786313"/>
          <p14:tracePt t="382197" x="3098800" y="4786313"/>
          <p14:tracePt t="382220" x="3108325" y="4786313"/>
          <p14:tracePt t="382231" x="3125788" y="4786313"/>
          <p14:tracePt t="382247" x="3179763" y="4786313"/>
          <p14:tracePt t="382264" x="3232150" y="4786313"/>
          <p14:tracePt t="382282" x="3357563" y="4786313"/>
          <p14:tracePt t="382297" x="3402013" y="4786313"/>
          <p14:tracePt t="382314" x="3419475" y="4786313"/>
          <p14:tracePt t="382331" x="3438525" y="4786313"/>
          <p14:tracePt t="382347" x="3455988" y="4786313"/>
          <p14:tracePt t="382365" x="3446463" y="4786313"/>
          <p14:tracePt t="382380" x="3438525" y="4786313"/>
          <p14:tracePt t="382397" x="3429000" y="4786313"/>
          <p14:tracePt t="382415" x="3367088" y="4786313"/>
          <p14:tracePt t="382431" x="3313113" y="4786313"/>
          <p14:tracePt t="382447" x="3259138" y="4786313"/>
          <p14:tracePt t="382462" x="3205163" y="4786313"/>
          <p14:tracePt t="382480" x="3152775" y="4768850"/>
          <p14:tracePt t="382495" x="3125788" y="4768850"/>
          <p14:tracePt t="382511" x="3116263" y="4768850"/>
          <p14:tracePt t="382530" x="3108325" y="4768850"/>
          <p14:tracePt t="382547" x="3098800" y="4768850"/>
          <p14:tracePt t="382649" x="3108325" y="4768850"/>
          <p14:tracePt t="382673" x="3116263" y="4768850"/>
          <p14:tracePt t="382709" x="3125788" y="4768850"/>
          <p14:tracePt t="382734" x="3133725" y="4768850"/>
          <p14:tracePt t="382794" x="3143250" y="4768850"/>
          <p14:tracePt t="382842" x="3160713" y="4768850"/>
          <p14:tracePt t="382868" x="3170238" y="4768850"/>
          <p14:tracePt t="382881" x="3179763" y="4768850"/>
          <p14:tracePt t="382894" x="3197225" y="4768850"/>
          <p14:tracePt t="382906" x="3241675" y="4786313"/>
          <p14:tracePt t="382918" x="3259138" y="4786313"/>
          <p14:tracePt t="382930" x="3286125" y="4786313"/>
          <p14:tracePt t="382945" x="3295650" y="4795838"/>
          <p14:tracePt t="382962" x="3303588" y="4795838"/>
          <p14:tracePt t="382979" x="3322638" y="4795838"/>
          <p14:tracePt t="383003" x="3330575" y="4795838"/>
          <p14:tracePt t="383271" x="3348038" y="4795838"/>
          <p14:tracePt t="390115" x="3330575" y="4795838"/>
          <p14:tracePt t="390126" x="3295650" y="4795838"/>
          <p14:tracePt t="390139" x="3268663" y="4805363"/>
          <p14:tracePt t="390151" x="3259138" y="4805363"/>
          <p14:tracePt t="390166" x="3232150" y="4822825"/>
          <p14:tracePt t="390187" x="3224213" y="4822825"/>
          <p14:tracePt t="390199" x="3214688" y="4822825"/>
          <p14:tracePt t="390223" x="3205163" y="4830763"/>
          <p14:tracePt t="390247" x="3197225" y="4830763"/>
          <p14:tracePt t="390260" x="3187700" y="4840288"/>
          <p14:tracePt t="390272" x="3179763" y="4840288"/>
          <p14:tracePt t="390284" x="3160713" y="4840288"/>
          <p14:tracePt t="390308" x="3152775" y="4840288"/>
          <p14:tracePt t="390344" x="3143250" y="4840288"/>
          <p14:tracePt t="390490" x="3152775" y="4840288"/>
          <p14:tracePt t="404830" x="3179763" y="4840288"/>
          <p14:tracePt t="404841" x="3214688" y="4822825"/>
          <p14:tracePt t="404854" x="3241675" y="4795838"/>
          <p14:tracePt t="404866" x="3286125" y="4768850"/>
          <p14:tracePt t="404880" x="3322638" y="4759325"/>
          <p14:tracePt t="404897" x="3348038" y="4759325"/>
          <p14:tracePt t="404917" x="3375025" y="4751388"/>
          <p14:tracePt t="404932" x="3394075" y="4733925"/>
          <p14:tracePt t="404947" x="3402013" y="4733925"/>
          <p14:tracePt t="404963" x="3411538" y="4733925"/>
          <p14:tracePt t="405011" x="3419475" y="4733925"/>
          <p14:tracePt t="405156" x="3394075" y="4733925"/>
          <p14:tracePt t="405169" x="3357563" y="4733925"/>
          <p14:tracePt t="405180" x="3322638" y="4733925"/>
          <p14:tracePt t="405194" x="3251200" y="4733925"/>
          <p14:tracePt t="405206" x="3197225" y="4733925"/>
          <p14:tracePt t="405218" x="3143250" y="4724400"/>
          <p14:tracePt t="405231" x="3116263" y="4724400"/>
          <p14:tracePt t="405247" x="3098800" y="4724400"/>
          <p14:tracePt t="405264" x="3089275" y="4724400"/>
          <p14:tracePt t="405401" x="3098800" y="4724400"/>
          <p14:tracePt t="405425" x="3116263" y="4724400"/>
          <p14:tracePt t="405437" x="3143250" y="4724400"/>
          <p14:tracePt t="405451" x="3160713" y="4724400"/>
          <p14:tracePt t="405466" x="3205163" y="4724400"/>
          <p14:tracePt t="405486" x="3268663" y="4724400"/>
          <p14:tracePt t="405500" x="3303588" y="4724400"/>
          <p14:tracePt t="405516" x="3330575" y="4724400"/>
          <p14:tracePt t="405534" x="3402013" y="4724400"/>
          <p14:tracePt t="405551" x="3455988" y="4741863"/>
          <p14:tracePt t="405565" x="3527425" y="4741863"/>
          <p14:tracePt t="405581" x="3571875" y="4751388"/>
          <p14:tracePt t="405598" x="3643313" y="4751388"/>
          <p14:tracePt t="405614" x="3687763" y="4751388"/>
          <p14:tracePt t="405630" x="3705225" y="4751388"/>
          <p14:tracePt t="405647" x="3768725" y="4751388"/>
          <p14:tracePt t="405664" x="3803650" y="4751388"/>
          <p14:tracePt t="405680" x="3857625" y="4751388"/>
          <p14:tracePt t="405697" x="3884613" y="4751388"/>
          <p14:tracePt t="405713" x="3946525" y="4751388"/>
          <p14:tracePt t="405730" x="3965575" y="4751388"/>
          <p14:tracePt t="405747" x="4000500" y="4751388"/>
          <p14:tracePt t="405763" x="4010025" y="4751388"/>
          <p14:tracePt t="405780" x="4017963" y="4751388"/>
          <p14:tracePt t="405797" x="4037013" y="4751388"/>
          <p14:tracePt t="405820" x="4054475" y="4751388"/>
          <p14:tracePt t="405855" x="4062413" y="4751388"/>
          <p14:tracePt t="405892" x="4071938" y="4751388"/>
          <p14:tracePt t="405904" x="4081463" y="4751388"/>
          <p14:tracePt t="405916" x="4089400" y="4751388"/>
          <p14:tracePt t="405931" x="4098925" y="4751388"/>
          <p14:tracePt t="405947" x="4108450" y="4759325"/>
          <p14:tracePt t="405964" x="4125913" y="4759325"/>
          <p14:tracePt t="405980" x="4133850" y="4759325"/>
          <p14:tracePt t="405997" x="4143375" y="4759325"/>
          <p14:tracePt t="406014" x="4152900" y="4759325"/>
          <p14:tracePt t="406030" x="4160838" y="4759325"/>
          <p14:tracePt t="406052" x="4170363" y="4759325"/>
          <p14:tracePt t="406076" x="4179888" y="4759325"/>
          <p14:tracePt t="406113" x="4197350" y="4759325"/>
          <p14:tracePt t="406161" x="4205288" y="4759325"/>
          <p14:tracePt t="406235" x="4214813" y="4759325"/>
          <p14:tracePt t="406428" x="4224338" y="4759325"/>
          <p14:tracePt t="406440" x="4232275" y="4759325"/>
          <p14:tracePt t="406464" x="4241800" y="4759325"/>
          <p14:tracePt t="406489" x="4251325" y="4759325"/>
          <p14:tracePt t="406512" x="4268788" y="4759325"/>
          <p14:tracePt t="406524" x="4268788" y="4751388"/>
          <p14:tracePt t="406549" x="4276725" y="4751388"/>
          <p14:tracePt t="406586" x="4286250" y="4751388"/>
          <p14:tracePt t="406662" x="4295775" y="4751388"/>
          <p14:tracePt t="406747" x="4295775" y="4741863"/>
          <p14:tracePt t="408782" x="4286250" y="4741863"/>
          <p14:tracePt t="408841" x="4276725" y="4741863"/>
          <p14:tracePt t="409574" x="4276725" y="4733925"/>
          <p14:tracePt t="410611" x="4259263" y="4733925"/>
          <p14:tracePt t="410821" x="4259263" y="4741863"/>
          <p14:tracePt t="413089" x="4251325" y="4741863"/>
          <p14:tracePt t="413287" x="4251325" y="4733925"/>
          <p14:tracePt t="413299" x="4241800" y="4733925"/>
          <p14:tracePt t="413372" x="4232275" y="4733925"/>
          <p14:tracePt t="413383" x="4214813" y="4733925"/>
          <p14:tracePt t="413395" x="4187825" y="4733925"/>
          <p14:tracePt t="413407" x="4152900" y="4733925"/>
          <p14:tracePt t="413419" x="4081463" y="4733925"/>
          <p14:tracePt t="413433" x="4027488" y="4733925"/>
          <p14:tracePt t="413449" x="3929063" y="4741863"/>
          <p14:tracePt t="413465" x="3875088" y="4751388"/>
          <p14:tracePt t="413482" x="3697288" y="4786313"/>
          <p14:tracePt t="413498" x="3625850" y="4795838"/>
          <p14:tracePt t="413514" x="3544888" y="4813300"/>
          <p14:tracePt t="413531" x="3394075" y="4849813"/>
          <p14:tracePt t="413548" x="3340100" y="4849813"/>
          <p14:tracePt t="413565" x="3241675" y="4876800"/>
          <p14:tracePt t="413581" x="3205163" y="4884738"/>
          <p14:tracePt t="413598" x="3160713" y="4884738"/>
          <p14:tracePt t="413615" x="3116263" y="4911725"/>
          <p14:tracePt t="413631" x="3089275" y="4921250"/>
          <p14:tracePt t="413648" x="3071813" y="4938713"/>
          <p14:tracePt t="413664" x="3017838" y="4956175"/>
          <p14:tracePt t="413681" x="3009900" y="4983163"/>
          <p14:tracePt t="413698" x="2982913" y="4992688"/>
          <p14:tracePt t="413714" x="2965450" y="5019675"/>
          <p14:tracePt t="413731" x="2955925" y="5027613"/>
          <p14:tracePt t="413748" x="2938463" y="5037138"/>
          <p14:tracePt t="413764" x="2938463" y="5045075"/>
          <p14:tracePt t="413796" x="2938463" y="5054600"/>
          <p14:tracePt t="413808" x="2938463" y="5064125"/>
          <p14:tracePt t="413820" x="2938463" y="5081588"/>
          <p14:tracePt t="413832" x="2938463" y="5091113"/>
          <p14:tracePt t="413848" x="2938463" y="5108575"/>
          <p14:tracePt t="413864" x="2938463" y="5116513"/>
          <p14:tracePt t="413882" x="2938463" y="5162550"/>
          <p14:tracePt t="413898" x="2938463" y="5170488"/>
          <p14:tracePt t="413914" x="2938463" y="5197475"/>
          <p14:tracePt t="413932" x="2946400" y="5214938"/>
          <p14:tracePt t="413948" x="2965450" y="5241925"/>
          <p14:tracePt t="413964" x="2990850" y="5259388"/>
          <p14:tracePt t="413981" x="3108325" y="5305425"/>
          <p14:tracePt t="413998" x="3143250" y="5322888"/>
          <p14:tracePt t="414015" x="3251200" y="5322888"/>
          <p14:tracePt t="414031" x="3286125" y="5322888"/>
          <p14:tracePt t="414048" x="3330575" y="5322888"/>
          <p14:tracePt t="414065" x="3357563" y="5322888"/>
          <p14:tracePt t="414081" x="3367088" y="5322888"/>
          <p14:tracePt t="414100" x="3375025" y="5322888"/>
          <p14:tracePt t="414163" x="3367088" y="5322888"/>
          <p14:tracePt t="414175" x="3357563" y="5322888"/>
          <p14:tracePt t="414187" x="3340100" y="5322888"/>
          <p14:tracePt t="414199" x="3313113" y="5322888"/>
          <p14:tracePt t="414214" x="3259138" y="5322888"/>
          <p14:tracePt t="414231" x="3224213" y="5322888"/>
          <p14:tracePt t="414249" x="3160713" y="5322888"/>
          <p14:tracePt t="414264" x="3133725" y="5330825"/>
          <p14:tracePt t="414281" x="3116263" y="5330825"/>
          <p14:tracePt t="414299" x="3089275" y="5330825"/>
          <p14:tracePt t="414315" x="3081338" y="5330825"/>
          <p14:tracePt t="414395" x="3116263" y="5340350"/>
          <p14:tracePt t="414407" x="3160713" y="5340350"/>
          <p14:tracePt t="414419" x="3232150" y="5357813"/>
          <p14:tracePt t="414432" x="3330575" y="5376863"/>
          <p14:tracePt t="414448" x="3411538" y="5394325"/>
          <p14:tracePt t="414464" x="3482975" y="5402263"/>
          <p14:tracePt t="414481" x="3562350" y="5421313"/>
          <p14:tracePt t="414498" x="3589338" y="5429250"/>
          <p14:tracePt t="414514" x="3598863" y="5429250"/>
          <p14:tracePt t="414531" x="3608388" y="5429250"/>
          <p14:tracePt t="414589" x="3589338" y="5429250"/>
          <p14:tracePt t="414601" x="3544888" y="5429250"/>
          <p14:tracePt t="414614" x="3490913" y="5429250"/>
          <p14:tracePt t="414625" x="3438525" y="5429250"/>
          <p14:tracePt t="414638" x="3367088" y="5429250"/>
          <p14:tracePt t="414650" x="3295650" y="5429250"/>
          <p14:tracePt t="414664" x="3259138" y="5429250"/>
          <p14:tracePt t="414681" x="3224213" y="5429250"/>
          <p14:tracePt t="414699" x="3187700" y="5438775"/>
          <p14:tracePt t="414723" x="3179763" y="5438775"/>
          <p14:tracePt t="414783" x="3187700" y="5438775"/>
          <p14:tracePt t="414796" x="3197225" y="5438775"/>
          <p14:tracePt t="414808" x="3205163" y="5438775"/>
          <p14:tracePt t="414820" x="3232150" y="5438775"/>
          <p14:tracePt t="414832" x="3303588" y="5438775"/>
          <p14:tracePt t="414848" x="3375025" y="5456238"/>
          <p14:tracePt t="414865" x="3455988" y="5456238"/>
          <p14:tracePt t="414882" x="3608388" y="5473700"/>
          <p14:tracePt t="414898" x="3660775" y="5473700"/>
          <p14:tracePt t="414915" x="3679825" y="5473700"/>
          <p14:tracePt t="414931" x="3714750" y="5473700"/>
          <p14:tracePt t="414948" x="3724275" y="5483225"/>
          <p14:tracePt t="415050" x="3714750" y="5483225"/>
          <p14:tracePt t="415063" x="3705225" y="5483225"/>
          <p14:tracePt t="415074" x="3679825" y="5483225"/>
          <p14:tracePt t="415087" x="3643313" y="5483225"/>
          <p14:tracePt t="415100" x="3608388" y="5483225"/>
          <p14:tracePt t="415115" x="3554413" y="5465763"/>
          <p14:tracePt t="415131" x="3509963" y="5465763"/>
          <p14:tracePt t="415148" x="3473450" y="5456238"/>
          <p14:tracePt t="415165" x="3438525" y="5456238"/>
          <p14:tracePt t="415181" x="3419475" y="5448300"/>
          <p14:tracePt t="415211" x="3411538" y="5448300"/>
          <p14:tracePt t="415248" x="3411538" y="5429250"/>
          <p14:tracePt t="415344" x="3419475" y="5429250"/>
          <p14:tracePt t="415369" x="3429000" y="5429250"/>
          <p14:tracePt t="415393" x="3438525" y="5429250"/>
          <p14:tracePt t="415430" x="3446463" y="5429250"/>
          <p14:tracePt t="415466" x="3455988" y="5429250"/>
          <p14:tracePt t="415528" x="3465513" y="5429250"/>
          <p14:tracePt t="415590" x="3482975" y="5429250"/>
          <p14:tracePt t="415615" x="3490913" y="5429250"/>
          <p14:tracePt t="415627" x="3500438" y="5429250"/>
          <p14:tracePt t="415639" x="3517900" y="5429250"/>
          <p14:tracePt t="415653" x="3544888" y="5438775"/>
          <p14:tracePt t="415668" x="3581400" y="5438775"/>
          <p14:tracePt t="415684" x="3589338" y="5438775"/>
          <p14:tracePt t="415701" x="3616325" y="5438775"/>
          <p14:tracePt t="415718" x="3643313" y="5438775"/>
          <p14:tracePt t="415735" x="3670300" y="5438775"/>
          <p14:tracePt t="415752" x="3705225" y="5438775"/>
          <p14:tracePt t="415766" x="3714750" y="5438775"/>
          <p14:tracePt t="415783" x="3724275" y="5438775"/>
          <p14:tracePt t="415799" x="3732213" y="5438775"/>
          <p14:tracePt t="415816" x="3741738" y="5438775"/>
          <p14:tracePt t="415832" x="3751263" y="5438775"/>
          <p14:tracePt t="415850" x="3759200" y="5438775"/>
          <p14:tracePt t="415874" x="3776663" y="5438775"/>
          <p14:tracePt t="415898" x="3786188" y="5438775"/>
          <p14:tracePt t="415925" x="3795713" y="5438775"/>
          <p14:tracePt t="415936" x="3803650" y="5438775"/>
          <p14:tracePt t="415960" x="3813175" y="5438775"/>
          <p14:tracePt t="415972" x="3822700" y="5438775"/>
          <p14:tracePt t="415986" x="3830638" y="5438775"/>
          <p14:tracePt t="416001" x="3840163" y="5438775"/>
          <p14:tracePt t="416017" x="3857625" y="5448300"/>
          <p14:tracePt t="416035" x="3875088" y="5448300"/>
          <p14:tracePt t="416051" x="3884613" y="5448300"/>
          <p14:tracePt t="416069" x="3902075" y="5448300"/>
          <p14:tracePt t="416094" x="3911600" y="5448300"/>
          <p14:tracePt t="416117" x="3929063" y="5448300"/>
          <p14:tracePt t="416142" x="3938588" y="5448300"/>
          <p14:tracePt t="416167" x="3946525" y="5448300"/>
          <p14:tracePt t="416189" x="3956050" y="5448300"/>
          <p14:tracePt t="416214" x="3965575" y="5448300"/>
          <p14:tracePt t="416274" x="3973513" y="5448300"/>
          <p14:tracePt t="423054" x="3965575" y="5438775"/>
          <p14:tracePt t="423066" x="3956050" y="5421313"/>
          <p14:tracePt t="423078" x="3946525" y="5402263"/>
          <p14:tracePt t="423090" x="3929063" y="5394325"/>
          <p14:tracePt t="423102" x="3919538" y="5384800"/>
          <p14:tracePt t="423119" x="3919538" y="5376863"/>
          <p14:tracePt t="423135" x="3911600" y="5357813"/>
          <p14:tracePt t="423153" x="3911600" y="5349875"/>
          <p14:tracePt t="423168" x="3902075" y="5330825"/>
          <p14:tracePt t="423185" x="3902075" y="5305425"/>
          <p14:tracePt t="423203" x="3884613" y="5259388"/>
          <p14:tracePt t="423218" x="3884613" y="5233988"/>
          <p14:tracePt t="423238" x="3884613" y="5224463"/>
          <p14:tracePt t="423252" x="3884613" y="5214938"/>
          <p14:tracePt t="423334" x="3884613" y="5207000"/>
          <p14:tracePt t="423371" x="3894138" y="5207000"/>
          <p14:tracePt t="423395" x="3894138" y="5197475"/>
          <p14:tracePt t="423407" x="3902075" y="5197475"/>
          <p14:tracePt t="423420" x="3902075" y="5187950"/>
          <p14:tracePt t="423436" x="3911600" y="5170488"/>
          <p14:tracePt t="423452" x="3911600" y="5162550"/>
          <p14:tracePt t="423470" x="3946525" y="5143500"/>
          <p14:tracePt t="423483" x="3956050" y="5135563"/>
          <p14:tracePt t="423500" x="3965575" y="5116513"/>
          <p14:tracePt t="423516" x="4000500" y="5091113"/>
          <p14:tracePt t="423532" x="4010025" y="5081588"/>
          <p14:tracePt t="423549" x="4017963" y="5081588"/>
          <p14:tracePt t="423566" x="4027488" y="5064125"/>
          <p14:tracePt t="423582" x="4037013" y="5064125"/>
          <p14:tracePt t="423637" x="4037013" y="5054600"/>
          <p14:tracePt t="425108" x="4000500" y="5045075"/>
          <p14:tracePt t="425121" x="3919538" y="5027613"/>
          <p14:tracePt t="425133" x="3840163" y="5019675"/>
          <p14:tracePt t="425145" x="3759200" y="4983163"/>
          <p14:tracePt t="425157" x="3705225" y="4965700"/>
          <p14:tracePt t="425169" x="3670300" y="4938713"/>
          <p14:tracePt t="425183" x="3625850" y="4929188"/>
          <p14:tracePt t="425202" x="3608388" y="4921250"/>
          <p14:tracePt t="425220" x="3571875" y="4902200"/>
          <p14:tracePt t="425243" x="3562350" y="4902200"/>
          <p14:tracePt t="425266" x="3554413" y="4894263"/>
          <p14:tracePt t="425387" x="3562350" y="4894263"/>
          <p14:tracePt t="425400" x="3571875" y="4894263"/>
          <p14:tracePt t="425424" x="3581400" y="4894263"/>
          <p14:tracePt t="425436" x="3589338" y="4894263"/>
          <p14:tracePt t="425460" x="3616325" y="4894263"/>
          <p14:tracePt t="425472" x="3625850" y="4894263"/>
          <p14:tracePt t="425484" x="3643313" y="4894263"/>
          <p14:tracePt t="425497" x="3652838" y="4884738"/>
          <p14:tracePt t="425509" x="3670300" y="4884738"/>
          <p14:tracePt t="425522" x="3687763" y="4876800"/>
          <p14:tracePt t="425536" x="3697288" y="4876800"/>
          <p14:tracePt t="425552" x="3724275" y="4876800"/>
          <p14:tracePt t="425571" x="3741738" y="4867275"/>
          <p14:tracePt t="425585" x="3751263" y="4867275"/>
          <p14:tracePt t="425602" x="3759200" y="4867275"/>
          <p14:tracePt t="425620" x="3776663" y="4867275"/>
          <p14:tracePt t="425635" x="3795713" y="4857750"/>
          <p14:tracePt t="425652" x="3803650" y="4857750"/>
          <p14:tracePt t="425669" x="3813175" y="4857750"/>
          <p14:tracePt t="425898" x="3822700" y="4857750"/>
          <p14:tracePt t="425934" x="3830638" y="4857750"/>
          <p14:tracePt t="425958" x="3840163" y="4857750"/>
          <p14:tracePt t="425971" x="3848100" y="4857750"/>
          <p14:tracePt t="425986" x="3867150" y="4840288"/>
          <p14:tracePt t="426007" x="3884613" y="4840288"/>
          <p14:tracePt t="426020" x="3894138" y="4840288"/>
          <p14:tracePt t="426036" x="3911600" y="4840288"/>
          <p14:tracePt t="426052" x="3929063" y="4840288"/>
          <p14:tracePt t="426069" x="3946525" y="4840288"/>
          <p14:tracePt t="426085" x="3956050" y="4840288"/>
          <p14:tracePt t="426103" x="3965575" y="4840288"/>
          <p14:tracePt t="432943" x="3965575" y="4849813"/>
          <p14:tracePt t="432956" x="3929063" y="4867275"/>
          <p14:tracePt t="432970" x="3902075" y="4884738"/>
          <p14:tracePt t="432986" x="3884613" y="4902200"/>
          <p14:tracePt t="433004" x="3786188" y="4965700"/>
          <p14:tracePt t="433020" x="3741738" y="4992688"/>
          <p14:tracePt t="433037" x="3687763" y="5000625"/>
          <p14:tracePt t="433054" x="3571875" y="5064125"/>
          <p14:tracePt t="433070" x="3527425" y="5091113"/>
          <p14:tracePt t="433086" x="3490913" y="5116513"/>
          <p14:tracePt t="433103" x="3438525" y="5153025"/>
          <p14:tracePt t="433119" x="3419475" y="5162550"/>
          <p14:tracePt t="433138" x="3384550" y="5187950"/>
          <p14:tracePt t="433154" x="3367088" y="5207000"/>
          <p14:tracePt t="433170" x="3348038" y="5207000"/>
          <p14:tracePt t="433187" x="3330575" y="5233988"/>
          <p14:tracePt t="433201" x="3313113" y="5241925"/>
          <p14:tracePt t="433217" x="3303588" y="5241925"/>
          <p14:tracePt t="433234" x="3286125" y="5259388"/>
          <p14:tracePt t="433258" x="3276600" y="5268913"/>
          <p14:tracePt t="433269" x="3268663" y="5278438"/>
          <p14:tracePt t="433285" x="3259138" y="5286375"/>
          <p14:tracePt t="433301" x="3241675" y="5305425"/>
          <p14:tracePt t="433319" x="3224213" y="5313363"/>
          <p14:tracePt t="433334" x="3214688" y="5322888"/>
          <p14:tracePt t="433354" x="3205163" y="5322888"/>
          <p14:tracePt t="433369" x="3205163" y="5330825"/>
          <p14:tracePt t="433427" x="3197225" y="5330825"/>
          <p14:tracePt t="433649" x="3187700" y="5330825"/>
          <p14:tracePt t="433723" x="3179763" y="5330825"/>
          <p14:tracePt t="433919" x="3179763" y="5340350"/>
          <p14:tracePt t="433955" x="3187700" y="5340350"/>
          <p14:tracePt t="433980" x="3197225" y="5340350"/>
          <p14:tracePt t="433992" x="3197225" y="5349875"/>
          <p14:tracePt t="434005" x="3205163" y="5349875"/>
          <p14:tracePt t="434017" x="3214688" y="5349875"/>
          <p14:tracePt t="434041" x="3224213" y="5357813"/>
          <p14:tracePt t="434065" x="3232150" y="5357813"/>
          <p14:tracePt t="434089" x="3251200" y="5357813"/>
          <p14:tracePt t="434113" x="3259138" y="5376863"/>
          <p14:tracePt t="434126" x="3268663" y="5376863"/>
          <p14:tracePt t="434150" x="3276600" y="5376863"/>
          <p14:tracePt t="434161" x="3286125" y="5384800"/>
          <p14:tracePt t="434188" x="3295650" y="5384800"/>
          <p14:tracePt t="434199" x="3303588" y="5394325"/>
          <p14:tracePt t="434211" x="3322638" y="5394325"/>
          <p14:tracePt t="434223" x="3322638" y="5402263"/>
          <p14:tracePt t="434235" x="3330575" y="5402263"/>
          <p14:tracePt t="434259" x="3340100" y="5402263"/>
          <p14:tracePt t="434297" x="3348038" y="5411788"/>
          <p14:tracePt t="434310" x="3357563" y="5411788"/>
          <p14:tracePt t="434321" x="3357563" y="5421313"/>
          <p14:tracePt t="434345" x="3367088" y="5421313"/>
          <p14:tracePt t="434394" x="3375025" y="5429250"/>
          <p14:tracePt t="434469" x="3394075" y="5429250"/>
          <p14:tracePt t="434604" x="3402013" y="5429250"/>
          <p14:tracePt t="434688" x="3411538" y="5429250"/>
          <p14:tracePt t="434700" x="3419475" y="5429250"/>
          <p14:tracePt t="434712" x="3429000" y="5429250"/>
          <p14:tracePt t="434725" x="3438525" y="5429250"/>
          <p14:tracePt t="434738" x="3446463" y="5429250"/>
          <p14:tracePt t="434761" x="3465513" y="5429250"/>
          <p14:tracePt t="434797" x="3473450" y="5429250"/>
          <p14:tracePt t="434870" x="3482975" y="5429250"/>
          <p14:tracePt t="434906" x="3490913" y="5429250"/>
          <p14:tracePt t="434966" x="3500438" y="5429250"/>
          <p14:tracePt t="435040" x="3509963" y="5429250"/>
          <p14:tracePt t="435115" x="3517900" y="5429250"/>
          <p14:tracePt t="435186" x="3527425" y="5429250"/>
          <p14:tracePt t="435358" x="3544888" y="5429250"/>
          <p14:tracePt t="435395" x="3554413" y="5429250"/>
          <p14:tracePt t="435406" x="3562350" y="5429250"/>
          <p14:tracePt t="435421" x="3571875" y="5421313"/>
          <p14:tracePt t="435439" x="3581400" y="5421313"/>
          <p14:tracePt t="435454" x="3589338" y="5421313"/>
          <p14:tracePt t="435470" x="3598863" y="5421313"/>
          <p14:tracePt t="435486" x="3616325" y="5421313"/>
          <p14:tracePt t="435504" x="3625850" y="5411788"/>
          <p14:tracePt t="435520" x="3633788" y="5411788"/>
          <p14:tracePt t="435553" x="3643313" y="5411788"/>
          <p14:tracePt t="435601" x="3652838" y="5411788"/>
          <p14:tracePt t="435662" x="3660775" y="5411788"/>
          <p14:tracePt t="440370" x="3652838" y="5411788"/>
          <p14:tracePt t="440382" x="3616325" y="5411788"/>
          <p14:tracePt t="440394" x="3562350" y="5411788"/>
          <p14:tracePt t="440406" x="3490913" y="5411788"/>
          <p14:tracePt t="440419" x="3411538" y="5411788"/>
          <p14:tracePt t="440436" x="3357563" y="5411788"/>
          <p14:tracePt t="440452" x="3322638" y="5411788"/>
          <p14:tracePt t="440469" x="3232150" y="5411788"/>
          <p14:tracePt t="440485" x="3197225" y="5411788"/>
          <p14:tracePt t="440503" x="3098800" y="5411788"/>
          <p14:tracePt t="440518" x="3044825" y="5411788"/>
          <p14:tracePt t="440535" x="2973388" y="5411788"/>
          <p14:tracePt t="440552" x="2901950" y="5411788"/>
          <p14:tracePt t="440568" x="2874963" y="5411788"/>
          <p14:tracePt t="440587" x="2857500" y="5411788"/>
          <p14:tracePt t="440603" x="2847975" y="5402263"/>
          <p14:tracePt t="440620" x="2830513" y="5402263"/>
          <p14:tracePt t="440637" x="2822575" y="5394325"/>
          <p14:tracePt t="440673" x="2803525" y="5376863"/>
          <p14:tracePt t="440686" x="2776538" y="5376863"/>
          <p14:tracePt t="440698" x="2759075" y="5376863"/>
          <p14:tracePt t="440710" x="2751138" y="5376863"/>
          <p14:tracePt t="440734" x="2732088" y="5376863"/>
          <p14:tracePt t="440868" x="2732088" y="5384800"/>
          <p14:tracePt t="440927" x="2732088" y="5394325"/>
          <p14:tracePt t="440951" x="2741613" y="5394325"/>
          <p14:tracePt t="440977" x="2751138" y="5394325"/>
          <p14:tracePt t="441003" x="2759075" y="5394325"/>
          <p14:tracePt t="441014" x="2768600" y="5394325"/>
          <p14:tracePt t="441026" x="2786063" y="5394325"/>
          <p14:tracePt t="441039" x="2830513" y="5394325"/>
          <p14:tracePt t="441055" x="2847975" y="5402263"/>
          <p14:tracePt t="441069" x="2874963" y="5402263"/>
          <p14:tracePt t="441086" x="2894013" y="5402263"/>
          <p14:tracePt t="441102" x="2919413" y="5402263"/>
          <p14:tracePt t="441120" x="2928938" y="5402263"/>
          <p14:tracePt t="441138" x="2938463" y="5402263"/>
          <p14:tracePt t="441162" x="2946400" y="5402263"/>
          <p14:tracePt t="441258" x="2928938" y="5402263"/>
          <p14:tracePt t="441270" x="2911475" y="5402263"/>
          <p14:tracePt t="441282" x="2901950" y="5402263"/>
          <p14:tracePt t="441294" x="2884488" y="5402263"/>
          <p14:tracePt t="441306" x="2874963" y="5402263"/>
          <p14:tracePt t="441321" x="2867025" y="5402263"/>
          <p14:tracePt t="441336" x="2857500" y="5402263"/>
          <p14:tracePt t="441352" x="2840038" y="5402263"/>
          <p14:tracePt t="441368" x="2786063" y="5402263"/>
          <p14:tracePt t="441384" x="2732088" y="5402263"/>
          <p14:tracePt t="441401" x="2687638" y="5402263"/>
          <p14:tracePt t="441418" x="2625725" y="5402263"/>
          <p14:tracePt t="441435" x="2616200" y="5402263"/>
          <p14:tracePt t="441451" x="2608263" y="5402263"/>
          <p14:tracePt t="441468" x="2589213" y="5402263"/>
          <p14:tracePt t="441563" x="2598738" y="5402263"/>
          <p14:tracePt t="441575" x="2608263" y="5402263"/>
          <p14:tracePt t="441589" x="2633663" y="5402263"/>
          <p14:tracePt t="441604" x="2670175" y="5402263"/>
          <p14:tracePt t="441621" x="2724150" y="5402263"/>
          <p14:tracePt t="441637" x="2847975" y="5402263"/>
          <p14:tracePt t="441652" x="2901950" y="5402263"/>
          <p14:tracePt t="441671" x="2938463" y="5402263"/>
          <p14:tracePt t="441688" x="2982913" y="5402263"/>
          <p14:tracePt t="441704" x="2990850" y="5402263"/>
          <p14:tracePt t="441723" x="3009900" y="5402263"/>
          <p14:tracePt t="441843" x="2990850" y="5402263"/>
          <p14:tracePt t="441855" x="2982913" y="5402263"/>
          <p14:tracePt t="441868" x="2973388" y="5402263"/>
          <p14:tracePt t="441879" x="2965450" y="5402263"/>
          <p14:tracePt t="441892" x="2928938" y="5402263"/>
          <p14:tracePt t="441903" x="2894013" y="5402263"/>
          <p14:tracePt t="441918" x="2847975" y="5394325"/>
          <p14:tracePt t="441935" x="2813050" y="5394325"/>
          <p14:tracePt t="441952" x="2751138" y="5394325"/>
          <p14:tracePt t="441968" x="2732088" y="5394325"/>
          <p14:tracePt t="441985" x="2714625" y="5394325"/>
          <p14:tracePt t="442002" x="2697163" y="5394325"/>
          <p14:tracePt t="442018" x="2687638" y="5394325"/>
          <p14:tracePt t="442037" x="2679700" y="5394325"/>
          <p14:tracePt t="442170" x="2687638" y="5394325"/>
          <p14:tracePt t="442194" x="2697163" y="5394325"/>
          <p14:tracePt t="442218" x="2705100" y="5394325"/>
          <p14:tracePt t="442229" x="2724150" y="5394325"/>
          <p14:tracePt t="442242" x="2741613" y="5394325"/>
          <p14:tracePt t="442256" x="2751138" y="5402263"/>
          <p14:tracePt t="442271" x="2776538" y="5402263"/>
          <p14:tracePt t="442287" x="2795588" y="5411788"/>
          <p14:tracePt t="442304" x="2830513" y="5429250"/>
          <p14:tracePt t="442319" x="2840038" y="5429250"/>
          <p14:tracePt t="442335" x="2847975" y="5429250"/>
          <p14:tracePt t="442352" x="2874963" y="5429250"/>
          <p14:tracePt t="442375" x="2884488" y="5429250"/>
          <p14:tracePt t="442387" x="2894013" y="5429250"/>
          <p14:tracePt t="442447" x="2901950" y="5429250"/>
          <p14:tracePt t="442507" x="2894013" y="5429250"/>
          <p14:tracePt t="442519" x="2884488" y="5429250"/>
          <p14:tracePt t="442531" x="2867025" y="5429250"/>
          <p14:tracePt t="442555" x="2857500" y="5429250"/>
          <p14:tracePt t="442568" x="2847975" y="5429250"/>
          <p14:tracePt t="442592" x="2840038" y="5429250"/>
          <p14:tracePt t="442617" x="2830513" y="5429250"/>
          <p14:tracePt t="442642" x="2803525" y="5429250"/>
          <p14:tracePt t="442654" x="2795588" y="5429250"/>
          <p14:tracePt t="442667" x="2786063" y="5429250"/>
          <p14:tracePt t="442679" x="2776538" y="5429250"/>
          <p14:tracePt t="442703" x="2768600" y="5429250"/>
          <p14:tracePt t="442727" x="2759075" y="5429250"/>
          <p14:tracePt t="442921" x="2768600" y="5429250"/>
          <p14:tracePt t="442946" x="2776538" y="5429250"/>
          <p14:tracePt t="442969" x="2786063" y="5429250"/>
          <p14:tracePt t="442992" x="2795588" y="5429250"/>
          <p14:tracePt t="443028" x="2813050" y="5429250"/>
          <p14:tracePt t="443088" x="2822575" y="5429250"/>
          <p14:tracePt t="459939" x="2795588" y="5411788"/>
          <p14:tracePt t="459951" x="2768600" y="5384800"/>
          <p14:tracePt t="459963" x="2732088" y="5376863"/>
          <p14:tracePt t="459977" x="2687638" y="5349875"/>
          <p14:tracePt t="459989" x="2652713" y="5305425"/>
          <p14:tracePt t="460004" x="2608263" y="5268913"/>
          <p14:tracePt t="460021" x="2544763" y="5224463"/>
          <p14:tracePt t="460039" x="2482850" y="5153025"/>
          <p14:tracePt t="460056" x="2473325" y="5143500"/>
          <p14:tracePt t="460074" x="2446338" y="5108575"/>
          <p14:tracePt t="460090" x="2446338" y="5099050"/>
          <p14:tracePt t="460110" x="2446338" y="5091113"/>
          <p14:tracePt t="460146" x="2446338" y="5081588"/>
          <p14:tracePt t="460196" x="2455863" y="5081588"/>
          <p14:tracePt t="460208" x="2473325" y="5081588"/>
          <p14:tracePt t="460231" x="2482850" y="5081588"/>
          <p14:tracePt t="460257" x="2500313" y="5081588"/>
          <p14:tracePt t="460269" x="2527300" y="5072063"/>
          <p14:tracePt t="460281" x="2554288" y="5054600"/>
          <p14:tracePt t="460293" x="2571750" y="5054600"/>
          <p14:tracePt t="460308" x="2598738" y="5045075"/>
          <p14:tracePt t="460323" x="2608263" y="5037138"/>
          <p14:tracePt t="460341" x="2652713" y="5019675"/>
          <p14:tracePt t="460354" x="2679700" y="5019675"/>
          <p14:tracePt t="460371" x="2687638" y="5010150"/>
          <p14:tracePt t="460388" x="2714625" y="5010150"/>
          <p14:tracePt t="460404" x="2732088" y="5010150"/>
          <p14:tracePt t="460421" x="2741613" y="5010150"/>
          <p14:tracePt t="460438" x="2759075" y="5000625"/>
          <p14:tracePt t="460455" x="2768600" y="5000625"/>
          <p14:tracePt t="460472" x="2776538" y="5000625"/>
          <p14:tracePt t="460544" x="2786063" y="5000625"/>
          <p14:tracePt t="460604" x="2803525" y="5000625"/>
          <p14:tracePt t="460640" x="2813050" y="5000625"/>
          <p14:tracePt t="460653" x="2822575" y="5000625"/>
          <p14:tracePt t="460665" x="2830513" y="5000625"/>
          <p14:tracePt t="460679" x="2840038" y="5000625"/>
          <p14:tracePt t="460703" x="2847975" y="5000625"/>
          <p14:tracePt t="460729" x="2857500" y="5000625"/>
          <p14:tracePt t="460776" x="2874963" y="5000625"/>
          <p14:tracePt t="460849" x="2884488" y="5000625"/>
          <p14:tracePt t="460922" x="2894013" y="5000625"/>
          <p14:tracePt t="460947" x="2901950" y="5000625"/>
          <p14:tracePt t="460958" x="2911475" y="5000625"/>
          <p14:tracePt t="460972" x="2919413" y="5000625"/>
          <p14:tracePt t="460995" x="2928938" y="5000625"/>
          <p14:tracePt t="461018" x="2938463" y="5000625"/>
          <p14:tracePt t="461055" x="2955925" y="5000625"/>
          <p14:tracePt t="461090" x="2965450" y="5000625"/>
          <p14:tracePt t="461116" x="2973388" y="5000625"/>
          <p14:tracePt t="461152" x="2982913" y="5000625"/>
          <p14:tracePt t="461190" x="2990850" y="5000625"/>
          <p14:tracePt t="461238" x="3000375" y="5000625"/>
          <p14:tracePt t="461296" x="3000375" y="4992688"/>
          <p14:tracePt t="461308" x="3009900" y="4992688"/>
          <p14:tracePt t="461369" x="3027363" y="4992688"/>
          <p14:tracePt t="461392" x="3036888" y="4992688"/>
          <p14:tracePt t="461415" x="3044825" y="4992688"/>
          <p14:tracePt t="461440" x="3054350" y="4983163"/>
          <p14:tracePt t="461452" x="3062288" y="4983163"/>
          <p14:tracePt t="461464" x="3071813" y="4983163"/>
          <p14:tracePt t="461489" x="3081338" y="4983163"/>
          <p14:tracePt t="461501" x="3098800" y="4983163"/>
          <p14:tracePt t="461525" x="3108325" y="4983163"/>
          <p14:tracePt t="461537" x="3116263" y="4983163"/>
          <p14:tracePt t="461561" x="3125788" y="4983163"/>
          <p14:tracePt t="461585" x="3133725" y="4973638"/>
          <p14:tracePt t="461608" x="3143250" y="4973638"/>
          <p14:tracePt t="461645" x="3152775" y="4973638"/>
          <p14:tracePt t="465420" x="3179763" y="4973638"/>
          <p14:tracePt t="465434" x="3214688" y="4973638"/>
          <p14:tracePt t="465443" x="3251200" y="4973638"/>
          <p14:tracePt t="465458" x="3276600" y="4973638"/>
          <p14:tracePt t="465473" x="3295650" y="4973638"/>
          <p14:tracePt t="465492" x="3348038" y="4973638"/>
          <p14:tracePt t="465506" x="3357563" y="4973638"/>
          <p14:tracePt t="465523" x="3367088" y="4973638"/>
          <p14:tracePt t="465541" x="3411538" y="4973638"/>
          <p14:tracePt t="465558" x="3429000" y="4973638"/>
          <p14:tracePt t="465573" x="3473450" y="4973638"/>
          <p14:tracePt t="465591" x="3517900" y="4973638"/>
          <p14:tracePt t="465607" x="3536950" y="4973638"/>
          <p14:tracePt t="465624" x="3562350" y="4973638"/>
          <p14:tracePt t="465640" x="3571875" y="4973638"/>
          <p14:tracePt t="465657" x="3581400" y="4973638"/>
          <p14:tracePt t="465672" x="3608388" y="4973638"/>
          <p14:tracePt t="465688" x="3625850" y="4973638"/>
          <p14:tracePt t="465705" x="3643313" y="4973638"/>
          <p14:tracePt t="465722" x="3660775" y="4973638"/>
          <p14:tracePt t="465738" x="3670300" y="4973638"/>
          <p14:tracePt t="465769" x="3687763" y="4973638"/>
          <p14:tracePt t="465816" x="3697288" y="4973638"/>
          <p14:tracePt t="471231" x="3714750" y="4965700"/>
          <p14:tracePt t="471243" x="3759200" y="4956175"/>
          <p14:tracePt t="471258" x="3813175" y="4948238"/>
          <p14:tracePt t="471274" x="3830638" y="4948238"/>
          <p14:tracePt t="471292" x="3884613" y="4929188"/>
          <p14:tracePt t="471308" x="3902075" y="4929188"/>
          <p14:tracePt t="471324" x="3929063" y="4929188"/>
          <p14:tracePt t="471341" x="3990975" y="4929188"/>
          <p14:tracePt t="471358" x="4010025" y="4929188"/>
          <p14:tracePt t="471376" x="4054475" y="4929188"/>
          <p14:tracePt t="471391" x="4081463" y="4929188"/>
          <p14:tracePt t="471408" x="4089400" y="4929188"/>
          <p14:tracePt t="471424" x="4098925" y="4929188"/>
          <p14:tracePt t="471846" x="4098925" y="4921250"/>
          <p14:tracePt t="471963" x="4089400" y="4921250"/>
          <p14:tracePt t="480004" x="4062413" y="4929188"/>
          <p14:tracePt t="480016" x="4027488" y="4929188"/>
          <p14:tracePt t="480029" x="4000500" y="4948238"/>
          <p14:tracePt t="480042" x="3965575" y="4956175"/>
          <p14:tracePt t="480057" x="3938588" y="4956175"/>
          <p14:tracePt t="480073" x="3902075" y="4973638"/>
          <p14:tracePt t="480089" x="3875088" y="4983163"/>
          <p14:tracePt t="480106" x="3813175" y="4992688"/>
          <p14:tracePt t="480123" x="3795713" y="5010150"/>
          <p14:tracePt t="480140" x="3697288" y="5045075"/>
          <p14:tracePt t="480156" x="3670300" y="5064125"/>
          <p14:tracePt t="480172" x="3633788" y="5072063"/>
          <p14:tracePt t="480190" x="3581400" y="5091113"/>
          <p14:tracePt t="480207" x="3562350" y="5099050"/>
          <p14:tracePt t="480224" x="3509963" y="5108575"/>
          <p14:tracePt t="480240" x="3490913" y="5126038"/>
          <p14:tracePt t="480256" x="3465513" y="5126038"/>
          <p14:tracePt t="480273" x="3446463" y="5135563"/>
          <p14:tracePt t="480289" x="3438525" y="5135563"/>
          <p14:tracePt t="480308" x="3411538" y="5143500"/>
          <p14:tracePt t="480324" x="3384550" y="5153025"/>
          <p14:tracePt t="480340" x="3348038" y="5170488"/>
          <p14:tracePt t="480358" x="3303588" y="5197475"/>
          <p14:tracePt t="480373" x="3276600" y="5197475"/>
          <p14:tracePt t="480389" x="3268663" y="5207000"/>
          <p14:tracePt t="480406" x="3259138" y="5207000"/>
          <p14:tracePt t="480422" x="3251200" y="5207000"/>
          <p14:tracePt t="480444" x="3224213" y="5224463"/>
          <p14:tracePt t="480459" x="3205163" y="5233988"/>
          <p14:tracePt t="480476" x="3197225" y="5241925"/>
          <p14:tracePt t="480491" x="3160713" y="5268913"/>
          <p14:tracePt t="480506" x="3152775" y="5278438"/>
          <p14:tracePt t="480523" x="3143250" y="5286375"/>
          <p14:tracePt t="483190" x="3152775" y="5286375"/>
          <p14:tracePt t="483202" x="3179763" y="5305425"/>
          <p14:tracePt t="483214" x="3197225" y="5305425"/>
          <p14:tracePt t="483227" x="3224213" y="5305425"/>
          <p14:tracePt t="483243" x="3251200" y="5313363"/>
          <p14:tracePt t="483259" x="3268663" y="5313363"/>
          <p14:tracePt t="483276" x="3303588" y="5322888"/>
          <p14:tracePt t="483292" x="3330575" y="5340350"/>
          <p14:tracePt t="483312" x="3375025" y="5349875"/>
          <p14:tracePt t="483327" x="3402013" y="5349875"/>
          <p14:tracePt t="483342" x="3419475" y="5357813"/>
          <p14:tracePt t="483360" x="3446463" y="5357813"/>
          <p14:tracePt t="483377" x="3455988" y="5367338"/>
          <p14:tracePt t="483408" x="3465513" y="5367338"/>
          <p14:tracePt t="483569" x="3473450" y="5367338"/>
          <p14:tracePt t="483581" x="3482975" y="5367338"/>
          <p14:tracePt t="483593" x="3509963" y="5384800"/>
          <p14:tracePt t="483609" x="3527425" y="5384800"/>
          <p14:tracePt t="483626" x="3554413" y="5394325"/>
          <p14:tracePt t="483643" x="3581400" y="5394325"/>
          <p14:tracePt t="483658" x="3581400" y="5402263"/>
          <p14:tracePt t="483676" x="3598863" y="5402263"/>
          <p14:tracePt t="483692" x="3608388" y="5402263"/>
          <p14:tracePt t="513741" x="3608388" y="5376863"/>
          <p14:tracePt t="513753" x="3598863" y="5340350"/>
          <p14:tracePt t="513765" x="3598863" y="5286375"/>
          <p14:tracePt t="513779" x="3589338" y="5233988"/>
          <p14:tracePt t="513796" x="3589338" y="5207000"/>
          <p14:tracePt t="513814" x="3589338" y="5187950"/>
          <p14:tracePt t="513885" x="3608388" y="5162550"/>
          <p14:tracePt t="513897" x="3652838" y="5126038"/>
          <p14:tracePt t="513913" x="3697288" y="5081588"/>
          <p14:tracePt t="513930" x="3732213" y="5045075"/>
          <p14:tracePt t="513948" x="3840163" y="4956175"/>
          <p14:tracePt t="513963" x="3902075" y="4902200"/>
          <p14:tracePt t="513979" x="3938588" y="4876800"/>
          <p14:tracePt t="513997" x="4010025" y="4840288"/>
          <p14:tracePt t="514013" x="4027488" y="4840288"/>
          <p14:tracePt t="514031" x="4037013" y="4830763"/>
          <p14:tracePt t="514102" x="4027488" y="4830763"/>
          <p14:tracePt t="514115" x="4017963" y="4830763"/>
          <p14:tracePt t="514127" x="4010025" y="4830763"/>
          <p14:tracePt t="514138" x="3973513" y="4822825"/>
          <p14:tracePt t="514151" x="3929063" y="4822825"/>
          <p14:tracePt t="514163" x="3911600" y="4805363"/>
          <p14:tracePt t="514177" x="3902075" y="4805363"/>
          <p14:tracePt t="514195" x="3884613" y="4805363"/>
          <p14:tracePt t="514211" x="3875088" y="4805363"/>
          <p14:tracePt t="514228" x="3875088" y="4795838"/>
          <p14:tracePt t="514273" x="3894138" y="4795838"/>
          <p14:tracePt t="514285" x="3902075" y="4795838"/>
          <p14:tracePt t="514297" x="3911600" y="4795838"/>
          <p14:tracePt t="514313" x="3929063" y="4795838"/>
          <p14:tracePt t="514329" x="3983038" y="4795838"/>
          <p14:tracePt t="514348" x="4152900" y="4795838"/>
          <p14:tracePt t="514363" x="4224338" y="4795838"/>
          <p14:tracePt t="514382" x="4303713" y="4795838"/>
          <p14:tracePt t="514394" x="4313238" y="4795838"/>
          <p14:tracePt t="514411" x="4322763" y="4795838"/>
          <p14:tracePt t="514489" x="4303713" y="4795838"/>
          <p14:tracePt t="514501" x="4259263" y="4795838"/>
          <p14:tracePt t="514514" x="4187825" y="4795838"/>
          <p14:tracePt t="514529" x="4116388" y="4795838"/>
          <p14:tracePt t="514544" x="4062413" y="4795838"/>
          <p14:tracePt t="514561" x="4017963" y="4795838"/>
          <p14:tracePt t="514577" x="4010025" y="4786313"/>
          <p14:tracePt t="514610" x="4010025" y="4778375"/>
          <p14:tracePt t="514661" x="4027488" y="4778375"/>
          <p14:tracePt t="514673" x="4044950" y="4778375"/>
          <p14:tracePt t="514684" x="4071938" y="4778375"/>
          <p14:tracePt t="514696" x="4143375" y="4778375"/>
          <p14:tracePt t="514711" x="4224338" y="4778375"/>
          <p14:tracePt t="514728" x="4322763" y="4786313"/>
          <p14:tracePt t="514745" x="4429125" y="4786313"/>
          <p14:tracePt t="514762" x="4456113" y="4786313"/>
          <p14:tracePt t="514781" x="4473575" y="4786313"/>
          <p14:tracePt t="514865" x="4465638" y="4786313"/>
          <p14:tracePt t="514877" x="4438650" y="4786313"/>
          <p14:tracePt t="514890" x="4419600" y="4786313"/>
          <p14:tracePt t="514902" x="4375150" y="4786313"/>
          <p14:tracePt t="514914" x="4322763" y="4778375"/>
          <p14:tracePt t="514930" x="4303713" y="4778375"/>
          <p14:tracePt t="514947" x="4276725" y="4768850"/>
          <p14:tracePt t="514963" x="4251325" y="4768850"/>
          <p14:tracePt t="514980" x="4241800" y="4768850"/>
          <p14:tracePt t="523168" x="4224338" y="4768850"/>
          <p14:tracePt t="523180" x="4160838" y="4786313"/>
          <p14:tracePt t="523194" x="4125913" y="4786313"/>
          <p14:tracePt t="523207" x="4089400" y="4795838"/>
          <p14:tracePt t="523219" x="4044950" y="4805363"/>
          <p14:tracePt t="523232" x="4010025" y="4822825"/>
          <p14:tracePt t="523247" x="3973513" y="4830763"/>
          <p14:tracePt t="523264" x="3929063" y="4849813"/>
          <p14:tracePt t="523281" x="3840163" y="4857750"/>
          <p14:tracePt t="523297" x="3786188" y="4876800"/>
          <p14:tracePt t="523315" x="3705225" y="4884738"/>
          <p14:tracePt t="523330" x="3670300" y="4884738"/>
          <p14:tracePt t="523347" x="3616325" y="4884738"/>
          <p14:tracePt t="523365" x="3517900" y="4902200"/>
          <p14:tracePt t="523381" x="3482975" y="4902200"/>
          <p14:tracePt t="523395" x="3446463" y="4902200"/>
          <p14:tracePt t="523412" x="3367088" y="4902200"/>
          <p14:tracePt t="523427" x="3313113" y="4902200"/>
          <p14:tracePt t="523445" x="3276600" y="4902200"/>
          <p14:tracePt t="523463" x="3214688" y="4894263"/>
          <p14:tracePt t="523480" x="3205163" y="4894263"/>
          <p14:tracePt t="523498" x="3187700" y="4894263"/>
          <p14:tracePt t="523663" x="3197225" y="4894263"/>
          <p14:tracePt t="523699" x="3205163" y="4894263"/>
          <p14:tracePt t="523711" x="3214688" y="4894263"/>
          <p14:tracePt t="523722" x="3241675" y="4894263"/>
          <p14:tracePt t="523734" x="3276600" y="4894263"/>
          <p14:tracePt t="523748" x="3313113" y="4884738"/>
          <p14:tracePt t="523764" x="3357563" y="4884738"/>
          <p14:tracePt t="523782" x="3429000" y="4876800"/>
          <p14:tracePt t="523797" x="3455988" y="4857750"/>
          <p14:tracePt t="523813" x="3482975" y="4849813"/>
          <p14:tracePt t="523829" x="3490913" y="4849813"/>
          <p14:tracePt t="523846" x="3554413" y="4840288"/>
          <p14:tracePt t="523862" x="3571875" y="4822825"/>
          <p14:tracePt t="523880" x="3652838" y="4813300"/>
          <p14:tracePt t="523895" x="3679825" y="4813300"/>
          <p14:tracePt t="523912" x="3697288" y="4813300"/>
          <p14:tracePt t="523929" x="3732213" y="4805363"/>
          <p14:tracePt t="523946" x="3751263" y="4805363"/>
          <p14:tracePt t="523963" x="3813175" y="4778375"/>
          <p14:tracePt t="523979" x="3840163" y="4768850"/>
          <p14:tracePt t="523995" x="3884613" y="4751388"/>
          <p14:tracePt t="524012" x="3938588" y="4751388"/>
          <p14:tracePt t="524029" x="3946525" y="4741863"/>
          <p14:tracePt t="524045" x="3965575" y="4741863"/>
          <p14:tracePt t="524062" x="3973513" y="4741863"/>
          <p14:tracePt t="524356" x="3956050" y="4741863"/>
          <p14:tracePt t="524368" x="3946525" y="4741863"/>
          <p14:tracePt t="524392" x="3938588" y="4741863"/>
          <p14:tracePt t="524404" x="3919538" y="4741863"/>
          <p14:tracePt t="524417" x="3894138" y="4741863"/>
          <p14:tracePt t="524430" x="3875088" y="4741863"/>
          <p14:tracePt t="524446" x="3848100" y="4741863"/>
          <p14:tracePt t="524462" x="3830638" y="4741863"/>
          <p14:tracePt t="524479" x="3803650" y="4741863"/>
          <p14:tracePt t="524495" x="3795713" y="4741863"/>
          <p14:tracePt t="524513" x="3786188" y="4741863"/>
          <p14:tracePt t="524536" x="3768725" y="4741863"/>
          <p14:tracePt t="524561" x="3751263" y="4741863"/>
          <p14:tracePt t="524573" x="3741738" y="4741863"/>
          <p14:tracePt t="524584" x="3741738" y="4751388"/>
          <p14:tracePt t="524608" x="3732213" y="4751388"/>
          <p14:tracePt t="524644" x="3724275" y="4759325"/>
          <p14:tracePt t="524668" x="3714750" y="4768850"/>
          <p14:tracePt t="524681" x="3705225" y="4786313"/>
          <p14:tracePt t="524692" x="3697288" y="4795838"/>
          <p14:tracePt t="524704" x="3670300" y="4805363"/>
          <p14:tracePt t="524715" x="3643313" y="4830763"/>
          <p14:tracePt t="524729" x="3608388" y="4840288"/>
          <p14:tracePt t="524745" x="3581400" y="4857750"/>
          <p14:tracePt t="524761" x="3544888" y="4867275"/>
          <p14:tracePt t="524778" x="3465513" y="4884738"/>
          <p14:tracePt t="524794" x="3446463" y="4884738"/>
          <p14:tracePt t="524811" x="3394075" y="4894263"/>
          <p14:tracePt t="524828" x="3384550" y="4894263"/>
          <p14:tracePt t="524844" x="3375025" y="4894263"/>
          <p14:tracePt t="524967" x="3384550" y="4894263"/>
          <p14:tracePt t="524979" x="3402013" y="4902200"/>
          <p14:tracePt t="524992" x="3429000" y="4921250"/>
          <p14:tracePt t="525004" x="3473450" y="4948238"/>
          <p14:tracePt t="525015" x="3490913" y="4956175"/>
          <p14:tracePt t="525028" x="3517900" y="4965700"/>
          <p14:tracePt t="525044" x="3544888" y="4983163"/>
          <p14:tracePt t="525061" x="3554413" y="4983163"/>
          <p14:tracePt t="525078" x="3562350" y="4992688"/>
          <p14:tracePt t="525103" x="3571875" y="5000625"/>
          <p14:tracePt t="525339" x="3581400" y="5010150"/>
          <p14:tracePt t="525350" x="3581400" y="5019675"/>
          <p14:tracePt t="525363" x="3581400" y="5045075"/>
          <p14:tracePt t="525379" x="3598863" y="5054600"/>
          <p14:tracePt t="525395" x="3598863" y="5064125"/>
          <p14:tracePt t="525412" x="3608388" y="5072063"/>
          <p14:tracePt t="525428" x="3608388" y="5081588"/>
          <p14:tracePt t="525446" x="3608388" y="5091113"/>
          <p14:tracePt t="525519" x="3608388" y="5108575"/>
          <p14:tracePt t="526172" x="3616325" y="5108575"/>
          <p14:tracePt t="526256" x="3616325" y="5099050"/>
          <p14:tracePt t="526328" x="3616325" y="5091113"/>
          <p14:tracePt t="526339" x="3625850" y="5091113"/>
          <p14:tracePt t="526411" x="3625850" y="5081588"/>
          <p14:tracePt t="643959" x="3581400" y="5099050"/>
          <p14:tracePt t="643973" x="3500438" y="5135563"/>
          <p14:tracePt t="643985" x="3402013" y="5162550"/>
          <p14:tracePt t="643998" x="3276600" y="5180013"/>
          <p14:tracePt t="644010" x="3152775" y="5214938"/>
          <p14:tracePt t="644026" x="3027363" y="5233988"/>
          <p14:tracePt t="644042" x="2884488" y="5233988"/>
          <p14:tracePt t="644059" x="2571750" y="5295900"/>
          <p14:tracePt t="644076" x="2419350" y="5313363"/>
          <p14:tracePt t="644093" x="2108200" y="5349875"/>
          <p14:tracePt t="644109" x="1982788" y="5367338"/>
          <p14:tracePt t="644126" x="1857375" y="5402263"/>
          <p14:tracePt t="644145" x="1544638" y="5473700"/>
          <p14:tracePt t="644161" x="1393825" y="5510213"/>
          <p14:tracePt t="644179" x="1143000" y="5599113"/>
          <p14:tracePt t="644195" x="1062038" y="5618163"/>
          <p14:tracePt t="644212" x="1009650" y="5635625"/>
          <p14:tracePt t="644229" x="928688" y="5670550"/>
          <p14:tracePt t="644245" x="901700" y="5689600"/>
          <p14:tracePt t="644263" x="822325" y="5724525"/>
          <p14:tracePt t="644279" x="795338" y="5734050"/>
          <p14:tracePt t="644295" x="776288" y="5751513"/>
          <p14:tracePt t="644314" x="723900" y="5778500"/>
          <p14:tracePt t="644329" x="704850" y="5778500"/>
          <p14:tracePt t="644345" x="660400" y="5786438"/>
          <p14:tracePt t="644360" x="598488" y="5786438"/>
          <p14:tracePt t="644376" x="581025" y="5786438"/>
          <p14:tracePt t="644392" x="571500" y="5795963"/>
          <p14:tracePt t="644409" x="554038" y="5795963"/>
          <p14:tracePt t="644425" x="536575" y="5795963"/>
          <p14:tracePt t="644538" x="544513" y="5795963"/>
          <p14:tracePt t="644574" x="554038" y="5795963"/>
          <p14:tracePt t="644597" x="561975" y="5795963"/>
          <p14:tracePt t="644621" x="571500" y="5795963"/>
          <p14:tracePt t="644645" x="581025" y="5795963"/>
          <p14:tracePt t="644680" x="588963" y="5795963"/>
          <p14:tracePt t="644716" x="598488" y="5795963"/>
          <p14:tracePt t="644753" x="608013" y="5795963"/>
          <p14:tracePt t="644765" x="633413" y="5795963"/>
          <p14:tracePt t="644780" x="642938" y="5795963"/>
          <p14:tracePt t="644795" x="669925" y="5805488"/>
          <p14:tracePt t="644810" x="687388" y="5822950"/>
          <p14:tracePt t="644828" x="714375" y="5822950"/>
          <p14:tracePt t="644843" x="723900" y="5832475"/>
          <p14:tracePt t="644860" x="731838" y="5832475"/>
          <p14:tracePt t="644877" x="750888" y="5832475"/>
          <p14:tracePt t="644893" x="758825" y="5840413"/>
          <p14:tracePt t="644910" x="768350" y="5840413"/>
          <p14:tracePt t="644927" x="785813" y="5840413"/>
          <p14:tracePt t="644943" x="795338" y="5840413"/>
          <p14:tracePt t="644961" x="812800" y="5840413"/>
          <p14:tracePt t="644986" x="822325" y="5840413"/>
          <p14:tracePt t="645011" x="830263" y="5840413"/>
          <p14:tracePt t="645035" x="839788" y="5840413"/>
          <p14:tracePt t="645048" x="847725" y="5840413"/>
          <p14:tracePt t="645060" x="866775" y="5840413"/>
          <p14:tracePt t="645072" x="874713" y="5840413"/>
          <p14:tracePt t="645083" x="884238" y="5840413"/>
          <p14:tracePt t="645095" x="901700" y="5840413"/>
          <p14:tracePt t="645110" x="928688" y="5840413"/>
          <p14:tracePt t="645128" x="965200" y="5857875"/>
          <p14:tracePt t="645146" x="1044575" y="5857875"/>
          <p14:tracePt t="645162" x="1071563" y="5867400"/>
          <p14:tracePt t="645180" x="1116013" y="5867400"/>
          <p14:tracePt t="645195" x="1133475" y="5867400"/>
          <p14:tracePt t="645212" x="1152525" y="5867400"/>
          <p14:tracePt t="645229" x="1169988" y="5867400"/>
          <p14:tracePt t="645249" x="1179513" y="5867400"/>
          <p14:tracePt t="645273" x="1187450" y="5867400"/>
          <p14:tracePt t="645284" x="1196975" y="5867400"/>
          <p14:tracePt t="645296" x="1204913" y="5867400"/>
          <p14:tracePt t="645310" x="1214438" y="5867400"/>
          <p14:tracePt t="645326" x="1241425" y="5867400"/>
          <p14:tracePt t="645345" x="1250950" y="5867400"/>
          <p14:tracePt t="645362" x="1268413" y="5867400"/>
          <p14:tracePt t="645379" x="1295400" y="5867400"/>
          <p14:tracePt t="645396" x="1303338" y="5867400"/>
          <p14:tracePt t="645410" x="1322388" y="5849938"/>
          <p14:tracePt t="645431" x="1339850" y="5849938"/>
          <p14:tracePt t="645444" x="1347788" y="5849938"/>
          <p14:tracePt t="645460" x="1357313" y="5849938"/>
          <p14:tracePt t="645478" x="1366838" y="5849938"/>
          <p14:tracePt t="645503" x="1374775" y="5849938"/>
          <p14:tracePt t="645514" x="1384300" y="5849938"/>
          <p14:tracePt t="645538" x="1393825" y="5849938"/>
          <p14:tracePt t="645562" x="1411288" y="5849938"/>
          <p14:tracePt t="645574" x="1419225" y="5849938"/>
          <p14:tracePt t="645609" x="1428750" y="5849938"/>
          <p14:tracePt t="645645" x="1438275" y="5849938"/>
          <p14:tracePt t="645718" x="1446213" y="5849938"/>
          <p14:tracePt t="646487" x="1446213" y="5857875"/>
          <p14:tracePt t="647694" x="1473200" y="5857875"/>
          <p14:tracePt t="647706" x="1517650" y="5857875"/>
          <p14:tracePt t="647718" x="1581150" y="5849938"/>
          <p14:tracePt t="647729" x="1616075" y="5849938"/>
          <p14:tracePt t="647743" x="1652588" y="5849938"/>
          <p14:tracePt t="647759" x="1687513" y="5849938"/>
          <p14:tracePt t="647776" x="1714500" y="5849938"/>
          <p14:tracePt t="647793" x="1776413" y="5849938"/>
          <p14:tracePt t="647809" x="1795463" y="5849938"/>
          <p14:tracePt t="647826" x="1847850" y="5849938"/>
          <p14:tracePt t="647843" x="1857375" y="5849938"/>
          <p14:tracePt t="647859" x="1866900" y="5849938"/>
          <p14:tracePt t="647888" x="1874838" y="5849938"/>
          <p14:tracePt t="647912" x="1884363" y="5849938"/>
          <p14:tracePt t="647924" x="1893888" y="5849938"/>
          <p14:tracePt t="647935" x="1919288" y="5849938"/>
          <p14:tracePt t="647948" x="1938338" y="5849938"/>
          <p14:tracePt t="647961" x="1965325" y="5849938"/>
          <p14:tracePt t="647977" x="1990725" y="5867400"/>
          <p14:tracePt t="647993" x="2009775" y="5876925"/>
          <p14:tracePt t="648010" x="2044700" y="5884863"/>
          <p14:tracePt t="648026" x="2054225" y="5884863"/>
          <p14:tracePt t="648043" x="2098675" y="5894388"/>
          <p14:tracePt t="648060" x="2143125" y="5911850"/>
          <p14:tracePt t="648076" x="2179638" y="5911850"/>
          <p14:tracePt t="648093" x="2224088" y="5911850"/>
          <p14:tracePt t="648109" x="2251075" y="5911850"/>
          <p14:tracePt t="648126" x="2268538" y="5911850"/>
          <p14:tracePt t="648142" x="2286000" y="5911850"/>
          <p14:tracePt t="648160" x="2312988" y="5911850"/>
          <p14:tracePt t="648176" x="2330450" y="5911850"/>
          <p14:tracePt t="648193" x="2339975" y="5894388"/>
          <p14:tracePt t="648213" x="2347913" y="5894388"/>
          <p14:tracePt t="648285" x="2366963" y="5894388"/>
          <p14:tracePt t="648322" x="2374900" y="5894388"/>
          <p14:tracePt t="648333" x="2374900" y="5903913"/>
          <p14:tracePt t="648359" x="2384425" y="5903913"/>
          <p14:tracePt t="648371" x="2393950" y="5911850"/>
          <p14:tracePt t="648395" x="2401888" y="5921375"/>
          <p14:tracePt t="648430" x="2411413" y="5921375"/>
          <p14:tracePt t="648442" x="2411413" y="5929313"/>
          <p14:tracePt t="648479" x="2419350" y="5929313"/>
          <p14:tracePt t="648515" x="2419350" y="5938838"/>
          <p14:tracePt t="648937" x="2438400" y="5938838"/>
          <p14:tracePt t="649082" x="2446338" y="5938838"/>
          <p14:tracePt t="649202" x="2446338" y="5929313"/>
          <p14:tracePt t="649274" x="2446338" y="5921375"/>
          <p14:tracePt t="649553" x="2455863" y="5921375"/>
          <p14:tracePt t="649601" x="2465388" y="5921375"/>
          <p14:tracePt t="649637" x="2473325" y="5921375"/>
          <p14:tracePt t="649660" x="2482850" y="5921375"/>
          <p14:tracePt t="649672" x="2490788" y="5921375"/>
          <p14:tracePt t="649697" x="2500313" y="5921375"/>
          <p14:tracePt t="649721" x="2517775" y="5921375"/>
          <p14:tracePt t="649746" x="2527300" y="5921375"/>
          <p14:tracePt t="649758" x="2536825" y="5921375"/>
          <p14:tracePt t="649769" x="2544763" y="5921375"/>
          <p14:tracePt t="649782" x="2562225" y="5921375"/>
          <p14:tracePt t="649794" x="2589213" y="5921375"/>
          <p14:tracePt t="649810" x="2598738" y="5911850"/>
          <p14:tracePt t="649826" x="2608263" y="5911850"/>
          <p14:tracePt t="649843" x="2633663" y="5911850"/>
          <p14:tracePt t="649860" x="2643188" y="5911850"/>
          <p14:tracePt t="649892" x="2652713" y="5911850"/>
          <p14:tracePt t="649904" x="2660650" y="5911850"/>
          <p14:tracePt t="649916" x="2670175" y="5911850"/>
          <p14:tracePt t="649928" x="2679700" y="5911850"/>
          <p14:tracePt t="649952" x="2697163" y="5911850"/>
          <p14:tracePt t="649987" x="2705100" y="5911850"/>
          <p14:tracePt t="650000" x="2714625" y="5894388"/>
          <p14:tracePt t="650011" x="2724150" y="5894388"/>
          <p14:tracePt t="650026" x="2732088" y="5894388"/>
          <p14:tracePt t="650043" x="2741613" y="5884863"/>
          <p14:tracePt t="650060" x="2759075" y="5876925"/>
          <p14:tracePt t="650076" x="2776538" y="5867400"/>
          <p14:tracePt t="650093" x="2786063" y="5857875"/>
          <p14:tracePt t="650110" x="2830513" y="5805488"/>
          <p14:tracePt t="650127" x="2857500" y="5768975"/>
          <p14:tracePt t="650144" x="2894013" y="5715000"/>
          <p14:tracePt t="650160" x="2919413" y="5697538"/>
          <p14:tracePt t="650176" x="2938463" y="5670550"/>
          <p14:tracePt t="650193" x="2973388" y="5618163"/>
          <p14:tracePt t="650209" x="2973388" y="5608638"/>
          <p14:tracePt t="650226" x="2982913" y="5599113"/>
          <p14:tracePt t="650243" x="2990850" y="5599113"/>
          <p14:tracePt t="650260" x="2990850" y="5591175"/>
          <p14:tracePt t="650360" x="2990850" y="5599113"/>
          <p14:tracePt t="650386" x="2990850" y="5608638"/>
          <p14:tracePt t="650410" x="2990850" y="5618163"/>
          <p14:tracePt t="650422" x="2982913" y="5643563"/>
          <p14:tracePt t="650434" x="2982913" y="5653088"/>
          <p14:tracePt t="650446" x="2973388" y="5662613"/>
          <p14:tracePt t="650460" x="2955925" y="5670550"/>
          <p14:tracePt t="650477" x="2946400" y="5680075"/>
          <p14:tracePt t="650494" x="2946400" y="5697538"/>
          <p14:tracePt t="650510" x="2938463" y="5697538"/>
          <p14:tracePt t="650543" x="2928938" y="5697538"/>
          <p14:tracePt t="650639" x="2928938" y="5707063"/>
          <p14:tracePt t="650687" x="2928938" y="5715000"/>
          <p14:tracePt t="650758" x="2938463" y="5715000"/>
          <p14:tracePt t="650807" x="2938463" y="5724525"/>
          <p14:tracePt t="650879" x="2938463" y="5734050"/>
          <p14:tracePt t="650940" x="2938463" y="5741988"/>
          <p14:tracePt t="650952" x="2938463" y="5751513"/>
          <p14:tracePt t="650976" x="2938463" y="5768975"/>
          <p14:tracePt t="651000" x="2938463" y="5778500"/>
          <p14:tracePt t="651050" x="2938463" y="5786438"/>
          <p14:tracePt t="651122" x="2938463" y="5795963"/>
          <p14:tracePt t="651218" x="2928938" y="5795963"/>
          <p14:tracePt t="651265" x="2928938" y="5805488"/>
          <p14:tracePt t="651278" x="2919413" y="5805488"/>
          <p14:tracePt t="651338" x="2919413" y="5813425"/>
          <p14:tracePt t="651472" x="2911475" y="5813425"/>
          <p14:tracePt t="651593" x="2901950" y="5813425"/>
          <p14:tracePt t="651798" x="2884488" y="5813425"/>
          <p14:tracePt t="651967" x="2874963" y="5813425"/>
          <p14:tracePt t="652015" x="2867025" y="5813425"/>
          <p14:tracePt t="652039" x="2857500" y="5813425"/>
          <p14:tracePt t="652051" x="2847975" y="5813425"/>
          <p14:tracePt t="652062" x="2840038" y="5813425"/>
          <p14:tracePt t="652077" x="2813050" y="5813425"/>
          <p14:tracePt t="652093" x="2776538" y="5813425"/>
          <p14:tracePt t="652110" x="2741613" y="5813425"/>
          <p14:tracePt t="652129" x="2660650" y="5832475"/>
          <p14:tracePt t="652147" x="2616200" y="5840413"/>
          <p14:tracePt t="652162" x="2608263" y="5840413"/>
          <p14:tracePt t="652179" x="2589213" y="5840413"/>
          <p14:tracePt t="652195" x="2581275" y="5857875"/>
          <p14:tracePt t="652270" x="2581275" y="5867400"/>
          <p14:tracePt t="652571" x="2598738" y="5867400"/>
          <p14:tracePt t="652777" x="2598738" y="5876925"/>
          <p14:tracePt t="653080" x="2608263" y="5876925"/>
          <p14:tracePt t="653138" x="2616200" y="5876925"/>
          <p14:tracePt t="653162" x="2625725" y="5876925"/>
          <p14:tracePt t="662292" x="2625725" y="5822950"/>
          <p14:tracePt t="662304" x="2625725" y="5724525"/>
          <p14:tracePt t="662316" x="2643188" y="5581650"/>
          <p14:tracePt t="662330" x="2679700" y="5429250"/>
          <p14:tracePt t="662346" x="2714625" y="5259388"/>
          <p14:tracePt t="662366" x="2830513" y="4938713"/>
          <p14:tracePt t="662381" x="2867025" y="4786313"/>
          <p14:tracePt t="662399" x="2955925" y="4537075"/>
          <p14:tracePt t="662413" x="3009900" y="4429125"/>
          <p14:tracePt t="662428" x="3044825" y="4349750"/>
          <p14:tracePt t="662445" x="3071813" y="4286250"/>
          <p14:tracePt t="662461" x="3098800" y="4241800"/>
          <p14:tracePt t="662479" x="3098800" y="4233863"/>
          <p14:tracePt t="662496" x="3116263" y="4214813"/>
          <p14:tracePt t="662512" x="3125788" y="4179888"/>
          <p14:tracePt t="662529" x="3170238" y="4108450"/>
          <p14:tracePt t="662545" x="3179763" y="4098925"/>
          <p14:tracePt t="662566" x="3187700" y="4090988"/>
          <p14:tracePt t="662638" x="3197225" y="4090988"/>
          <p14:tracePt t="662650" x="3232150" y="4090988"/>
          <p14:tracePt t="662662" x="3259138" y="4081463"/>
          <p14:tracePt t="662678" x="3276600" y="4081463"/>
          <p14:tracePt t="662694" x="3303588" y="4064000"/>
          <p14:tracePt t="662712" x="3340100" y="4054475"/>
          <p14:tracePt t="662728" x="3348038" y="4054475"/>
          <p14:tracePt t="662744" x="3367088" y="4044950"/>
          <p14:tracePt t="662761" x="3419475" y="4037013"/>
          <p14:tracePt t="662778" x="3438525" y="4037013"/>
          <p14:tracePt t="662794" x="3465513" y="4019550"/>
          <p14:tracePt t="662811" x="3473450" y="4019550"/>
          <p14:tracePt t="662844" x="3482975" y="4019550"/>
          <p14:tracePt t="663038" x="3490913" y="4019550"/>
          <p14:tracePt t="663109" x="3490913" y="4010025"/>
          <p14:tracePt t="663254" x="3482975" y="4010025"/>
          <p14:tracePt t="663266" x="3482975" y="4000500"/>
          <p14:tracePt t="663289" x="3473450" y="4000500"/>
          <p14:tracePt t="663338" x="3465513" y="4000500"/>
          <p14:tracePt t="663591" x="3455988" y="4000500"/>
          <p14:tracePt t="663628" x="3446463" y="4000500"/>
          <p14:tracePt t="663666" x="3429000" y="4000500"/>
          <p14:tracePt t="663692" x="3419475" y="4000500"/>
          <p14:tracePt t="663727" x="3411538" y="4000500"/>
          <p14:tracePt t="663751" x="3402013" y="4000500"/>
          <p14:tracePt t="663774" x="3394075" y="4000500"/>
          <p14:tracePt t="663798" x="3384550" y="4000500"/>
          <p14:tracePt t="663846" x="3375025" y="4000500"/>
          <p14:tracePt t="663992" x="3367088" y="4000500"/>
          <p14:tracePt t="664066" x="3348038" y="4000500"/>
          <p14:tracePt t="664149" x="3340100" y="4000500"/>
          <p14:tracePt t="664219" x="3330575" y="4000500"/>
          <p14:tracePt t="664391" x="3322638" y="4000500"/>
          <p14:tracePt t="664404" x="3313113" y="4000500"/>
          <p14:tracePt t="664415" x="3286125" y="4000500"/>
          <p14:tracePt t="664429" x="3251200" y="4000500"/>
          <p14:tracePt t="664446" x="3197225" y="4000500"/>
          <p14:tracePt t="664463" x="3009900" y="4000500"/>
          <p14:tracePt t="664480" x="2884488" y="4000500"/>
          <p14:tracePt t="664496" x="2741613" y="4000500"/>
          <p14:tracePt t="664512" x="2527300" y="3983038"/>
          <p14:tracePt t="664529" x="2446338" y="3965575"/>
          <p14:tracePt t="664547" x="2347913" y="3938588"/>
          <p14:tracePt t="664562" x="2312988" y="3938588"/>
          <p14:tracePt t="664580" x="2286000" y="3938588"/>
          <p14:tracePt t="664596" x="2268538" y="3938588"/>
          <p14:tracePt t="664612" x="2259013" y="3938588"/>
          <p14:tracePt t="665076" x="2268538" y="3938588"/>
          <p14:tracePt t="665087" x="2295525" y="3929063"/>
          <p14:tracePt t="665099" x="2330450" y="3929063"/>
          <p14:tracePt t="665112" x="2366963" y="3929063"/>
          <p14:tracePt t="665128" x="2428875" y="3921125"/>
          <p14:tracePt t="665144" x="2473325" y="3921125"/>
          <p14:tracePt t="665161" x="2554288" y="3921125"/>
          <p14:tracePt t="665178" x="2589213" y="3921125"/>
          <p14:tracePt t="665195" x="2643188" y="3921125"/>
          <p14:tracePt t="665211" x="2741613" y="3921125"/>
          <p14:tracePt t="665228" x="2776538" y="3921125"/>
          <p14:tracePt t="665245" x="2847975" y="3921125"/>
          <p14:tracePt t="665262" x="2857500" y="3921125"/>
          <p14:tracePt t="665279" x="2874963" y="3921125"/>
          <p14:tracePt t="665296" x="2894013" y="3921125"/>
          <p14:tracePt t="665313" x="2901950" y="3921125"/>
          <p14:tracePt t="665331" x="2946400" y="3929063"/>
          <p14:tracePt t="665346" x="2973388" y="3929063"/>
          <p14:tracePt t="665363" x="2990850" y="3929063"/>
          <p14:tracePt t="665380" x="3027363" y="3929063"/>
          <p14:tracePt t="665397" x="3044825" y="3929063"/>
          <p14:tracePt t="665414" x="3071813" y="3929063"/>
          <p14:tracePt t="665429" x="3089275" y="3929063"/>
          <p14:tracePt t="665446" x="3098800" y="3929063"/>
          <p14:tracePt t="665463" x="3125788" y="3929063"/>
          <p14:tracePt t="665480" x="3143250" y="3929063"/>
          <p14:tracePt t="665496" x="3152775" y="3929063"/>
          <p14:tracePt t="665512" x="3197225" y="3929063"/>
          <p14:tracePt t="665531" x="3232150" y="3948113"/>
          <p14:tracePt t="665549" x="3313113" y="3948113"/>
          <p14:tracePt t="665565" x="3348038" y="3948113"/>
          <p14:tracePt t="665581" x="3375025" y="3948113"/>
          <p14:tracePt t="665598" x="3394075" y="3956050"/>
          <p14:tracePt t="665620" x="3402013" y="3956050"/>
          <p14:tracePt t="665815" x="3375025" y="3965575"/>
          <p14:tracePt t="665827" x="3322638" y="3983038"/>
          <p14:tracePt t="665839" x="3197225" y="4000500"/>
          <p14:tracePt t="665850" x="3054350" y="4037013"/>
          <p14:tracePt t="665866" x="2884488" y="4071938"/>
          <p14:tracePt t="665881" x="2732088" y="4108450"/>
          <p14:tracePt t="665899" x="2455863" y="4197350"/>
          <p14:tracePt t="665914" x="2374900" y="4233863"/>
          <p14:tracePt t="665931" x="2312988" y="4295775"/>
          <p14:tracePt t="665948" x="2170113" y="4492625"/>
          <p14:tracePt t="665964" x="2098675" y="4643438"/>
          <p14:tracePt t="665983" x="2027238" y="4894263"/>
          <p14:tracePt t="665998" x="2027238" y="4992688"/>
          <p14:tracePt t="666014" x="2027238" y="5091113"/>
          <p14:tracePt t="666032" x="2027238" y="5197475"/>
          <p14:tracePt t="666047" x="2054225" y="5233988"/>
          <p14:tracePt t="666066" x="2098675" y="5286375"/>
          <p14:tracePt t="666080" x="2116138" y="5295900"/>
          <p14:tracePt t="666096" x="2143125" y="5322888"/>
          <p14:tracePt t="666111" x="2170113" y="5330825"/>
          <p14:tracePt t="666129" x="2268538" y="5394325"/>
          <p14:tracePt t="666145" x="2303463" y="5421313"/>
          <p14:tracePt t="666162" x="2347913" y="5448300"/>
          <p14:tracePt t="666179" x="2384425" y="5483225"/>
          <p14:tracePt t="666196" x="2393950" y="5483225"/>
          <p14:tracePt t="666213" x="2401888" y="5483225"/>
          <p14:tracePt t="666229" x="2411413" y="5483225"/>
          <p14:tracePt t="666248" x="2419350" y="5483225"/>
          <p14:tracePt t="666295" x="2428875" y="5473700"/>
          <p14:tracePt t="666308" x="2446338" y="5465763"/>
          <p14:tracePt t="666320" x="2455863" y="5456238"/>
          <p14:tracePt t="666345" x="2465388" y="5448300"/>
          <p14:tracePt t="666586" x="2473325" y="5438775"/>
          <p14:tracePt t="666746" x="2473325" y="5429250"/>
          <p14:tracePt t="667068" x="2473325" y="5421313"/>
          <p14:tracePt t="667141" x="2473325" y="5402263"/>
          <p14:tracePt t="667177" x="2473325" y="5394325"/>
          <p14:tracePt t="667189" x="2473325" y="5376863"/>
          <p14:tracePt t="667201" x="2482850" y="5322888"/>
          <p14:tracePt t="667215" x="2500313" y="5224463"/>
          <p14:tracePt t="667231" x="2536825" y="5072063"/>
          <p14:tracePt t="667249" x="2652713" y="4751388"/>
          <p14:tracePt t="667264" x="2714625" y="4598988"/>
          <p14:tracePt t="667282" x="2786063" y="4492625"/>
          <p14:tracePt t="667299" x="2840038" y="4384675"/>
          <p14:tracePt t="667314" x="2867025" y="4357688"/>
          <p14:tracePt t="667333" x="2884488" y="4340225"/>
          <p14:tracePt t="667349" x="2894013" y="4340225"/>
          <p14:tracePt t="667365" x="2894013" y="4330700"/>
          <p14:tracePt t="667382" x="2901950" y="4330700"/>
          <p14:tracePt t="667406" x="2919413" y="4330700"/>
          <p14:tracePt t="667417" x="2928938" y="4330700"/>
          <p14:tracePt t="667430" x="2938463" y="4322763"/>
          <p14:tracePt t="667446" x="2955925" y="4295775"/>
          <p14:tracePt t="667463" x="2982913" y="4286250"/>
          <p14:tracePt t="667480" x="3044825" y="4233863"/>
          <p14:tracePt t="667496" x="3089275" y="4206875"/>
          <p14:tracePt t="667513" x="3133725" y="4179888"/>
          <p14:tracePt t="667529" x="3152775" y="4170363"/>
          <p14:tracePt t="667545" x="3170238" y="4162425"/>
          <p14:tracePt t="667562" x="3187700" y="4143375"/>
          <p14:tracePt t="667598" x="3197225" y="4143375"/>
          <p14:tracePt t="671397" x="3179763" y="4259263"/>
          <p14:tracePt t="671409" x="3143250" y="4429125"/>
          <p14:tracePt t="671419" x="3062288" y="4625975"/>
          <p14:tracePt t="671430" x="2982913" y="4822825"/>
          <p14:tracePt t="671445" x="2928938" y="4992688"/>
          <p14:tracePt t="671462" x="2847975" y="5170488"/>
          <p14:tracePt t="671484" x="2714625" y="5492750"/>
          <p14:tracePt t="671499" x="2660650" y="5618163"/>
          <p14:tracePt t="671516" x="2598738" y="5761038"/>
          <p14:tracePt t="671531" x="2589213" y="5795963"/>
          <p14:tracePt t="671547" x="2581275" y="5805488"/>
          <p14:tracePt t="671707" x="2581275" y="5795963"/>
          <p14:tracePt t="671767" x="2581275" y="5786438"/>
          <p14:tracePt t="671814" x="2581275" y="5778500"/>
          <p14:tracePt t="671837" x="2589213" y="5768975"/>
          <p14:tracePt t="671849" x="2598738" y="5741988"/>
          <p14:tracePt t="671862" x="2625725" y="5734050"/>
          <p14:tracePt t="671874" x="2633663" y="5689600"/>
          <p14:tracePt t="671886" x="2660650" y="5680075"/>
          <p14:tracePt t="671898" x="2687638" y="5653088"/>
          <p14:tracePt t="671912" x="2687638" y="5643563"/>
          <p14:tracePt t="671929" x="2705100" y="5635625"/>
          <p14:tracePt t="671947" x="2724150" y="5626100"/>
          <p14:tracePt t="671972" x="2724150" y="5618163"/>
          <p14:tracePt t="672140" x="2724150" y="5599113"/>
          <p14:tracePt t="672164" x="2732088" y="5599113"/>
          <p14:tracePt t="672211" x="2732088" y="5591175"/>
          <p14:tracePt t="672237" x="2741613" y="5591175"/>
          <p14:tracePt t="672283" x="2741613" y="5581650"/>
          <p14:tracePt t="672331" x="2751138" y="5572125"/>
          <p14:tracePt t="672343" x="2759075" y="5572125"/>
          <p14:tracePt t="672355" x="2759075" y="5564188"/>
          <p14:tracePt t="672369" x="2768600" y="5564188"/>
          <p14:tracePt t="672380" x="2768600" y="5554663"/>
          <p14:tracePt t="672396" x="2776538" y="5554663"/>
          <p14:tracePt t="672415" x="2776538" y="5546725"/>
          <p14:tracePt t="672451" x="2795588" y="5546725"/>
          <p14:tracePt t="672488" x="2795588" y="5527675"/>
          <p14:tracePt t="672513" x="2803525" y="5527675"/>
          <p14:tracePt t="672806" x="2803525" y="5519738"/>
          <p14:tracePt t="672877" x="2803525" y="5510213"/>
          <p14:tracePt t="675403" x="2786063" y="5510213"/>
          <p14:tracePt t="675415" x="2776538" y="5510213"/>
          <p14:tracePt t="675432" x="2768600" y="5510213"/>
          <p14:tracePt t="675448" x="2759075" y="5510213"/>
          <p14:tracePt t="675465" x="2741613" y="5510213"/>
          <p14:tracePt t="675488" x="2732088" y="5510213"/>
          <p14:tracePt t="675536" x="2732088" y="5519738"/>
          <p14:tracePt t="675574" x="2732088" y="5537200"/>
          <p14:tracePt t="675621" x="2732088" y="5546725"/>
          <p14:tracePt t="675657" x="2732088" y="5554663"/>
          <p14:tracePt t="675681" x="2732088" y="5564188"/>
          <p14:tracePt t="675693" x="2732088" y="5572125"/>
          <p14:tracePt t="675705" x="2732088" y="5599113"/>
          <p14:tracePt t="675717" x="2732088" y="5608638"/>
          <p14:tracePt t="675732" x="2732088" y="5626100"/>
          <p14:tracePt t="675750" x="2732088" y="5653088"/>
          <p14:tracePt t="675765" x="2732088" y="5680075"/>
          <p14:tracePt t="675780" x="2732088" y="5707063"/>
          <p14:tracePt t="675800" x="2732088" y="5724525"/>
          <p14:tracePt t="675814" x="2714625" y="5741988"/>
          <p14:tracePt t="675829" x="2714625" y="5761038"/>
          <p14:tracePt t="675847" x="2714625" y="5778500"/>
          <p14:tracePt t="675863" x="2714625" y="5786438"/>
          <p14:tracePt t="675896" x="2714625" y="5813425"/>
          <p14:tracePt t="675912" x="2714625" y="5822950"/>
          <p14:tracePt t="675954" x="2705100" y="5822950"/>
          <p14:tracePt t="675990" x="2697163" y="5832475"/>
          <p14:tracePt t="676002" x="2679700" y="5832475"/>
          <p14:tracePt t="676016" x="2633663" y="5840413"/>
          <p14:tracePt t="676028" x="2544763" y="5857875"/>
          <p14:tracePt t="676040" x="2419350" y="5894388"/>
          <p14:tracePt t="676052" x="2224088" y="5929313"/>
          <p14:tracePt t="676065" x="2027238" y="5992813"/>
          <p14:tracePt t="676082" x="1812925" y="6027738"/>
          <p14:tracePt t="676100" x="1473200" y="6091238"/>
          <p14:tracePt t="676115" x="1374775" y="6108700"/>
          <p14:tracePt t="676131" x="1322388" y="6108700"/>
          <p14:tracePt t="676149" x="1285875" y="6108700"/>
          <p14:tracePt t="676194" x="1295400" y="6108700"/>
          <p14:tracePt t="676206" x="1322388" y="6108700"/>
          <p14:tracePt t="676218" x="1374775" y="6091238"/>
          <p14:tracePt t="676232" x="1455738" y="6072188"/>
          <p14:tracePt t="676248" x="1581150" y="6037263"/>
          <p14:tracePt t="676266" x="1893888" y="6000750"/>
          <p14:tracePt t="676281" x="2044700" y="5965825"/>
          <p14:tracePt t="676299" x="2205038" y="5948363"/>
          <p14:tracePt t="676316" x="2473325" y="5911850"/>
          <p14:tracePt t="676332" x="2554288" y="5894388"/>
          <p14:tracePt t="676348" x="2643188" y="5894388"/>
          <p14:tracePt t="676364" x="2670175" y="5894388"/>
          <p14:tracePt t="676380" x="2679700" y="5894388"/>
          <p14:tracePt t="676434" x="2652713" y="5884863"/>
          <p14:tracePt t="676446" x="2633663" y="5884863"/>
          <p14:tracePt t="676458" x="2544763" y="5884863"/>
          <p14:tracePt t="676469" x="2446338" y="5867400"/>
          <p14:tracePt t="676483" x="2347913" y="5867400"/>
          <p14:tracePt t="676498" x="2268538" y="5849938"/>
          <p14:tracePt t="676515" x="2187575" y="5832475"/>
          <p14:tracePt t="676534" x="2098675" y="5832475"/>
          <p14:tracePt t="676549" x="2081213" y="5832475"/>
          <p14:tracePt t="676565" x="2081213" y="5822950"/>
          <p14:tracePt t="676640" x="2098675" y="5822950"/>
          <p14:tracePt t="676651" x="2108200" y="5822950"/>
          <p14:tracePt t="676666" x="2143125" y="5822950"/>
          <p14:tracePt t="676682" x="2214563" y="5832475"/>
          <p14:tracePt t="676700" x="2347913" y="5832475"/>
          <p14:tracePt t="676715" x="2366963" y="5840413"/>
          <p14:tracePt t="676733" x="2393950" y="5840413"/>
          <p14:tracePt t="676750" x="2401888" y="5840413"/>
          <p14:tracePt t="676782" x="2393950" y="5840413"/>
          <p14:tracePt t="676794" x="2366963" y="5840413"/>
          <p14:tracePt t="676807" x="2330450" y="5840413"/>
          <p14:tracePt t="676819" x="2259013" y="5840413"/>
          <p14:tracePt t="676832" x="2133600" y="5840413"/>
          <p14:tracePt t="676849" x="1990725" y="5857875"/>
          <p14:tracePt t="676865" x="1822450" y="5876925"/>
          <p14:tracePt t="676882" x="1554163" y="5894388"/>
          <p14:tracePt t="676899" x="1428750" y="5911850"/>
          <p14:tracePt t="676917" x="1214438" y="5929313"/>
          <p14:tracePt t="676933" x="1143000" y="5929313"/>
          <p14:tracePt t="676949" x="1089025" y="5929313"/>
          <p14:tracePt t="676967" x="1027113" y="5929313"/>
          <p14:tracePt t="676983" x="1017588" y="5929313"/>
          <p14:tracePt t="677041" x="1027113" y="5929313"/>
          <p14:tracePt t="677053" x="1036638" y="5929313"/>
          <p14:tracePt t="677067" x="1098550" y="5929313"/>
          <p14:tracePt t="677082" x="1223963" y="5911850"/>
          <p14:tracePt t="677099" x="1384300" y="5911850"/>
          <p14:tracePt t="677115" x="1751013" y="5894388"/>
          <p14:tracePt t="677132" x="1866900" y="5876925"/>
          <p14:tracePt t="677150" x="2000250" y="5876925"/>
          <p14:tracePt t="677166" x="2027238" y="5876925"/>
          <p14:tracePt t="677185" x="2036763" y="5876925"/>
          <p14:tracePt t="677208" x="2036763" y="5867400"/>
          <p14:tracePt t="677220" x="2017713" y="5867400"/>
          <p14:tracePt t="677232" x="1973263" y="5867400"/>
          <p14:tracePt t="677246" x="1901825" y="5867400"/>
          <p14:tracePt t="677263" x="1803400" y="5849938"/>
          <p14:tracePt t="677280" x="1625600" y="5813425"/>
          <p14:tracePt t="677297" x="1554163" y="5813425"/>
          <p14:tracePt t="677314" x="1500188" y="5805488"/>
          <p14:tracePt t="677331" x="1465263" y="5805488"/>
          <p14:tracePt t="677348" x="1465263" y="5795963"/>
          <p14:tracePt t="680043" x="1527175" y="5741988"/>
          <p14:tracePt t="680054" x="1660525" y="5626100"/>
          <p14:tracePt t="680068" x="1785938" y="5527675"/>
          <p14:tracePt t="680083" x="1919288" y="5394325"/>
          <p14:tracePt t="680099" x="2081213" y="5305425"/>
          <p14:tracePt t="680116" x="2339975" y="5116513"/>
          <p14:tracePt t="680132" x="2446338" y="5037138"/>
          <p14:tracePt t="680150" x="2633663" y="4956175"/>
          <p14:tracePt t="680167" x="2687638" y="4929188"/>
          <p14:tracePt t="680181" x="2732088" y="4911725"/>
          <p14:tracePt t="680199" x="2776538" y="4902200"/>
          <p14:tracePt t="680222" x="2786063" y="4894263"/>
          <p14:tracePt t="680246" x="2795588" y="4894263"/>
          <p14:tracePt t="680257" x="2813050" y="4867275"/>
          <p14:tracePt t="680270" x="2830513" y="4857750"/>
          <p14:tracePt t="680281" x="2847975" y="4830763"/>
          <p14:tracePt t="680297" x="2874963" y="4795838"/>
          <p14:tracePt t="680313" x="2901950" y="4768850"/>
          <p14:tracePt t="680333" x="2938463" y="4706938"/>
          <p14:tracePt t="680349" x="2982913" y="4643438"/>
          <p14:tracePt t="680366" x="3027363" y="4581525"/>
          <p14:tracePt t="680383" x="3197225" y="4421188"/>
          <p14:tracePt t="680399" x="3286125" y="4357688"/>
          <p14:tracePt t="680415" x="3438525" y="4224338"/>
          <p14:tracePt t="680431" x="3500438" y="4197350"/>
          <p14:tracePt t="680447" x="3517900" y="4152900"/>
          <p14:tracePt t="680465" x="3571875" y="4116388"/>
          <p14:tracePt t="680481" x="3581400" y="4090988"/>
          <p14:tracePt t="680498" x="3598863" y="4081463"/>
          <p14:tracePt t="680514" x="3608388" y="4071938"/>
          <p14:tracePt t="680549" x="3589338" y="4071938"/>
          <p14:tracePt t="680563" x="3581400" y="4071938"/>
          <p14:tracePt t="680574" x="3571875" y="4071938"/>
          <p14:tracePt t="680586" x="3554413" y="4071938"/>
          <p14:tracePt t="680599" x="3509963" y="4071938"/>
          <p14:tracePt t="680614" x="3473450" y="4071938"/>
          <p14:tracePt t="680630" x="3419475" y="4071938"/>
          <p14:tracePt t="680646" x="3313113" y="4071938"/>
          <p14:tracePt t="680665" x="3259138" y="4071938"/>
          <p14:tracePt t="680683" x="3133725" y="4071938"/>
          <p14:tracePt t="680699" x="3108325" y="4071938"/>
          <p14:tracePt t="680716" x="3098800" y="4071938"/>
          <p14:tracePt t="680732" x="3081338" y="4071938"/>
          <p14:tracePt t="713364" x="3143250" y="4071938"/>
          <p14:tracePt t="713375" x="3286125" y="4071938"/>
          <p14:tracePt t="713389" x="3500438" y="4054475"/>
          <p14:tracePt t="713404" x="3724275" y="4010025"/>
          <p14:tracePt t="713420" x="3965575" y="3956050"/>
          <p14:tracePt t="713436" x="4394200" y="3876675"/>
          <p14:tracePt t="713453" x="4562475" y="3830638"/>
          <p14:tracePt t="713470" x="4714875" y="3795713"/>
          <p14:tracePt t="713488" x="4983163" y="3741738"/>
          <p14:tracePt t="713504" x="5081588" y="3724275"/>
          <p14:tracePt t="713521" x="5251450" y="3724275"/>
          <p14:tracePt t="713537" x="5303838" y="3724275"/>
          <p14:tracePt t="713553" x="5349875" y="3724275"/>
          <p14:tracePt t="713570" x="5402263" y="3724275"/>
          <p14:tracePt t="713585" x="5429250" y="3724275"/>
          <p14:tracePt t="713602" x="5456238" y="3724275"/>
          <p14:tracePt t="713618" x="5483225" y="3733800"/>
          <p14:tracePt t="713640" x="5500688" y="3733800"/>
          <p14:tracePt t="713773" x="5510213" y="3733800"/>
          <p14:tracePt t="713822" x="5518150" y="3733800"/>
          <p14:tracePt t="713833" x="5527675" y="3741738"/>
          <p14:tracePt t="713845" x="5564188" y="3751263"/>
          <p14:tracePt t="713857" x="5599113" y="3768725"/>
          <p14:tracePt t="713871" x="5626100" y="3768725"/>
          <p14:tracePt t="713887" x="5635625" y="3778250"/>
          <p14:tracePt t="713905" x="5653088" y="3778250"/>
          <p14:tracePt t="713942" x="5661025" y="3786188"/>
          <p14:tracePt t="713954" x="5680075" y="3786188"/>
          <p14:tracePt t="713966" x="5688013" y="3786188"/>
          <p14:tracePt t="713979" x="5697538" y="3786188"/>
          <p14:tracePt t="715113" x="5697538" y="3795713"/>
          <p14:tracePt t="715126" x="5680075" y="3830638"/>
          <p14:tracePt t="715137" x="5670550" y="3857625"/>
          <p14:tracePt t="715153" x="5643563" y="3884613"/>
          <p14:tracePt t="715170" x="5635625" y="3902075"/>
          <p14:tracePt t="715187" x="5616575" y="3956050"/>
          <p14:tracePt t="715203" x="5608638" y="3965575"/>
          <p14:tracePt t="715221" x="5608638" y="3992563"/>
          <p14:tracePt t="715245" x="5608638" y="4000500"/>
          <p14:tracePt t="715258" x="5608638" y="4019550"/>
          <p14:tracePt t="715272" x="5608638" y="4027488"/>
          <p14:tracePt t="715355" x="5608638" y="4037013"/>
          <p14:tracePt t="715390" x="5608638" y="4044950"/>
          <p14:tracePt t="715414" x="5608638" y="4054475"/>
          <p14:tracePt t="715679" x="5626100" y="4054475"/>
          <p14:tracePt t="715705" x="5635625" y="4054475"/>
          <p14:tracePt t="715718" x="5643563" y="4064000"/>
          <p14:tracePt t="715741" x="5653088" y="4064000"/>
          <p14:tracePt t="715754" x="5661025" y="4064000"/>
          <p14:tracePt t="715765" x="5670550" y="4064000"/>
          <p14:tracePt t="715777" x="5680075" y="4064000"/>
          <p14:tracePt t="715789" x="5697538" y="4064000"/>
          <p14:tracePt t="715813" x="5707063" y="4064000"/>
          <p14:tracePt t="715836" x="5715000" y="4064000"/>
          <p14:tracePt t="715849" x="5724525" y="4064000"/>
          <p14:tracePt t="715873" x="5741988" y="4064000"/>
          <p14:tracePt t="715886" x="5759450" y="4064000"/>
          <p14:tracePt t="715897" x="5768975" y="4064000"/>
          <p14:tracePt t="715921" x="5778500" y="4064000"/>
          <p14:tracePt t="715957" x="5786438" y="4064000"/>
          <p14:tracePt t="715970" x="5795963" y="4064000"/>
          <p14:tracePt t="715984" x="5803900" y="4064000"/>
          <p14:tracePt t="715994" x="5830888" y="4064000"/>
          <p14:tracePt t="716018" x="5840413" y="4064000"/>
          <p14:tracePt t="716029" x="5849938" y="4064000"/>
          <p14:tracePt t="716054" x="5857875" y="4064000"/>
          <p14:tracePt t="716091" x="5867400" y="4064000"/>
          <p14:tracePt t="716127" x="5875338" y="4064000"/>
          <p14:tracePt t="716164" x="5884863" y="4064000"/>
          <p14:tracePt t="716199" x="5902325" y="4064000"/>
          <p14:tracePt t="716224" x="5911850" y="4064000"/>
          <p14:tracePt t="716260" x="5921375" y="4064000"/>
          <p14:tracePt t="716272" x="5929313" y="4064000"/>
          <p14:tracePt t="716296" x="5929313" y="4054475"/>
          <p14:tracePt t="716308" x="5938838" y="4054475"/>
          <p14:tracePt t="716344" x="5946775" y="4054475"/>
          <p14:tracePt t="716370" x="5973763" y="4054475"/>
          <p14:tracePt t="716381" x="5983288" y="4044950"/>
          <p14:tracePt t="716403" x="5992813" y="4044950"/>
          <p14:tracePt t="716429" x="6000750" y="4044950"/>
          <p14:tracePt t="716452" x="6010275" y="4044950"/>
          <p14:tracePt t="716476" x="6018213" y="4044950"/>
          <p14:tracePt t="716488" x="6037263" y="4044950"/>
          <p14:tracePt t="716501" x="6045200" y="4044950"/>
          <p14:tracePt t="716523" x="6054725" y="4044950"/>
          <p14:tracePt t="716547" x="6064250" y="4044950"/>
          <p14:tracePt t="716572" x="6072188" y="4044950"/>
          <p14:tracePt t="716583" x="6081713" y="4044950"/>
          <p14:tracePt t="716595" x="6089650" y="4044950"/>
          <p14:tracePt t="716606" x="6099175" y="4044950"/>
          <p14:tracePt t="716631" x="6116638" y="4044950"/>
          <p14:tracePt t="716655" x="6126163" y="4044950"/>
          <p14:tracePt t="716692" x="6135688" y="4044950"/>
          <p14:tracePt t="716730" x="6143625" y="4044950"/>
          <p14:tracePt t="716741" x="6153150" y="4044950"/>
          <p14:tracePt t="716777" x="6161088" y="4044950"/>
          <p14:tracePt t="716816" x="6170613" y="4044950"/>
          <p14:tracePt t="716852" x="6188075" y="4044950"/>
          <p14:tracePt t="716888" x="6197600" y="4044950"/>
          <p14:tracePt t="716912" x="6207125" y="4044950"/>
          <p14:tracePt t="716948" x="6215063" y="4044950"/>
          <p14:tracePt t="716971" x="6224588" y="4044950"/>
          <p14:tracePt t="717019" x="6232525" y="4044950"/>
          <p14:tracePt t="717055" x="6232525" y="4037013"/>
          <p14:tracePt t="717091" x="6224588" y="4037013"/>
          <p14:tracePt t="717103" x="6153150" y="4037013"/>
          <p14:tracePt t="717114" x="6010275" y="4037013"/>
          <p14:tracePt t="717125" x="5768975" y="4044950"/>
          <p14:tracePt t="717139" x="5367338" y="4071938"/>
          <p14:tracePt t="717152" x="4776788" y="4098925"/>
          <p14:tracePt t="717169" x="4089400" y="4125913"/>
          <p14:tracePt t="717186" x="3357563" y="4162425"/>
          <p14:tracePt t="717202" x="2276475" y="4187825"/>
          <p14:tracePt t="717219" x="2017713" y="4214813"/>
          <p14:tracePt t="717236" x="1847850" y="4233863"/>
          <p14:tracePt t="717600" x="1803400" y="4214813"/>
          <p14:tracePt t="717612" x="1751013" y="4152900"/>
          <p14:tracePt t="717624" x="1724025" y="4125913"/>
          <p14:tracePt t="717636" x="1697038" y="4098925"/>
          <p14:tracePt t="717652" x="1670050" y="4064000"/>
          <p14:tracePt t="717669" x="1660525" y="4037013"/>
          <p14:tracePt t="717688" x="1643063" y="4019550"/>
          <p14:tracePt t="717703" x="1633538" y="4010025"/>
          <p14:tracePt t="717723" x="1625600" y="4000500"/>
          <p14:tracePt t="717746" x="1608138" y="3965575"/>
          <p14:tracePt t="717759" x="1581150" y="3938588"/>
          <p14:tracePt t="717771" x="1517650" y="3911600"/>
          <p14:tracePt t="717787" x="1500188" y="3884613"/>
          <p14:tracePt t="717804" x="1438275" y="3867150"/>
          <p14:tracePt t="717820" x="1411288" y="3849688"/>
          <p14:tracePt t="717837" x="1374775" y="3830638"/>
          <p14:tracePt t="717855" x="1339850" y="3813175"/>
          <p14:tracePt t="717870" x="1312863" y="3813175"/>
          <p14:tracePt t="717887" x="1303338" y="3805238"/>
          <p14:tracePt t="717904" x="1276350" y="3805238"/>
          <p14:tracePt t="717920" x="1268413" y="3805238"/>
          <p14:tracePt t="717935" x="1241425" y="3795713"/>
          <p14:tracePt t="717952" x="1160463" y="3778250"/>
          <p14:tracePt t="717969" x="1125538" y="3778250"/>
          <p14:tracePt t="717985" x="1062038" y="3778250"/>
          <p14:tracePt t="718001" x="1027113" y="3778250"/>
          <p14:tracePt t="718018" x="990600" y="3778250"/>
          <p14:tracePt t="718035" x="946150" y="3778250"/>
          <p14:tracePt t="718052" x="919163" y="3778250"/>
          <p14:tracePt t="718070" x="884238" y="3778250"/>
          <p14:tracePt t="718095" x="866775" y="3786188"/>
          <p14:tracePt t="718107" x="839788" y="3805238"/>
          <p14:tracePt t="718119" x="803275" y="3830638"/>
          <p14:tracePt t="718135" x="776288" y="3840163"/>
          <p14:tracePt t="718152" x="750888" y="3867150"/>
          <p14:tracePt t="718170" x="731838" y="3876675"/>
          <p14:tracePt t="718185" x="723900" y="3884613"/>
          <p14:tracePt t="718205" x="714375" y="3884613"/>
          <p14:tracePt t="718220" x="714375" y="3894138"/>
          <p14:tracePt t="718239" x="687388" y="3911600"/>
          <p14:tracePt t="718254" x="679450" y="3929063"/>
          <p14:tracePt t="718270" x="669925" y="3938588"/>
          <p14:tracePt t="718288" x="652463" y="3965575"/>
          <p14:tracePt t="718304" x="633413" y="3983038"/>
          <p14:tracePt t="718322" x="615950" y="4044950"/>
          <p14:tracePt t="718337" x="615950" y="4054475"/>
          <p14:tracePt t="718355" x="598488" y="4090988"/>
          <p14:tracePt t="718371" x="588963" y="4152900"/>
          <p14:tracePt t="718386" x="588963" y="4162425"/>
          <p14:tracePt t="718403" x="588963" y="4170363"/>
          <p14:tracePt t="718419" x="588963" y="4197350"/>
          <p14:tracePt t="718435" x="588963" y="4206875"/>
          <p14:tracePt t="718452" x="588963" y="4214813"/>
          <p14:tracePt t="718469" x="608013" y="4251325"/>
          <p14:tracePt t="718486" x="625475" y="4259263"/>
          <p14:tracePt t="718503" x="652463" y="4295775"/>
          <p14:tracePt t="718519" x="696913" y="4305300"/>
          <p14:tracePt t="718535" x="731838" y="4313238"/>
          <p14:tracePt t="718552" x="812800" y="4340225"/>
          <p14:tracePt t="718569" x="830263" y="4340225"/>
          <p14:tracePt t="718586" x="874713" y="4340225"/>
          <p14:tracePt t="718602" x="946150" y="4357688"/>
          <p14:tracePt t="718619" x="990600" y="4357688"/>
          <p14:tracePt t="718637" x="1098550" y="4357688"/>
          <p14:tracePt t="718652" x="1152525" y="4349750"/>
          <p14:tracePt t="718669" x="1204913" y="4349750"/>
          <p14:tracePt t="718686" x="1339850" y="4322763"/>
          <p14:tracePt t="718703" x="1393825" y="4305300"/>
          <p14:tracePt t="718720" x="1482725" y="4295775"/>
          <p14:tracePt t="718736" x="1536700" y="4278313"/>
          <p14:tracePt t="718752" x="1581150" y="4268788"/>
          <p14:tracePt t="718770" x="1625600" y="4259263"/>
          <p14:tracePt t="718786" x="1633538" y="4259263"/>
          <p14:tracePt t="718802" x="1643063" y="4241800"/>
          <p14:tracePt t="718819" x="1679575" y="4224338"/>
          <p14:tracePt t="718836" x="1687513" y="4214813"/>
          <p14:tracePt t="718854" x="1704975" y="4206875"/>
          <p14:tracePt t="718868" x="1704975" y="4197350"/>
          <p14:tracePt t="718889" x="1704975" y="4179888"/>
          <p14:tracePt t="718903" x="1714500" y="4179888"/>
          <p14:tracePt t="718919" x="1714500" y="4170363"/>
          <p14:tracePt t="718936" x="1731963" y="4125913"/>
          <p14:tracePt t="718953" x="1741488" y="4098925"/>
          <p14:tracePt t="718969" x="1758950" y="4081463"/>
          <p14:tracePt t="718986" x="1768475" y="4054475"/>
          <p14:tracePt t="719002" x="1768475" y="4044950"/>
          <p14:tracePt t="719020" x="1768475" y="4027488"/>
          <p14:tracePt t="719036" x="1768475" y="4019550"/>
          <p14:tracePt t="719052" x="1768475" y="4000500"/>
          <p14:tracePt t="719069" x="1768475" y="3965575"/>
          <p14:tracePt t="719085" x="1758950" y="3938588"/>
          <p14:tracePt t="719102" x="1751013" y="3902075"/>
          <p14:tracePt t="719120" x="1731963" y="3867150"/>
          <p14:tracePt t="719136" x="1714500" y="3867150"/>
          <p14:tracePt t="719154" x="1697038" y="3849688"/>
          <p14:tracePt t="719172" x="1643063" y="3813175"/>
          <p14:tracePt t="719187" x="1616075" y="3786188"/>
          <p14:tracePt t="719205" x="1536700" y="3733800"/>
          <p14:tracePt t="719221" x="1482725" y="3697288"/>
          <p14:tracePt t="719238" x="1438275" y="3687763"/>
          <p14:tracePt t="719255" x="1366838" y="3652838"/>
          <p14:tracePt t="719270" x="1322388" y="3635375"/>
          <p14:tracePt t="719285" x="1285875" y="3625850"/>
          <p14:tracePt t="719302" x="1169988" y="3598863"/>
          <p14:tracePt t="719319" x="1133475" y="3581400"/>
          <p14:tracePt t="719337" x="1044575" y="3581400"/>
          <p14:tracePt t="719352" x="990600" y="3581400"/>
          <p14:tracePt t="719369" x="965200" y="3581400"/>
          <p14:tracePt t="719386" x="901700" y="3581400"/>
          <p14:tracePt t="719402" x="884238" y="3581400"/>
          <p14:tracePt t="719420" x="830263" y="3581400"/>
          <p14:tracePt t="719435" x="812800" y="3581400"/>
          <p14:tracePt t="719452" x="768350" y="3581400"/>
          <p14:tracePt t="719470" x="723900" y="3598863"/>
          <p14:tracePt t="719486" x="696913" y="3608388"/>
          <p14:tracePt t="719502" x="679450" y="3608388"/>
          <p14:tracePt t="719519" x="633413" y="3625850"/>
          <p14:tracePt t="719535" x="608013" y="3635375"/>
          <p14:tracePt t="719553" x="588963" y="3643313"/>
          <p14:tracePt t="719569" x="571500" y="3652838"/>
          <p14:tracePt t="719589" x="561975" y="3662363"/>
          <p14:tracePt t="719603" x="554038" y="3670300"/>
          <p14:tracePt t="719619" x="544513" y="3697288"/>
          <p14:tracePt t="719636" x="517525" y="3724275"/>
          <p14:tracePt t="719653" x="446088" y="3805238"/>
          <p14:tracePt t="719670" x="411163" y="3857625"/>
          <p14:tracePt t="719686" x="374650" y="3894138"/>
          <p14:tracePt t="719701" x="357188" y="3921125"/>
          <p14:tracePt t="719718" x="357188" y="3929063"/>
          <p14:tracePt t="719735" x="357188" y="3938588"/>
          <p14:tracePt t="719780" x="357188" y="3948113"/>
          <p14:tracePt t="719792" x="357188" y="3956050"/>
          <p14:tracePt t="719804" x="357188" y="3973513"/>
          <p14:tracePt t="719818" x="357188" y="3992563"/>
          <p14:tracePt t="719834" x="357188" y="4000500"/>
          <p14:tracePt t="719851" x="374650" y="4010025"/>
          <p14:tracePt t="719868" x="393700" y="4064000"/>
          <p14:tracePt t="719885" x="419100" y="4081463"/>
          <p14:tracePt t="719902" x="473075" y="4125913"/>
          <p14:tracePt t="719918" x="490538" y="4135438"/>
          <p14:tracePt t="719935" x="517525" y="4143375"/>
          <p14:tracePt t="719951" x="598488" y="4170363"/>
          <p14:tracePt t="719968" x="652463" y="4170363"/>
          <p14:tracePt t="719986" x="776288" y="4187825"/>
          <p14:tracePt t="720001" x="857250" y="4206875"/>
          <p14:tracePt t="720018" x="955675" y="4206875"/>
          <p14:tracePt t="720038" x="1062038" y="4206875"/>
          <p14:tracePt t="720054" x="1098550" y="4206875"/>
          <p14:tracePt t="720071" x="1152525" y="4197350"/>
          <p14:tracePt t="720087" x="1231900" y="4197350"/>
          <p14:tracePt t="720104" x="1268413" y="4187825"/>
          <p14:tracePt t="720123" x="1347788" y="4170363"/>
          <p14:tracePt t="720137" x="1357313" y="4162425"/>
          <p14:tracePt t="720154" x="1366838" y="4162425"/>
          <p14:tracePt t="720171" x="1374775" y="4162425"/>
          <p14:tracePt t="720188" x="1374775" y="4152900"/>
          <p14:tracePt t="720230" x="1374775" y="4143375"/>
          <p14:tracePt t="720240" x="1374775" y="4125913"/>
          <p14:tracePt t="720253" x="1374775" y="4116388"/>
          <p14:tracePt t="720268" x="1366838" y="4108450"/>
          <p14:tracePt t="720285" x="1339850" y="4098925"/>
          <p14:tracePt t="720302" x="1241425" y="4071938"/>
          <p14:tracePt t="720318" x="1160463" y="4037013"/>
          <p14:tracePt t="720335" x="1062038" y="4000500"/>
          <p14:tracePt t="720351" x="955675" y="3973513"/>
          <p14:tracePt t="720369" x="911225" y="3965575"/>
          <p14:tracePt t="720386" x="866775" y="3965575"/>
          <p14:tracePt t="720402" x="857250" y="3965575"/>
          <p14:tracePt t="720418" x="847725" y="3965575"/>
          <p14:tracePt t="720435" x="839788" y="3965575"/>
          <p14:tracePt t="720455" x="822325" y="3965575"/>
          <p14:tracePt t="720540" x="822325" y="3956050"/>
          <p14:tracePt t="720699" x="830263" y="3956050"/>
          <p14:tracePt t="720711" x="839788" y="3956050"/>
          <p14:tracePt t="720722" x="847725" y="3956050"/>
          <p14:tracePt t="720738" x="857250" y="3956050"/>
          <p14:tracePt t="720752" x="866775" y="3956050"/>
          <p14:tracePt t="720770" x="901700" y="3956050"/>
          <p14:tracePt t="720786" x="938213" y="3956050"/>
          <p14:tracePt t="720802" x="990600" y="3956050"/>
          <p14:tracePt t="720818" x="1133475" y="3956050"/>
          <p14:tracePt t="720836" x="1204913" y="3956050"/>
          <p14:tracePt t="720853" x="1250950" y="3956050"/>
          <p14:tracePt t="720870" x="1322388" y="3956050"/>
          <p14:tracePt t="720886" x="1347788" y="3956050"/>
          <p14:tracePt t="720902" x="1419225" y="3956050"/>
          <p14:tracePt t="720918" x="1465263" y="3956050"/>
          <p14:tracePt t="720935" x="1500188" y="3956050"/>
          <p14:tracePt t="720953" x="1571625" y="3956050"/>
          <p14:tracePt t="720970" x="1598613" y="3956050"/>
          <p14:tracePt t="720988" x="1633538" y="3956050"/>
          <p14:tracePt t="721003" x="1643063" y="3956050"/>
          <p14:tracePt t="721019" x="1652588" y="3956050"/>
          <p14:tracePt t="721124" x="1643063" y="3956050"/>
          <p14:tracePt t="721136" x="1616075" y="3956050"/>
          <p14:tracePt t="721147" x="1581150" y="3956050"/>
          <p14:tracePt t="721159" x="1554163" y="3956050"/>
          <p14:tracePt t="721172" x="1527175" y="3948113"/>
          <p14:tracePt t="721187" x="1473200" y="3948113"/>
          <p14:tracePt t="721204" x="1438275" y="3938588"/>
          <p14:tracePt t="721223" x="1393825" y="3929063"/>
          <p14:tracePt t="721237" x="1374775" y="3929063"/>
          <p14:tracePt t="721254" x="1366838" y="3929063"/>
          <p14:tracePt t="721271" x="1366838" y="3921125"/>
          <p14:tracePt t="721304" x="1384300" y="3921125"/>
          <p14:tracePt t="721316" x="1393825" y="3921125"/>
          <p14:tracePt t="721329" x="1401763" y="3921125"/>
          <p14:tracePt t="721341" x="1419225" y="3921125"/>
          <p14:tracePt t="721357" x="1465263" y="3921125"/>
          <p14:tracePt t="721371" x="1517650" y="3929063"/>
          <p14:tracePt t="721388" x="1589088" y="3948113"/>
          <p14:tracePt t="721406" x="1768475" y="3965575"/>
          <p14:tracePt t="721422" x="1803400" y="3973513"/>
          <p14:tracePt t="721435" x="1857375" y="3992563"/>
          <p14:tracePt t="721452" x="1893888" y="4000500"/>
          <p14:tracePt t="721469" x="1901825" y="4000500"/>
          <p14:tracePt t="721497" x="1911350" y="4000500"/>
          <p14:tracePt t="722041" x="1982788" y="3983038"/>
          <p14:tracePt t="722055" x="2133600" y="3948113"/>
          <p14:tracePt t="722064" x="2286000" y="3911600"/>
          <p14:tracePt t="722077" x="2473325" y="3876675"/>
          <p14:tracePt t="722088" x="2697163" y="3830638"/>
          <p14:tracePt t="722102" x="2911475" y="3813175"/>
          <p14:tracePt t="722119" x="3125788" y="3795713"/>
          <p14:tracePt t="722135" x="3330575" y="3795713"/>
          <p14:tracePt t="722152" x="3786188" y="3795713"/>
          <p14:tracePt t="722168" x="4044950" y="3795713"/>
          <p14:tracePt t="722185" x="4276725" y="3795713"/>
          <p14:tracePt t="722202" x="4687888" y="3822700"/>
          <p14:tracePt t="722218" x="4857750" y="3840163"/>
          <p14:tracePt t="722235" x="5010150" y="3876675"/>
          <p14:tracePt t="722252" x="5064125" y="3884613"/>
          <p14:tracePt t="722607" x="5116513" y="3884613"/>
          <p14:tracePt t="722620" x="5207000" y="3884613"/>
          <p14:tracePt t="722631" x="5303838" y="3884613"/>
          <p14:tracePt t="722643" x="5402263" y="3884613"/>
          <p14:tracePt t="722655" x="5473700" y="3884613"/>
          <p14:tracePt t="722669" x="5537200" y="3902075"/>
          <p14:tracePt t="722686" x="5589588" y="3911600"/>
          <p14:tracePt t="722701" x="5643563" y="3911600"/>
          <p14:tracePt t="722718" x="5732463" y="3938588"/>
          <p14:tracePt t="722735" x="5768975" y="3938588"/>
          <p14:tracePt t="722753" x="5822950" y="3938588"/>
          <p14:tracePt t="722770" x="5830888" y="3938588"/>
          <p14:tracePt t="722786" x="5849938" y="3956050"/>
          <p14:tracePt t="722802" x="5857875" y="3956050"/>
          <p14:tracePt t="722823" x="5867400" y="3956050"/>
          <p14:tracePt t="722835" x="5894388" y="3956050"/>
          <p14:tracePt t="722852" x="5902325" y="3956050"/>
          <p14:tracePt t="722868" x="5911850" y="3956050"/>
          <p14:tracePt t="722885" x="5929313" y="3956050"/>
          <p14:tracePt t="723042" x="5946775" y="3956050"/>
          <p14:tracePt t="723115" x="5956300" y="3956050"/>
          <p14:tracePt t="723139" x="5965825" y="3956050"/>
          <p14:tracePt t="723152" x="5973763" y="3956050"/>
          <p14:tracePt t="723164" x="5992813" y="3956050"/>
          <p14:tracePt t="723177" x="6010275" y="3956050"/>
          <p14:tracePt t="723200" x="6018213" y="3956050"/>
          <p14:tracePt t="723212" x="6027738" y="3956050"/>
          <p14:tracePt t="723248" x="6037263" y="3956050"/>
          <p14:tracePt t="723299" x="6045200" y="3956050"/>
          <p14:tracePt t="723311" x="6072188" y="3956050"/>
          <p14:tracePt t="723324" x="6081713" y="3956050"/>
          <p14:tracePt t="723336" x="6089650" y="3956050"/>
          <p14:tracePt t="723353" x="6099175" y="3956050"/>
          <p14:tracePt t="723371" x="6116638" y="3956050"/>
          <p14:tracePt t="723385" x="6126163" y="3956050"/>
          <p14:tracePt t="723403" x="6143625" y="3956050"/>
          <p14:tracePt t="723419" x="6161088" y="3956050"/>
          <p14:tracePt t="723435" x="6170613" y="3956050"/>
          <p14:tracePt t="723453" x="6180138" y="3956050"/>
          <p14:tracePt t="723478" x="6188075" y="3956050"/>
          <p14:tracePt t="723489" x="6197600" y="3956050"/>
          <p14:tracePt t="723502" x="6207125" y="3956050"/>
          <p14:tracePt t="723518" x="6224588" y="3956050"/>
          <p14:tracePt t="723535" x="6232525" y="3956050"/>
          <p14:tracePt t="723552" x="6251575" y="3956050"/>
          <p14:tracePt t="723568" x="6259513" y="3956050"/>
          <p14:tracePt t="723586" x="6269038" y="3956050"/>
          <p14:tracePt t="723609" x="6278563" y="3956050"/>
          <p14:tracePt t="723621" x="6296025" y="3956050"/>
          <p14:tracePt t="723644" x="6303963" y="3956050"/>
          <p14:tracePt t="723657" x="6313488" y="3956050"/>
          <p14:tracePt t="723680" x="6323013" y="3956050"/>
          <p14:tracePt t="723692" x="6330950" y="3956050"/>
          <p14:tracePt t="723705" x="6357938" y="3965575"/>
          <p14:tracePt t="723719" x="6394450" y="3965575"/>
          <p14:tracePt t="723735" x="6429375" y="3965575"/>
          <p14:tracePt t="723752" x="6473825" y="3973513"/>
          <p14:tracePt t="723768" x="6537325" y="3992563"/>
          <p14:tracePt t="723785" x="6554788" y="3992563"/>
          <p14:tracePt t="723802" x="6599238" y="3992563"/>
          <p14:tracePt t="723818" x="6643688" y="3992563"/>
          <p14:tracePt t="723835" x="6680200" y="3992563"/>
          <p14:tracePt t="723852" x="6724650" y="4000500"/>
          <p14:tracePt t="723868" x="6751638" y="4000500"/>
          <p14:tracePt t="723886" x="6796088" y="4000500"/>
          <p14:tracePt t="723902" x="6804025" y="4000500"/>
          <p14:tracePt t="723918" x="6823075" y="4000500"/>
          <p14:tracePt t="723935" x="6850063" y="4000500"/>
          <p14:tracePt t="723952" x="6858000" y="4000500"/>
          <p14:tracePt t="723968" x="6867525" y="4000500"/>
          <p14:tracePt t="723985" x="6884988" y="4000500"/>
          <p14:tracePt t="724002" x="6894513" y="4000500"/>
          <p14:tracePt t="724018" x="6921500" y="4000500"/>
          <p14:tracePt t="724035" x="6929438" y="4000500"/>
          <p14:tracePt t="724052" x="6938963" y="4000500"/>
          <p14:tracePt t="724069" x="6956425" y="4000500"/>
          <p14:tracePt t="724085" x="6983413" y="4000500"/>
          <p14:tracePt t="724102" x="6992938" y="4000500"/>
          <p14:tracePt t="724119" x="7018338" y="4000500"/>
          <p14:tracePt t="724135" x="7027863" y="4000500"/>
          <p14:tracePt t="724152" x="7037388" y="4000500"/>
          <p14:tracePt t="724169" x="7064375" y="4000500"/>
          <p14:tracePt t="724185" x="7072313" y="4000500"/>
          <p14:tracePt t="724202" x="7089775" y="4000500"/>
          <p14:tracePt t="724218" x="7116763" y="4000500"/>
          <p14:tracePt t="724235" x="7135813" y="4000500"/>
          <p14:tracePt t="724252" x="7170738" y="3992563"/>
          <p14:tracePt t="724274" x="7180263" y="3992563"/>
          <p14:tracePt t="724285" x="7188200" y="3992563"/>
          <p14:tracePt t="724309" x="7197725" y="3992563"/>
          <p14:tracePt t="724345" x="7207250" y="3992563"/>
          <p14:tracePt t="724380" x="7215188" y="3992563"/>
          <p14:tracePt t="724453" x="7232650" y="3992563"/>
          <p14:tracePt t="724693" x="7232650" y="3983038"/>
          <p14:tracePt t="724741" x="7242175" y="3983038"/>
          <p14:tracePt t="724813" x="7251700" y="3983038"/>
          <p14:tracePt t="724922" x="7259638" y="3983038"/>
          <p14:tracePt t="725030" x="7259638" y="3992563"/>
          <p14:tracePt t="725311" x="7259638" y="4000500"/>
          <p14:tracePt t="725971" x="7251700" y="4000500"/>
          <p14:tracePt t="726043" x="7242175" y="4000500"/>
          <p14:tracePt t="726092" x="7224713" y="4000500"/>
          <p14:tracePt t="726129" x="7215188" y="4000500"/>
          <p14:tracePt t="726141" x="7207250" y="4000500"/>
          <p14:tracePt t="726165" x="7197725" y="4000500"/>
          <p14:tracePt t="726190" x="7188200" y="4000500"/>
          <p14:tracePt t="726214" x="7180263" y="4000500"/>
          <p14:tracePt t="726226" x="7170738" y="4000500"/>
          <p14:tracePt t="726239" x="7170738" y="4010025"/>
          <p14:tracePt t="726255" x="7153275" y="4010025"/>
          <p14:tracePt t="726276" x="7143750" y="4010025"/>
          <p14:tracePt t="726299" x="7135813" y="4010025"/>
          <p14:tracePt t="726335" x="7126288" y="4010025"/>
          <p14:tracePt t="726396" x="7116763" y="4010025"/>
          <p14:tracePt t="727154" x="7108825" y="4010025"/>
          <p14:tracePt t="727732" x="7099300" y="4010025"/>
          <p14:tracePt t="727755" x="7081838" y="4010025"/>
          <p14:tracePt t="727768" x="7064375" y="4010025"/>
          <p14:tracePt t="727780" x="7037388" y="4010025"/>
          <p14:tracePt t="727794" x="7000875" y="4010025"/>
          <p14:tracePt t="727806" x="6983413" y="4010025"/>
          <p14:tracePt t="727821" x="6938963" y="4010025"/>
          <p14:tracePt t="727838" x="6929438" y="4010025"/>
          <p14:tracePt t="727855" x="6911975" y="4010025"/>
          <p14:tracePt t="727872" x="6902450" y="4010025"/>
          <p14:tracePt t="727889" x="6894513" y="4010025"/>
          <p14:tracePt t="727925" x="6875463" y="4010025"/>
          <p14:tracePt t="728044" x="6884988" y="4010025"/>
          <p14:tracePt t="728069" x="6894513" y="4010025"/>
          <p14:tracePt t="728081" x="6902450" y="4010025"/>
          <p14:tracePt t="728093" x="6921500" y="4010025"/>
          <p14:tracePt t="728106" x="6965950" y="4027488"/>
          <p14:tracePt t="728120" x="7000875" y="4027488"/>
          <p14:tracePt t="728136" x="7027863" y="4037013"/>
          <p14:tracePt t="728153" x="7072313" y="4037013"/>
          <p14:tracePt t="728169" x="7081838" y="4037013"/>
          <p14:tracePt t="728186" x="7089775" y="4037013"/>
          <p14:tracePt t="728202" x="7099300" y="4037013"/>
          <p14:tracePt t="728227" x="7108825" y="4037013"/>
          <p14:tracePt t="728336" x="7099300" y="4037013"/>
          <p14:tracePt t="728349" x="7089775" y="4037013"/>
          <p14:tracePt t="728361" x="7081838" y="4037013"/>
          <p14:tracePt t="728373" x="7072313" y="4037013"/>
          <p14:tracePt t="728387" x="7054850" y="4037013"/>
          <p14:tracePt t="728404" x="7045325" y="4037013"/>
          <p14:tracePt t="728421" x="7037388" y="4037013"/>
          <p14:tracePt t="728444" x="7027863" y="4037013"/>
          <p14:tracePt t="728673" x="7037388" y="4037013"/>
          <p14:tracePt t="728697" x="7045325" y="4037013"/>
          <p14:tracePt t="728709" x="7064375" y="4037013"/>
          <p14:tracePt t="728722" x="7072313" y="4037013"/>
          <p14:tracePt t="728734" x="7081838" y="4027488"/>
          <p14:tracePt t="728746" x="7089775" y="4027488"/>
          <p14:tracePt t="728758" x="7099300" y="4027488"/>
          <p14:tracePt t="728771" x="7108825" y="4027488"/>
          <p14:tracePt t="728786" x="7116763" y="4027488"/>
          <p14:tracePt t="728803" x="7135813" y="4027488"/>
          <p14:tracePt t="728819" x="7143750" y="4027488"/>
          <p14:tracePt t="728842" x="7153275" y="4027488"/>
          <p14:tracePt t="728889" x="7161213" y="4027488"/>
          <p14:tracePt t="728937" x="7170738" y="4027488"/>
          <p14:tracePt t="728973" x="7180263" y="4027488"/>
          <p14:tracePt t="729024" x="7188200" y="4027488"/>
          <p14:tracePt t="729084" x="7207250" y="4027488"/>
          <p14:tracePt t="729108" x="7207250" y="4019550"/>
          <p14:tracePt t="735078" x="7215188" y="4019550"/>
          <p14:tracePt t="735089" x="7232650" y="4019550"/>
          <p14:tracePt t="735101" x="7259638" y="4019550"/>
          <p14:tracePt t="735113" x="7269163" y="4019550"/>
          <p14:tracePt t="735125" x="7278688" y="4019550"/>
          <p14:tracePt t="735137" x="7296150" y="4019550"/>
          <p14:tracePt t="735154" x="7313613" y="4019550"/>
          <p14:tracePt t="735171" x="7323138" y="4019550"/>
          <p14:tracePt t="735187" x="7350125" y="4019550"/>
          <p14:tracePt t="735204" x="7358063" y="4019550"/>
          <p14:tracePt t="735221" x="7385050" y="4019550"/>
          <p14:tracePt t="735236" x="7402513" y="4019550"/>
          <p14:tracePt t="735253" x="7412038" y="4019550"/>
          <p14:tracePt t="735271" x="7421563" y="4019550"/>
          <p14:tracePt t="735287" x="7429500" y="4019550"/>
          <p14:tracePt t="735308" x="7446963" y="4019550"/>
          <p14:tracePt t="735321" x="7456488" y="4000500"/>
          <p14:tracePt t="735343" x="7466013" y="4000500"/>
          <p14:tracePt t="735355" x="7473950" y="4000500"/>
          <p14:tracePt t="735370" x="7483475" y="4000500"/>
          <p14:tracePt t="735431" x="7493000" y="4000500"/>
          <p14:tracePt t="735504" x="7500938" y="4000500"/>
          <p14:tracePt t="735552" x="7518400" y="4000500"/>
          <p14:tracePt t="735576" x="7527925" y="3992563"/>
          <p14:tracePt t="735646" x="7537450" y="3992563"/>
          <p14:tracePt t="735744" x="7545388" y="3992563"/>
          <p14:tracePt t="735790" x="7545388" y="3983038"/>
          <p14:tracePt t="735803" x="7554913" y="3983038"/>
          <p14:tracePt t="735839" x="7564438" y="3983038"/>
          <p14:tracePt t="735913" x="7572375" y="3983038"/>
          <p14:tracePt t="735988" x="7589838" y="3983038"/>
          <p14:tracePt t="736012" x="7599363" y="3983038"/>
          <p14:tracePt t="736023" x="7608888" y="3983038"/>
          <p14:tracePt t="736048" x="7616825" y="3983038"/>
          <p14:tracePt t="736059" x="7626350" y="3983038"/>
          <p14:tracePt t="736095" x="7635875" y="3983038"/>
          <p14:tracePt t="736131" x="7643813" y="3983038"/>
          <p14:tracePt t="736167" x="7653338" y="3983038"/>
          <p14:tracePt t="736202" x="7670800" y="3983038"/>
          <p14:tracePt t="736239" x="7680325" y="3983038"/>
          <p14:tracePt t="736262" x="7688263" y="3983038"/>
          <p14:tracePt t="736275" x="7697788" y="3983038"/>
          <p14:tracePt t="736290" x="7707313" y="3983038"/>
          <p14:tracePt t="736306" x="7715250" y="3983038"/>
          <p14:tracePt t="736325" x="7742238" y="3983038"/>
          <p14:tracePt t="736339" x="7751763" y="3983038"/>
          <p14:tracePt t="736360" x="7759700" y="3983038"/>
          <p14:tracePt t="736383" x="7769225" y="3983038"/>
          <p14:tracePt t="736408" x="7778750" y="3983038"/>
          <p14:tracePt t="736421" x="7786688" y="3983038"/>
          <p14:tracePt t="736432" x="7796213" y="3983038"/>
          <p14:tracePt t="736443" x="7813675" y="3983038"/>
          <p14:tracePt t="736467" x="7823200" y="3983038"/>
          <p14:tracePt t="736480" x="7831138" y="3983038"/>
          <p14:tracePt t="736492" x="7840663" y="3983038"/>
          <p14:tracePt t="736503" x="7850188" y="3983038"/>
          <p14:tracePt t="736520" x="7858125" y="3983038"/>
          <p14:tracePt t="736537" x="7867650" y="3983038"/>
          <p14:tracePt t="736553" x="7894638" y="3983038"/>
          <p14:tracePt t="736570" x="7902575" y="3983038"/>
          <p14:tracePt t="736587" x="7912100" y="3983038"/>
          <p14:tracePt t="736604" x="7921625" y="3983038"/>
          <p14:tracePt t="736620" x="7929563" y="3983038"/>
          <p14:tracePt t="736637" x="7939088" y="3983038"/>
          <p14:tracePt t="736653" x="7947025" y="3983038"/>
          <p14:tracePt t="736671" x="7966075" y="3983038"/>
          <p14:tracePt t="736695" x="7974013" y="3983038"/>
          <p14:tracePt t="736719" x="7983538" y="3983038"/>
          <p14:tracePt t="736742" x="7993063" y="3983038"/>
          <p14:tracePt t="736754" x="8001000" y="3983038"/>
          <p14:tracePt t="736780" x="8010525" y="3983038"/>
          <p14:tracePt t="736804" x="8018463" y="3983038"/>
          <p14:tracePt t="736817" x="8037513" y="3983038"/>
          <p14:tracePt t="736828" x="8037513" y="3973513"/>
          <p14:tracePt t="736840" x="8045450" y="3973513"/>
          <p14:tracePt t="736854" x="8054975" y="3973513"/>
          <p14:tracePt t="736871" x="8064500" y="3973513"/>
          <p14:tracePt t="736890" x="8099425" y="3973513"/>
          <p14:tracePt t="736907" x="8108950" y="3973513"/>
          <p14:tracePt t="736924" x="8116888" y="3973513"/>
          <p14:tracePt t="736941" x="8135938" y="3973513"/>
          <p14:tracePt t="736966" x="8143875" y="3973513"/>
          <p14:tracePt t="736977" x="8153400" y="3973513"/>
          <p14:tracePt t="736989" x="8170863" y="3973513"/>
          <p14:tracePt t="737013" x="8180388" y="3965575"/>
          <p14:tracePt t="737025" x="8188325" y="3965575"/>
          <p14:tracePt t="737038" x="8197850" y="3965575"/>
          <p14:tracePt t="737061" x="8207375" y="3965575"/>
          <p14:tracePt t="737097" x="8215313" y="3965575"/>
          <p14:tracePt t="737120" x="8224838" y="3965575"/>
          <p14:tracePt t="737145" x="8232775" y="3965575"/>
          <p14:tracePt t="737181" x="8251825" y="3965575"/>
          <p14:tracePt t="737205" x="8259763" y="3965575"/>
          <p14:tracePt t="737229" x="8269288" y="3965575"/>
          <p14:tracePt t="737253" x="8278813" y="3965575"/>
          <p14:tracePt t="737290" x="8286750" y="3965575"/>
          <p14:tracePt t="737314" x="8296275" y="3965575"/>
          <p14:tracePt t="737339" x="8296275" y="3956050"/>
          <p14:tracePt t="737362" x="8304213" y="3956050"/>
          <p14:tracePt t="737413" x="8304213" y="3948113"/>
          <p14:tracePt t="737448" x="8286750" y="3948113"/>
          <p14:tracePt t="737461" x="8251825" y="3948113"/>
          <p14:tracePt t="737473" x="8180388" y="3948113"/>
          <p14:tracePt t="737489" x="8081963" y="3948113"/>
          <p14:tracePt t="737505" x="7956550" y="3956050"/>
          <p14:tracePt t="737522" x="7688263" y="3992563"/>
          <p14:tracePt t="737538" x="7537450" y="4027488"/>
          <p14:tracePt t="737553" x="7412038" y="4064000"/>
          <p14:tracePt t="737571" x="7143750" y="4135438"/>
          <p14:tracePt t="737587" x="7037388" y="4152900"/>
          <p14:tracePt t="737604" x="6938963" y="4187825"/>
          <p14:tracePt t="737620" x="6786563" y="4214813"/>
          <p14:tracePt t="737637" x="6742113" y="4214813"/>
          <p14:tracePt t="737654" x="6707188" y="4224338"/>
          <p14:tracePt t="737670" x="6697663" y="4224338"/>
          <p14:tracePt t="737689" x="6688138" y="4224338"/>
          <p14:tracePt t="737715" x="6643688" y="4224338"/>
          <p14:tracePt t="737728" x="6608763" y="4224338"/>
          <p14:tracePt t="737740" x="6564313" y="4224338"/>
          <p14:tracePt t="737756" x="6510338" y="4224338"/>
          <p14:tracePt t="737773" x="6473825" y="4224338"/>
          <p14:tracePt t="737788" x="6394450" y="4224338"/>
          <p14:tracePt t="737805" x="6375400" y="4224338"/>
          <p14:tracePt t="737820" x="6350000" y="4224338"/>
          <p14:tracePt t="737837" x="6340475" y="4224338"/>
          <p14:tracePt t="737854" x="6330950" y="4224338"/>
          <p14:tracePt t="737872" x="6330950" y="4214813"/>
          <p14:tracePt t="738032" x="6323013" y="4214813"/>
          <p14:tracePt t="738081" x="6296025" y="4214813"/>
          <p14:tracePt t="738092" x="6278563" y="4214813"/>
          <p14:tracePt t="738108" x="6269038" y="4214813"/>
          <p14:tracePt t="738121" x="6242050" y="4214813"/>
          <p14:tracePt t="738140" x="6232525" y="4214813"/>
          <p14:tracePt t="753803" x="6161088" y="4278313"/>
          <p14:tracePt t="753815" x="6081713" y="4357688"/>
          <p14:tracePt t="753828" x="5965825" y="4473575"/>
          <p14:tracePt t="753843" x="5857875" y="4564063"/>
          <p14:tracePt t="753858" x="5741988" y="4670425"/>
          <p14:tracePt t="753875" x="5616575" y="4786313"/>
          <p14:tracePt t="753892" x="5394325" y="4973638"/>
          <p14:tracePt t="753908" x="5303838" y="5037138"/>
          <p14:tracePt t="753927" x="5143500" y="5143500"/>
          <p14:tracePt t="753940" x="5081588" y="5170488"/>
          <p14:tracePt t="753956" x="5045075" y="5197475"/>
          <p14:tracePt t="753973" x="5000625" y="5207000"/>
          <p14:tracePt t="753990" x="4956175" y="5233988"/>
          <p14:tracePt t="754006" x="4946650" y="5233988"/>
          <p14:tracePt t="754034" x="4938713" y="5233988"/>
          <p14:tracePt t="754146" x="4938713" y="5224463"/>
          <p14:tracePt t="754181" x="4938713" y="5214938"/>
          <p14:tracePt t="754351" x="4946650" y="5214938"/>
          <p14:tracePt t="754482" x="4956175" y="5214938"/>
          <p14:tracePt t="754589" x="4965700" y="5214938"/>
          <p14:tracePt t="754601" x="4965700" y="5197475"/>
          <p14:tracePt t="754613" x="4973638" y="5197475"/>
          <p14:tracePt t="754624" x="4983163" y="5197475"/>
          <p14:tracePt t="754639" x="5010150" y="5197475"/>
          <p14:tracePt t="754655" x="5037138" y="5187950"/>
          <p14:tracePt t="754673" x="5126038" y="5180013"/>
          <p14:tracePt t="754689" x="5160963" y="5162550"/>
          <p14:tracePt t="754705" x="5207000" y="5162550"/>
          <p14:tracePt t="754722" x="5268913" y="5153025"/>
          <p14:tracePt t="754740" x="5286375" y="5153025"/>
          <p14:tracePt t="754757" x="5313363" y="5135563"/>
          <p14:tracePt t="754772" x="5330825" y="5135563"/>
          <p14:tracePt t="754789" x="5394325" y="5126038"/>
          <p14:tracePt t="754805" x="5421313" y="5126038"/>
          <p14:tracePt t="754822" x="5465763" y="5116513"/>
          <p14:tracePt t="754839" x="5510213" y="5116513"/>
          <p14:tracePt t="754855" x="5564188" y="5099050"/>
          <p14:tracePt t="754872" x="5599113" y="5099050"/>
          <p14:tracePt t="756231" x="5608638" y="5099050"/>
          <p14:tracePt t="756242" x="5616575" y="5091113"/>
          <p14:tracePt t="756258" x="5626100" y="5091113"/>
          <p14:tracePt t="756279" x="5643563" y="5081588"/>
          <p14:tracePt t="756293" x="5653088" y="5081588"/>
          <p14:tracePt t="756307" x="5670550" y="5081588"/>
          <p14:tracePt t="756323" x="5680075" y="5081588"/>
          <p14:tracePt t="756339" x="5707063" y="5072063"/>
          <p14:tracePt t="756363" x="5715000" y="5072063"/>
          <p14:tracePt t="756387" x="5724525" y="5072063"/>
          <p14:tracePt t="756399" x="5724525" y="5064125"/>
          <p14:tracePt t="756411" x="5732463" y="5064125"/>
          <p14:tracePt t="756424" x="5741988" y="5064125"/>
          <p14:tracePt t="756447" x="5751513" y="5045075"/>
          <p14:tracePt t="756460" x="5759450" y="5045075"/>
          <p14:tracePt t="756484" x="5768975" y="5037138"/>
          <p14:tracePt t="756496" x="5786438" y="5037138"/>
          <p14:tracePt t="756520" x="5803900" y="5027613"/>
          <p14:tracePt t="756533" x="5813425" y="5027613"/>
          <p14:tracePt t="756544" x="5840413" y="5019675"/>
          <p14:tracePt t="756559" x="5857875" y="5000625"/>
          <p14:tracePt t="756575" x="5884863" y="5000625"/>
          <p14:tracePt t="756593" x="5902325" y="4992688"/>
          <p14:tracePt t="756609" x="5911850" y="4983163"/>
          <p14:tracePt t="756629" x="5929313" y="4983163"/>
          <p14:tracePt t="756643" x="5929313" y="4973638"/>
          <p14:tracePt t="756659" x="5938838" y="4965700"/>
          <p14:tracePt t="756677" x="5956300" y="4956175"/>
          <p14:tracePt t="756692" x="5965825" y="4956175"/>
          <p14:tracePt t="756709" x="5965825" y="4948238"/>
          <p14:tracePt t="756726" x="5973763" y="4929188"/>
          <p14:tracePt t="756761" x="5983288" y="4921250"/>
          <p14:tracePt t="756785" x="6000750" y="4911725"/>
          <p14:tracePt t="756808" x="6010275" y="4911725"/>
          <p14:tracePt t="756822" x="6010275" y="4902200"/>
          <p14:tracePt t="756858" x="6010275" y="4894263"/>
          <p14:tracePt t="756882" x="6010275" y="4884738"/>
          <p14:tracePt t="756893" x="5956300" y="4857750"/>
          <p14:tracePt t="756906" x="5875338" y="4805363"/>
          <p14:tracePt t="756919" x="5724525" y="4751388"/>
          <p14:tracePt t="756931" x="5572125" y="4714875"/>
          <p14:tracePt t="756943" x="5384800" y="4679950"/>
          <p14:tracePt t="756957" x="5232400" y="4662488"/>
          <p14:tracePt t="756974" x="5108575" y="4643438"/>
          <p14:tracePt t="756992" x="4938713" y="4625975"/>
          <p14:tracePt t="757007" x="4867275" y="4625975"/>
          <p14:tracePt t="757024" x="4813300" y="4625975"/>
          <p14:tracePt t="757041" x="4714875" y="4608513"/>
          <p14:tracePt t="757057" x="4679950" y="4608513"/>
          <p14:tracePt t="757074" x="4643438" y="4608513"/>
          <p14:tracePt t="757090" x="4537075" y="4598988"/>
          <p14:tracePt t="757108" x="4438650" y="4581525"/>
          <p14:tracePt t="757125" x="4313238" y="4581525"/>
          <p14:tracePt t="757141" x="4259263" y="4581525"/>
          <p14:tracePt t="757160" x="4179888" y="4572000"/>
          <p14:tracePt t="757176" x="4160838" y="4572000"/>
          <p14:tracePt t="757199" x="4152900" y="4572000"/>
          <p14:tracePt t="757476" x="4017963" y="4572000"/>
          <p14:tracePt t="757490" x="3857625" y="4572000"/>
          <p14:tracePt t="757500" x="3705225" y="4581525"/>
          <p14:tracePt t="757511" x="3562350" y="4581525"/>
          <p14:tracePt t="757526" x="3446463" y="4598988"/>
          <p14:tracePt t="757542" x="3348038" y="4598988"/>
          <p14:tracePt t="757560" x="3224213" y="4598988"/>
          <p14:tracePt t="757575" x="3179763" y="4598988"/>
          <p14:tracePt t="757592" x="3143250" y="4598988"/>
          <p14:tracePt t="757611" x="3108325" y="4598988"/>
          <p14:tracePt t="757623" x="3098800" y="4598988"/>
          <p14:tracePt t="757640" x="3098800" y="4608513"/>
          <p14:tracePt t="757690" x="3116263" y="4616450"/>
          <p14:tracePt t="757703" x="3133725" y="4616450"/>
          <p14:tracePt t="757715" x="3170238" y="4625975"/>
          <p14:tracePt t="757727" x="3268663" y="4643438"/>
          <p14:tracePt t="757740" x="3411538" y="4643438"/>
          <p14:tracePt t="757757" x="3554413" y="4643438"/>
          <p14:tracePt t="757772" x="3697288" y="4643438"/>
          <p14:tracePt t="757789" x="3894138" y="4643438"/>
          <p14:tracePt t="757806" x="3946525" y="4643438"/>
          <p14:tracePt t="757823" x="3990975" y="4643438"/>
          <p14:tracePt t="757841" x="4000500" y="4643438"/>
          <p14:tracePt t="757886" x="3990975" y="4643438"/>
          <p14:tracePt t="757898" x="3965575" y="4643438"/>
          <p14:tracePt t="757910" x="3911600" y="4643438"/>
          <p14:tracePt t="757927" x="3822700" y="4643438"/>
          <p14:tracePt t="757942" x="3724275" y="4643438"/>
          <p14:tracePt t="757960" x="3536950" y="4643438"/>
          <p14:tracePt t="757976" x="3482975" y="4643438"/>
          <p14:tracePt t="757993" x="3455988" y="4643438"/>
          <p14:tracePt t="758010" x="3438525" y="4643438"/>
          <p14:tracePt t="758067" x="3446463" y="4643438"/>
          <p14:tracePt t="758080" x="3455988" y="4643438"/>
          <p14:tracePt t="758093" x="3482975" y="4643438"/>
          <p14:tracePt t="758107" x="3517900" y="4643438"/>
          <p14:tracePt t="758124" x="3589338" y="4662488"/>
          <p14:tracePt t="758141" x="3741738" y="4662488"/>
          <p14:tracePt t="758158" x="3776663" y="4670425"/>
          <p14:tracePt t="758175" x="3803650" y="4670425"/>
          <p14:tracePt t="758190" x="3813175" y="4670425"/>
          <p14:tracePt t="758238" x="3803650" y="4670425"/>
          <p14:tracePt t="758250" x="3768725" y="4670425"/>
          <p14:tracePt t="758262" x="3714750" y="4670425"/>
          <p14:tracePt t="758273" x="3608388" y="4670425"/>
          <p14:tracePt t="758289" x="3455988" y="4687888"/>
          <p14:tracePt t="758306" x="3313113" y="4706938"/>
          <p14:tracePt t="758326" x="3224213" y="4706938"/>
          <p14:tracePt t="758342" x="3214688" y="4706938"/>
          <p14:tracePt t="758359" x="3197225" y="4706938"/>
          <p14:tracePt t="758394" x="3205163" y="4706938"/>
          <p14:tracePt t="758418" x="3224213" y="4706938"/>
          <p14:tracePt t="758429" x="3232150" y="4706938"/>
          <p14:tracePt t="758441" x="3259138" y="4706938"/>
          <p14:tracePt t="758456" x="3303588" y="4706938"/>
          <p14:tracePt t="758475" x="3402013" y="4706938"/>
          <p14:tracePt t="758494" x="3670300" y="4687888"/>
          <p14:tracePt t="758509" x="3813175" y="4670425"/>
          <p14:tracePt t="758527" x="4027488" y="4670425"/>
          <p14:tracePt t="758542" x="4125913" y="4670425"/>
          <p14:tracePt t="758559" x="4197350" y="4670425"/>
          <p14:tracePt t="758576" x="4276725" y="4670425"/>
          <p14:tracePt t="758592" x="4303713" y="4670425"/>
          <p14:tracePt t="758609" x="4357688" y="4670425"/>
          <p14:tracePt t="758624" x="4384675" y="4670425"/>
          <p14:tracePt t="758640" x="4394200" y="4670425"/>
          <p14:tracePt t="758656" x="4402138" y="4670425"/>
          <p14:tracePt t="758673" x="4411663" y="4679950"/>
          <p14:tracePt t="758754" x="4411663" y="4687888"/>
          <p14:tracePt t="758790" x="4429125" y="4687888"/>
          <p14:tracePt t="758862" x="4438650" y="4687888"/>
          <p14:tracePt t="758874" x="4446588" y="4697413"/>
          <p14:tracePt t="758887" x="4456113" y="4697413"/>
          <p14:tracePt t="758899" x="4465638" y="4697413"/>
          <p14:tracePt t="758923" x="4473575" y="4697413"/>
          <p14:tracePt t="759091" x="4483100" y="4697413"/>
          <p14:tracePt t="759142" x="4500563" y="4697413"/>
          <p14:tracePt t="759154" x="4510088" y="4697413"/>
          <p14:tracePt t="759166" x="4527550" y="4697413"/>
          <p14:tracePt t="759177" x="4554538" y="4697413"/>
          <p14:tracePt t="759192" x="4562475" y="4697413"/>
          <p14:tracePt t="759209" x="4581525" y="4697413"/>
          <p14:tracePt t="759226" x="4608513" y="4697413"/>
          <p14:tracePt t="759242" x="4616450" y="4697413"/>
          <p14:tracePt t="759258" x="4625975" y="4697413"/>
          <p14:tracePt t="759276" x="4643438" y="4697413"/>
          <p14:tracePt t="759292" x="4660900" y="4697413"/>
          <p14:tracePt t="759310" x="4687888" y="4697413"/>
          <p14:tracePt t="759325" x="4697413" y="4697413"/>
          <p14:tracePt t="759624" x="4732338" y="4697413"/>
          <p14:tracePt t="759636" x="4803775" y="4697413"/>
          <p14:tracePt t="759649" x="4902200" y="4687888"/>
          <p14:tracePt t="759661" x="4973638" y="4687888"/>
          <p14:tracePt t="759676" x="5054600" y="4679950"/>
          <p14:tracePt t="759690" x="5153025" y="4662488"/>
          <p14:tracePt t="759708" x="5330825" y="4643438"/>
          <p14:tracePt t="759723" x="5384800" y="4625975"/>
          <p14:tracePt t="759740" x="5438775" y="4625975"/>
          <p14:tracePt t="759757" x="5545138" y="4616450"/>
          <p14:tracePt t="759773" x="5616575" y="4616450"/>
          <p14:tracePt t="759790" x="5670550" y="4616450"/>
          <p14:tracePt t="759807" x="5751513" y="4616450"/>
          <p14:tracePt t="759823" x="5768975" y="4616450"/>
          <p14:tracePt t="759840" x="5830888" y="4616450"/>
          <p14:tracePt t="759856" x="5857875" y="4616450"/>
          <p14:tracePt t="759875" x="5902325" y="4616450"/>
          <p14:tracePt t="759890" x="5921375" y="4608513"/>
          <p14:tracePt t="759907" x="5938838" y="4608513"/>
          <p14:tracePt t="759925" x="5983288" y="4608513"/>
          <p14:tracePt t="759940" x="5992813" y="4608513"/>
          <p14:tracePt t="759956" x="6010275" y="4608513"/>
          <p14:tracePt t="759973" x="6045200" y="4608513"/>
          <p14:tracePt t="759993" x="6064250" y="4608513"/>
          <p14:tracePt t="760010" x="6089650" y="4608513"/>
          <p14:tracePt t="760025" x="6099175" y="4608513"/>
          <p14:tracePt t="760042" x="6108700" y="4608513"/>
          <p14:tracePt t="760200" x="6116638" y="4608513"/>
          <p14:tracePt t="760225" x="6126163" y="4608513"/>
          <p14:tracePt t="760238" x="6135688" y="4616450"/>
          <p14:tracePt t="760249" x="6153150" y="4616450"/>
          <p14:tracePt t="760260" x="6170613" y="4625975"/>
          <p14:tracePt t="760273" x="6197600" y="4625975"/>
          <p14:tracePt t="760290" x="6215063" y="4625975"/>
          <p14:tracePt t="760306" x="6259513" y="4625975"/>
          <p14:tracePt t="760323" x="6286500" y="4625975"/>
          <p14:tracePt t="760340" x="6296025" y="4625975"/>
          <p14:tracePt t="760356" x="6303963" y="4625975"/>
          <p14:tracePt t="760373" x="6313488" y="4625975"/>
          <p14:tracePt t="760389" x="6330950" y="4625975"/>
          <p14:tracePt t="760479" x="6340475" y="4625975"/>
          <p14:tracePt t="760538" x="6350000" y="4625975"/>
          <p14:tracePt t="760563" x="6357938" y="4625975"/>
          <p14:tracePt t="760588" x="6367463" y="4625975"/>
          <p14:tracePt t="760599" x="6375400" y="4625975"/>
          <p14:tracePt t="760623" x="6384925" y="4625975"/>
          <p14:tracePt t="760658" x="6402388" y="4625975"/>
          <p14:tracePt t="760685" x="6411913" y="4635500"/>
          <p14:tracePt t="760721" x="6421438" y="4635500"/>
          <p14:tracePt t="760768" x="6429375" y="4635500"/>
          <p14:tracePt t="760806" x="6438900" y="4635500"/>
          <p14:tracePt t="760829" x="6446838" y="4635500"/>
          <p14:tracePt t="760841" x="6456363" y="4635500"/>
          <p14:tracePt t="760864" x="6473825" y="4635500"/>
          <p14:tracePt t="760876" x="6483350" y="4635500"/>
          <p14:tracePt t="760887" x="6492875" y="4635500"/>
          <p14:tracePt t="760899" x="6500813" y="4635500"/>
          <p14:tracePt t="760912" x="6518275" y="4635500"/>
          <p14:tracePt t="760925" x="6537325" y="4635500"/>
          <p14:tracePt t="760940" x="6554788" y="4635500"/>
          <p14:tracePt t="760957" x="6572250" y="4635500"/>
          <p14:tracePt t="760974" x="6626225" y="4635500"/>
          <p14:tracePt t="760990" x="6635750" y="4635500"/>
          <p14:tracePt t="761007" x="6653213" y="4635500"/>
          <p14:tracePt t="761023" x="6688138" y="4635500"/>
          <p14:tracePt t="761039" x="6707188" y="4635500"/>
          <p14:tracePt t="761056" x="6732588" y="4635500"/>
          <p14:tracePt t="761073" x="6759575" y="4635500"/>
          <p14:tracePt t="761090" x="6778625" y="4635500"/>
          <p14:tracePt t="761106" x="6804025" y="4635500"/>
          <p14:tracePt t="761123" x="6813550" y="4635500"/>
          <p14:tracePt t="761140" x="6850063" y="4635500"/>
          <p14:tracePt t="761156" x="6850063" y="4643438"/>
          <p14:tracePt t="761173" x="6858000" y="4643438"/>
          <p14:tracePt t="761190" x="6867525" y="4643438"/>
          <p14:tracePt t="761206" x="6875463" y="4643438"/>
          <p14:tracePt t="761223" x="6884988" y="4643438"/>
          <p14:tracePt t="761240" x="6911975" y="4643438"/>
          <p14:tracePt t="761256" x="6921500" y="4643438"/>
          <p14:tracePt t="761273" x="6929438" y="4643438"/>
          <p14:tracePt t="761289" x="6938963" y="4643438"/>
          <p14:tracePt t="761306" x="6946900" y="4643438"/>
          <p14:tracePt t="761322" x="6965950" y="4643438"/>
          <p14:tracePt t="761340" x="6983413" y="4643438"/>
          <p14:tracePt t="761357" x="7000875" y="4643438"/>
          <p14:tracePt t="761381" x="7018338" y="4643438"/>
          <p14:tracePt t="761392" x="7027863" y="4643438"/>
          <p14:tracePt t="762046" x="7045325" y="4643438"/>
          <p14:tracePt t="762059" x="7064375" y="4643438"/>
          <p14:tracePt t="762070" x="7089775" y="4643438"/>
          <p14:tracePt t="762082" x="7108825" y="4643438"/>
          <p14:tracePt t="762093" x="7135813" y="4643438"/>
          <p14:tracePt t="762108" x="7143750" y="4643438"/>
          <p14:tracePt t="762124" x="7153275" y="4643438"/>
          <p14:tracePt t="762142" x="7170738" y="4643438"/>
          <p14:tracePt t="762158" x="7180263" y="4643438"/>
          <p14:tracePt t="762175" x="7207250" y="4643438"/>
          <p14:tracePt t="762190" x="7232650" y="4643438"/>
          <p14:tracePt t="762206" x="7242175" y="4643438"/>
          <p14:tracePt t="762223" x="7269163" y="4643438"/>
          <p14:tracePt t="762243" x="7296150" y="4643438"/>
          <p14:tracePt t="762259" x="7313613" y="4643438"/>
          <p14:tracePt t="762277" x="7340600" y="4643438"/>
          <p14:tracePt t="762292" x="7350125" y="4643438"/>
          <p14:tracePt t="762309" x="7375525" y="4643438"/>
          <p14:tracePt t="762326" x="7385050" y="4643438"/>
          <p14:tracePt t="762342" x="7394575" y="4643438"/>
          <p14:tracePt t="762360" x="7402513" y="4643438"/>
          <p14:tracePt t="762375" x="7412038" y="4643438"/>
          <p14:tracePt t="762392" x="7421563" y="4643438"/>
          <p14:tracePt t="762410" x="7446963" y="4643438"/>
          <p14:tracePt t="762427" x="7456488" y="4643438"/>
          <p14:tracePt t="762446" x="7466013" y="4643438"/>
          <p14:tracePt t="762460" x="7473950" y="4643438"/>
          <p14:tracePt t="762481" x="7483475" y="4643438"/>
          <p14:tracePt t="762506" x="7493000" y="4643438"/>
          <p14:tracePt t="762541" x="7500938" y="4643438"/>
          <p14:tracePt t="762553" x="7518400" y="4643438"/>
          <p14:tracePt t="762565" x="7527925" y="4643438"/>
          <p14:tracePt t="762578" x="7545388" y="4635500"/>
          <p14:tracePt t="762593" x="7572375" y="4635500"/>
          <p14:tracePt t="762608" x="7589838" y="4635500"/>
          <p14:tracePt t="762625" x="7626350" y="4635500"/>
          <p14:tracePt t="762640" x="7643813" y="4635500"/>
          <p14:tracePt t="762656" x="7670800" y="4625975"/>
          <p14:tracePt t="762673" x="7680325" y="4625975"/>
          <p14:tracePt t="762690" x="7724775" y="4608513"/>
          <p14:tracePt t="762706" x="7742238" y="4608513"/>
          <p14:tracePt t="762724" x="7759700" y="4608513"/>
          <p14:tracePt t="762739" x="7769225" y="4608513"/>
          <p14:tracePt t="762757" x="7778750" y="4608513"/>
          <p14:tracePt t="762773" x="7778750" y="4598988"/>
          <p14:tracePt t="762790" x="7786688" y="4598988"/>
          <p14:tracePt t="762834" x="7796213" y="4598988"/>
          <p14:tracePt t="762859" x="7813675" y="4598988"/>
          <p14:tracePt t="762870" x="7823200" y="4598988"/>
          <p14:tracePt t="762882" x="7840663" y="4598988"/>
          <p14:tracePt t="762894" x="7850188" y="4598988"/>
          <p14:tracePt t="762908" x="7875588" y="4598988"/>
          <p14:tracePt t="762924" x="7885113" y="4598988"/>
          <p14:tracePt t="762942" x="7912100" y="4591050"/>
          <p14:tracePt t="762957" x="7939088" y="4591050"/>
          <p14:tracePt t="762974" x="7947025" y="4591050"/>
          <p14:tracePt t="762993" x="7966075" y="4581525"/>
          <p14:tracePt t="763010" x="7974013" y="4581525"/>
          <p14:tracePt t="763024" x="7993063" y="4581525"/>
          <p14:tracePt t="763041" x="8001000" y="4581525"/>
          <p14:tracePt t="763072" x="8010525" y="4581525"/>
          <p14:tracePt t="763120" x="8018463" y="4581525"/>
          <p14:tracePt t="763146" x="8027988" y="4581525"/>
          <p14:tracePt t="763169" x="8037513" y="4581525"/>
          <p14:tracePt t="763182" x="8045450" y="4581525"/>
          <p14:tracePt t="763193" x="8064500" y="4581525"/>
          <p14:tracePt t="763209" x="8072438" y="4581525"/>
          <p14:tracePt t="763226" x="8081963" y="4581525"/>
          <p14:tracePt t="763244" x="8089900" y="4581525"/>
          <p14:tracePt t="763259" x="8099425" y="4581525"/>
          <p14:tracePt t="763277" x="8116888" y="4591050"/>
          <p14:tracePt t="763292" x="8135938" y="4591050"/>
          <p14:tracePt t="763313" x="8143875" y="4591050"/>
          <p14:tracePt t="763337" x="8153400" y="4598988"/>
          <p14:tracePt t="763362" x="8161338" y="4598988"/>
          <p14:tracePt t="763385" x="8170863" y="4598988"/>
          <p14:tracePt t="763397" x="8170863" y="4608513"/>
          <p14:tracePt t="763420" x="8180388" y="4608513"/>
          <p14:tracePt t="763469" x="8188325" y="4625975"/>
          <p14:tracePt t="763518" x="8197850" y="4635500"/>
          <p14:tracePt t="763530" x="8197850" y="4643438"/>
          <p14:tracePt t="763554" x="8197850" y="4652963"/>
          <p14:tracePt t="763578" x="8197850" y="4662488"/>
          <p14:tracePt t="763590" x="8197850" y="4670425"/>
          <p14:tracePt t="763601" x="8197850" y="4679950"/>
          <p14:tracePt t="763614" x="8197850" y="4706938"/>
          <p14:tracePt t="763626" x="8188325" y="4741863"/>
          <p14:tracePt t="763640" x="8170863" y="4786313"/>
          <p14:tracePt t="763656" x="8143875" y="4805363"/>
          <p14:tracePt t="763673" x="8116888" y="4849813"/>
          <p14:tracePt t="763694" x="8072438" y="4884738"/>
          <p14:tracePt t="763709" x="8045450" y="4911725"/>
          <p14:tracePt t="763725" x="8037513" y="4921250"/>
          <p14:tracePt t="763743" x="8001000" y="4938713"/>
          <p14:tracePt t="763759" x="7983538" y="4948238"/>
          <p14:tracePt t="763777" x="7939088" y="4973638"/>
          <p14:tracePt t="763792" x="7912100" y="4973638"/>
          <p14:tracePt t="763809" x="7902575" y="4983163"/>
          <p14:tracePt t="763826" x="7867650" y="4992688"/>
          <p14:tracePt t="763843" x="7858125" y="4992688"/>
          <p14:tracePt t="763861" x="7831138" y="4992688"/>
          <p14:tracePt t="763876" x="7813675" y="4992688"/>
          <p14:tracePt t="763892" x="7796213" y="4992688"/>
          <p14:tracePt t="763910" x="7778750" y="4992688"/>
          <p14:tracePt t="763926" x="7769225" y="4992688"/>
          <p14:tracePt t="763945" x="7742238" y="4992688"/>
          <p14:tracePt t="763960" x="7732713" y="4992688"/>
          <p14:tracePt t="763977" x="7724775" y="4992688"/>
          <p14:tracePt t="763992" x="7707313" y="4992688"/>
          <p14:tracePt t="764008" x="7697788" y="4992688"/>
          <p14:tracePt t="764024" x="7688263" y="4992688"/>
          <p14:tracePt t="764041" x="7670800" y="4992688"/>
          <p14:tracePt t="764062" x="7661275" y="4992688"/>
          <p14:tracePt t="764086" x="7653338" y="4992688"/>
          <p14:tracePt t="764148" x="7643813" y="4992688"/>
          <p14:tracePt t="764483" x="7635875" y="4992688"/>
          <p14:tracePt t="764508" x="7626350" y="4992688"/>
          <p14:tracePt t="764533" x="7616825" y="4992688"/>
          <p14:tracePt t="764544" x="7599363" y="4992688"/>
          <p14:tracePt t="764559" x="7581900" y="4992688"/>
          <p14:tracePt t="764576" x="7554913" y="4992688"/>
          <p14:tracePt t="764594" x="7493000" y="5010150"/>
          <p14:tracePt t="764611" x="7456488" y="5010150"/>
          <p14:tracePt t="764626" x="7429500" y="5019675"/>
          <p14:tracePt t="764644" x="7358063" y="5037138"/>
          <p14:tracePt t="764660" x="7323138" y="5037138"/>
          <p14:tracePt t="764677" x="7278688" y="5037138"/>
          <p14:tracePt t="764694" x="7207250" y="5045075"/>
          <p14:tracePt t="764710" x="7161213" y="5045075"/>
          <p14:tracePt t="764726" x="7126288" y="5064125"/>
          <p14:tracePt t="764743" x="7037388" y="5072063"/>
          <p14:tracePt t="764759" x="6992938" y="5091113"/>
          <p14:tracePt t="764777" x="6902450" y="5099050"/>
          <p14:tracePt t="764793" x="6858000" y="5116513"/>
          <p14:tracePt t="764810" x="6823075" y="5116513"/>
          <p14:tracePt t="764825" x="6778625" y="5126038"/>
          <p14:tracePt t="764841" x="6751638" y="5135563"/>
          <p14:tracePt t="764858" x="6724650" y="5135563"/>
          <p14:tracePt t="764875" x="6707188" y="5143500"/>
          <p14:tracePt t="764891" x="6697663" y="5143500"/>
          <p14:tracePt t="764909" x="6653213" y="5162550"/>
          <p14:tracePt t="764925" x="6626225" y="5162550"/>
          <p14:tracePt t="764941" x="6608763" y="5170488"/>
          <p14:tracePt t="764958" x="6554788" y="5187950"/>
          <p14:tracePt t="764975" x="6545263" y="5197475"/>
          <p14:tracePt t="764993" x="6518275" y="5197475"/>
          <p14:tracePt t="765008" x="6510338" y="5207000"/>
          <p14:tracePt t="765024" x="6492875" y="5207000"/>
          <p14:tracePt t="765042" x="6483350" y="5207000"/>
          <p14:tracePt t="765058" x="6473825" y="5214938"/>
          <p14:tracePt t="765719" x="6473825" y="5207000"/>
          <p14:tracePt t="765866" x="6473825" y="5197475"/>
          <p14:tracePt t="766130" x="6473825" y="5180013"/>
          <p14:tracePt t="766464" x="6473825" y="5170488"/>
          <p14:tracePt t="766936" x="6483350" y="5170488"/>
          <p14:tracePt t="766972" x="6483350" y="5162550"/>
          <p14:tracePt t="767007" x="6500813" y="5162550"/>
          <p14:tracePt t="767020" x="6510338" y="5153025"/>
          <p14:tracePt t="767031" x="6527800" y="5143500"/>
          <p14:tracePt t="767044" x="6554788" y="5116513"/>
          <p14:tracePt t="767060" x="6599238" y="5072063"/>
          <p14:tracePt t="767077" x="6635750" y="5045075"/>
          <p14:tracePt t="767093" x="6732588" y="4973638"/>
          <p14:tracePt t="767108" x="6778625" y="4948238"/>
          <p14:tracePt t="767125" x="6813550" y="4938713"/>
          <p14:tracePt t="767141" x="6875463" y="4911725"/>
          <p14:tracePt t="767158" x="6902450" y="4902200"/>
          <p14:tracePt t="767175" x="6946900" y="4884738"/>
          <p14:tracePt t="767193" x="6956425" y="4876800"/>
          <p14:tracePt t="767211" x="7000875" y="4876800"/>
          <p14:tracePt t="767227" x="7027863" y="4867275"/>
          <p14:tracePt t="767243" x="7054850" y="4867275"/>
          <p14:tracePt t="767261" x="7099300" y="4867275"/>
          <p14:tracePt t="767276" x="7126288" y="4857750"/>
          <p14:tracePt t="767295" x="7153275" y="4857750"/>
          <p14:tracePt t="767310" x="7161213" y="4857750"/>
          <p14:tracePt t="767326" x="7180263" y="4857750"/>
          <p14:tracePt t="767451" x="7161213" y="4867275"/>
          <p14:tracePt t="767463" x="7126288" y="4876800"/>
          <p14:tracePt t="767477" x="7072313" y="4894263"/>
          <p14:tracePt t="767495" x="7010400" y="4902200"/>
          <p14:tracePt t="767513" x="6938963" y="4921250"/>
          <p14:tracePt t="767524" x="6911975" y="4921250"/>
          <p14:tracePt t="767541" x="6902450" y="4921250"/>
          <p14:tracePt t="767558" x="6884988" y="4921250"/>
          <p14:tracePt t="767574" x="6867525" y="4921250"/>
          <p14:tracePt t="767591" x="6858000" y="4921250"/>
          <p14:tracePt t="767619" x="6850063" y="4911725"/>
          <p14:tracePt t="767777" x="6840538" y="4911725"/>
          <p14:tracePt t="767802" x="6840538" y="4902200"/>
          <p14:tracePt t="767825" x="6831013" y="4902200"/>
          <p14:tracePt t="767849" x="6823075" y="4902200"/>
          <p14:tracePt t="768006" x="6831013" y="4902200"/>
          <p14:tracePt t="768019" x="6850063" y="4902200"/>
          <p14:tracePt t="768029" x="6894513" y="4902200"/>
          <p14:tracePt t="768042" x="6929438" y="4902200"/>
          <p14:tracePt t="768058" x="6983413" y="4902200"/>
          <p14:tracePt t="768074" x="7018338" y="4902200"/>
          <p14:tracePt t="768091" x="7081838" y="4902200"/>
          <p14:tracePt t="768107" x="7108825" y="4902200"/>
          <p14:tracePt t="768126" x="7135813" y="4902200"/>
          <p14:tracePt t="768149" x="7153275" y="4902200"/>
          <p14:tracePt t="768173" x="7161213" y="4902200"/>
          <p14:tracePt t="775806" x="7099300" y="4929188"/>
          <p14:tracePt t="775819" x="7000875" y="4965700"/>
          <p14:tracePt t="775830" x="6894513" y="5000625"/>
          <p14:tracePt t="775844" x="6769100" y="5037138"/>
          <p14:tracePt t="775861" x="6688138" y="5064125"/>
          <p14:tracePt t="775879" x="6554788" y="5099050"/>
          <p14:tracePt t="775894" x="6500813" y="5108575"/>
          <p14:tracePt t="775912" x="6465888" y="5126038"/>
          <p14:tracePt t="775928" x="6367463" y="5162550"/>
          <p14:tracePt t="775945" x="6330950" y="5187950"/>
          <p14:tracePt t="775962" x="6251575" y="5233988"/>
          <p14:tracePt t="775977" x="6224588" y="5241925"/>
          <p14:tracePt t="775995" x="6215063" y="5251450"/>
          <p14:tracePt t="776012" x="6188075" y="5259388"/>
          <p14:tracePt t="776027" x="6180138" y="5259388"/>
          <p14:tracePt t="776057" x="6170613" y="5259388"/>
          <p14:tracePt t="776380" x="6180138" y="5259388"/>
          <p14:tracePt t="776393" x="6197600" y="5259388"/>
          <p14:tracePt t="776404" x="6207125" y="5259388"/>
          <p14:tracePt t="776416" x="6215063" y="5259388"/>
          <p14:tracePt t="776429" x="6224588" y="5259388"/>
          <p14:tracePt t="776443" x="6232525" y="5259388"/>
          <p14:tracePt t="776460" x="6242050" y="5268913"/>
          <p14:tracePt t="776476" x="6251575" y="5268913"/>
          <p14:tracePt t="776494" x="6269038" y="5268913"/>
          <p14:tracePt t="776509" x="6278563" y="5286375"/>
          <p14:tracePt t="776525" x="6286500" y="5295900"/>
          <p14:tracePt t="776549" x="6296025" y="5305425"/>
          <p14:tracePt t="776574" x="6303963" y="5305425"/>
          <p14:tracePt t="776587" x="6303963" y="5313363"/>
          <p14:tracePt t="776670" x="6296025" y="5322888"/>
          <p14:tracePt t="776681" x="6269038" y="5322888"/>
          <p14:tracePt t="776693" x="6232525" y="5340350"/>
          <p14:tracePt t="776709" x="6197600" y="5340350"/>
          <p14:tracePt t="776726" x="6143625" y="5349875"/>
          <p14:tracePt t="776743" x="6045200" y="5349875"/>
          <p14:tracePt t="776759" x="6010275" y="5367338"/>
          <p14:tracePt t="776779" x="5973763" y="5367338"/>
          <p14:tracePt t="776794" x="5965825" y="5367338"/>
          <p14:tracePt t="776814" x="5956300" y="5367338"/>
          <p14:tracePt t="776911" x="5956300" y="5376863"/>
          <p14:tracePt t="777045" x="5956300" y="5384800"/>
          <p14:tracePt t="777081" x="5956300" y="5394325"/>
          <p14:tracePt t="777092" x="5956300" y="5402263"/>
          <p14:tracePt t="777105" x="5956300" y="5411788"/>
          <p14:tracePt t="777116" x="5946775" y="5421313"/>
          <p14:tracePt t="777128" x="5946775" y="5438775"/>
          <p14:tracePt t="777153" x="5946775" y="5448300"/>
          <p14:tracePt t="777165" x="5938838" y="5448300"/>
          <p14:tracePt t="784032" x="5875338" y="5448300"/>
          <p14:tracePt t="784044" x="5751513" y="5465763"/>
          <p14:tracePt t="784056" x="5599113" y="5500688"/>
          <p14:tracePt t="784068" x="5456238" y="5519738"/>
          <p14:tracePt t="784080" x="5313363" y="5537200"/>
          <p14:tracePt t="784103" x="4875213" y="5564188"/>
          <p14:tracePt t="784115" x="4705350" y="5564188"/>
          <p14:tracePt t="784127" x="4545013" y="5564188"/>
          <p14:tracePt t="784143" x="4402138" y="5564188"/>
          <p14:tracePt t="784160" x="4276725" y="5554663"/>
          <p14:tracePt t="784177" x="4197350" y="5537200"/>
          <p14:tracePt t="784193" x="4170363" y="5537200"/>
          <p14:tracePt t="784731" x="4133850" y="5537200"/>
          <p14:tracePt t="784743" x="4098925" y="5537200"/>
          <p14:tracePt t="784754" x="4044950" y="5546725"/>
          <p14:tracePt t="784767" x="3990975" y="5546725"/>
          <p14:tracePt t="784780" x="3946525" y="5554663"/>
          <p14:tracePt t="784795" x="3894138" y="5554663"/>
          <p14:tracePt t="784812" x="3857625" y="5554663"/>
          <p14:tracePt t="784830" x="3751263" y="5554663"/>
          <p14:tracePt t="784845" x="3679825" y="5554663"/>
          <p14:tracePt t="784863" x="3527425" y="5554663"/>
          <p14:tracePt t="784878" x="3455988" y="5554663"/>
          <p14:tracePt t="784895" x="3419475" y="5554663"/>
          <p14:tracePt t="784911" x="3313113" y="5554663"/>
          <p14:tracePt t="784926" x="3268663" y="5554663"/>
          <p14:tracePt t="784943" x="3214688" y="5554663"/>
          <p14:tracePt t="784960" x="3089275" y="5554663"/>
          <p14:tracePt t="784976" x="3044825" y="5554663"/>
          <p14:tracePt t="784997" x="2946400" y="5554663"/>
          <p14:tracePt t="785012" x="2911475" y="5554663"/>
          <p14:tracePt t="785028" x="2857500" y="5554663"/>
          <p14:tracePt t="785045" x="2768600" y="5554663"/>
          <p14:tracePt t="785062" x="2697163" y="5554663"/>
          <p14:tracePt t="785080" x="2608263" y="5554663"/>
          <p14:tracePt t="785095" x="2562225" y="5554663"/>
          <p14:tracePt t="785112" x="2509838" y="5554663"/>
          <p14:tracePt t="785129" x="2438400" y="5554663"/>
          <p14:tracePt t="785145" x="2411413" y="5554663"/>
          <p14:tracePt t="785161" x="2374900" y="5554663"/>
          <p14:tracePt t="785180" x="2339975" y="5554663"/>
          <p14:tracePt t="785195" x="2322513" y="5554663"/>
          <p14:tracePt t="785214" x="2312988" y="5554663"/>
          <p14:tracePt t="785228" x="2286000" y="5554663"/>
          <p14:tracePt t="785245" x="2259013" y="5564188"/>
          <p14:tracePt t="785263" x="2197100" y="5581650"/>
          <p14:tracePt t="785278" x="2187575" y="5591175"/>
          <p14:tracePt t="785295" x="2170113" y="5591175"/>
          <p14:tracePt t="785312" x="2133600" y="5599113"/>
          <p14:tracePt t="785328" x="2108200" y="5618163"/>
          <p14:tracePt t="785344" x="2062163" y="5618163"/>
          <p14:tracePt t="785360" x="2054225" y="5626100"/>
          <p14:tracePt t="785380" x="2044700" y="5626100"/>
          <p14:tracePt t="785454" x="2054225" y="5626100"/>
          <p14:tracePt t="785478" x="2062163" y="5626100"/>
          <p14:tracePt t="785502" x="2071688" y="5626100"/>
          <p14:tracePt t="785526" x="2089150" y="5626100"/>
          <p14:tracePt t="785562" x="2098675" y="5626100"/>
          <p14:tracePt t="785671" x="2071688" y="5635625"/>
          <p14:tracePt t="785683" x="2054225" y="5635625"/>
          <p14:tracePt t="785696" x="2027238" y="5643563"/>
          <p14:tracePt t="785710" x="1990725" y="5643563"/>
          <p14:tracePt t="785727" x="1946275" y="5662613"/>
          <p14:tracePt t="785744" x="1874838" y="5662613"/>
          <p14:tracePt t="785761" x="1830388" y="5670550"/>
          <p14:tracePt t="785776" x="1776413" y="5670550"/>
          <p14:tracePt t="785793" x="1687513" y="5689600"/>
          <p14:tracePt t="785809" x="1652588" y="5689600"/>
          <p14:tracePt t="785828" x="1589088" y="5697538"/>
          <p14:tracePt t="786167" x="1517650" y="5697538"/>
          <p14:tracePt t="786179" x="1411288" y="5689600"/>
          <p14:tracePt t="786190" x="1322388" y="5689600"/>
          <p14:tracePt t="786202" x="1241425" y="5680075"/>
          <p14:tracePt t="786215" x="1187450" y="5662613"/>
          <p14:tracePt t="786227" x="1143000" y="5662613"/>
          <p14:tracePt t="786242" x="1125538" y="5662613"/>
          <p14:tracePt t="786259" x="1071563" y="5643563"/>
          <p14:tracePt t="786276" x="973138" y="5635625"/>
          <p14:tracePt t="786292" x="901700" y="5635625"/>
          <p14:tracePt t="786309" x="866775" y="5635625"/>
          <p14:tracePt t="786326" x="785813" y="5635625"/>
          <p14:tracePt t="786342" x="750888" y="5635625"/>
          <p14:tracePt t="786360" x="687388" y="5635625"/>
          <p14:tracePt t="786375" x="652463" y="5635625"/>
          <p14:tracePt t="786393" x="608013" y="5653088"/>
          <p14:tracePt t="786409" x="571500" y="5653088"/>
          <p14:tracePt t="786427" x="554038" y="5653088"/>
          <p14:tracePt t="786444" x="544513" y="5662613"/>
          <p14:tracePt t="786474" x="544513" y="5670550"/>
          <p14:tracePt t="786498" x="554038" y="5680075"/>
          <p14:tracePt t="786510" x="554038" y="5689600"/>
          <p14:tracePt t="786522" x="554038" y="5741988"/>
          <p14:tracePt t="786534" x="554038" y="5795963"/>
          <p14:tracePt t="786547" x="554038" y="5849938"/>
          <p14:tracePt t="786561" x="554038" y="5903913"/>
          <p14:tracePt t="786577" x="554038" y="5956300"/>
          <p14:tracePt t="786595" x="554038" y="6000750"/>
          <p14:tracePt t="786612" x="554038" y="6010275"/>
          <p14:tracePt t="786653" x="554038" y="6019800"/>
          <p14:tracePt t="786677" x="561975" y="6019800"/>
          <p14:tracePt t="786689" x="571500" y="6027738"/>
          <p14:tracePt t="786702" x="588963" y="6054725"/>
          <p14:tracePt t="786714" x="598488" y="6072188"/>
          <p14:tracePt t="786728" x="625475" y="6091238"/>
          <p14:tracePt t="786746" x="633413" y="6108700"/>
          <p14:tracePt t="786763" x="669925" y="6135688"/>
          <p14:tracePt t="786778" x="679450" y="6143625"/>
          <p14:tracePt t="786795" x="687388" y="6153150"/>
          <p14:tracePt t="786812" x="696913" y="6153150"/>
          <p14:tracePt t="786828" x="704850" y="6153150"/>
          <p14:tracePt t="786846" x="723900" y="6162675"/>
          <p14:tracePt t="786869" x="731838" y="6162675"/>
          <p14:tracePt t="786881" x="741363" y="6162675"/>
          <p14:tracePt t="786896" x="750888" y="6180138"/>
          <p14:tracePt t="786912" x="785813" y="6180138"/>
          <p14:tracePt t="786930" x="857250" y="6180138"/>
          <p14:tracePt t="786944" x="884238" y="6180138"/>
          <p14:tracePt t="786960" x="919163" y="6180138"/>
          <p14:tracePt t="786978" x="973138" y="6170613"/>
          <p14:tracePt t="786995" x="982663" y="6170613"/>
          <p14:tracePt t="787013" x="1000125" y="6170613"/>
          <p14:tracePt t="787037" x="1009650" y="6170613"/>
          <p14:tracePt t="787049" x="1017588" y="6170613"/>
          <p14:tracePt t="787061" x="1027113" y="6170613"/>
          <p14:tracePt t="787077" x="1036638" y="6170613"/>
          <p14:tracePt t="787096" x="1054100" y="6162675"/>
          <p14:tracePt t="787121" x="1062038" y="6162675"/>
          <p14:tracePt t="787146" x="1071563" y="6162675"/>
          <p14:tracePt t="787158" x="1081088" y="6162675"/>
          <p14:tracePt t="787169" x="1098550" y="6162675"/>
          <p14:tracePt t="787181" x="1116013" y="6153150"/>
          <p14:tracePt t="787196" x="1133475" y="6153150"/>
          <p14:tracePt t="787212" x="1143000" y="6153150"/>
          <p14:tracePt t="787230" x="1160463" y="6153150"/>
          <p14:tracePt t="787247" x="1179513" y="6153150"/>
          <p14:tracePt t="787266" x="1187450" y="6153150"/>
          <p14:tracePt t="787280" x="1196975" y="6153150"/>
          <p14:tracePt t="787303" x="1204913" y="6153150"/>
          <p14:tracePt t="787315" x="1214438" y="6153150"/>
          <p14:tracePt t="787330" x="1223963" y="6153150"/>
          <p14:tracePt t="787346" x="1231900" y="6153150"/>
          <p14:tracePt t="787364" x="1258888" y="6143625"/>
          <p14:tracePt t="787387" x="1268413" y="6143625"/>
          <p14:tracePt t="787413" x="1276350" y="6143625"/>
          <p14:tracePt t="787427" x="1295400" y="6126163"/>
          <p14:tracePt t="787439" x="1312863" y="6126163"/>
          <p14:tracePt t="787451" x="1339850" y="6126163"/>
          <p14:tracePt t="787464" x="1384300" y="6126163"/>
          <p14:tracePt t="787477" x="1419225" y="6118225"/>
          <p14:tracePt t="787494" x="1455738" y="6118225"/>
          <p14:tracePt t="787511" x="1517650" y="6108700"/>
          <p14:tracePt t="787526" x="1544638" y="6091238"/>
          <p14:tracePt t="787543" x="1554163" y="6091238"/>
          <p14:tracePt t="787560" x="1562100" y="6091238"/>
          <p14:tracePt t="787576" x="1571625" y="6081713"/>
          <p14:tracePt t="787593" x="1589088" y="6081713"/>
          <p14:tracePt t="787674" x="1589088" y="6072188"/>
          <p14:tracePt t="787748" x="1589088" y="6064250"/>
          <p14:tracePt t="787771" x="1598613" y="6064250"/>
          <p14:tracePt t="787795" x="1598613" y="6054725"/>
          <p14:tracePt t="787831" x="1608138" y="6046788"/>
          <p14:tracePt t="789972" x="1625600" y="6019800"/>
          <p14:tracePt t="789985" x="1670050" y="5975350"/>
          <p14:tracePt t="789997" x="1731963" y="5948363"/>
          <p14:tracePt t="790011" x="1795463" y="5903913"/>
          <p14:tracePt t="790030" x="1857375" y="5857875"/>
          <p14:tracePt t="790047" x="2017713" y="5768975"/>
          <p14:tracePt t="790062" x="2098675" y="5741988"/>
          <p14:tracePt t="790079" x="2179638" y="5707063"/>
          <p14:tracePt t="790096" x="2357438" y="5662613"/>
          <p14:tracePt t="790112" x="2465388" y="5626100"/>
          <p14:tracePt t="790130" x="2687638" y="5572125"/>
          <p14:tracePt t="790146" x="2813050" y="5554663"/>
          <p14:tracePt t="790162" x="2938463" y="5519738"/>
          <p14:tracePt t="790182" x="3232150" y="5465763"/>
          <p14:tracePt t="790197" x="3375025" y="5429250"/>
          <p14:tracePt t="790211" x="3500438" y="5411788"/>
          <p14:tracePt t="790227" x="3679825" y="5394325"/>
          <p14:tracePt t="790243" x="3768725" y="5394325"/>
          <p14:tracePt t="790260" x="3867150" y="5394325"/>
          <p14:tracePt t="790277" x="4062413" y="5402263"/>
          <p14:tracePt t="790293" x="4187825" y="5421313"/>
          <p14:tracePt t="790311" x="4384675" y="5421313"/>
          <p14:tracePt t="790327" x="4483100" y="5438775"/>
          <p14:tracePt t="790344" x="4598988" y="5438775"/>
          <p14:tracePt t="790360" x="4822825" y="5465763"/>
          <p14:tracePt t="790376" x="4946650" y="5500688"/>
          <p14:tracePt t="790393" x="5081588" y="5537200"/>
          <p14:tracePt t="790410" x="5278438" y="5591175"/>
          <p14:tracePt t="790426" x="5384800" y="5626100"/>
          <p14:tracePt t="790443" x="5438775" y="5653088"/>
          <p14:tracePt t="790460" x="5500688" y="5670550"/>
          <p14:tracePt t="790689" x="5554663" y="5662613"/>
          <p14:tracePt t="790700" x="5653088" y="5643563"/>
          <p14:tracePt t="790714" x="5751513" y="5643563"/>
          <p14:tracePt t="790729" x="5867400" y="5643563"/>
          <p14:tracePt t="790746" x="5938838" y="5643563"/>
          <p14:tracePt t="790763" x="6089650" y="5643563"/>
          <p14:tracePt t="790779" x="6143625" y="5643563"/>
          <p14:tracePt t="790797" x="6251575" y="5653088"/>
          <p14:tracePt t="790811" x="6303963" y="5662613"/>
          <p14:tracePt t="790827" x="6402388" y="5680075"/>
          <p14:tracePt t="790845" x="6537325" y="5715000"/>
          <p14:tracePt t="790861" x="6589713" y="5724525"/>
          <p14:tracePt t="790877" x="6653213" y="5741988"/>
          <p14:tracePt t="790896" x="6724650" y="5741988"/>
          <p14:tracePt t="790912" x="6769100" y="5751513"/>
          <p14:tracePt t="790931" x="6831013" y="5768975"/>
          <p14:tracePt t="790947" x="6867525" y="5768975"/>
          <p14:tracePt t="790961" x="6921500" y="5778500"/>
          <p14:tracePt t="790977" x="6956425" y="5778500"/>
          <p14:tracePt t="790994" x="7054850" y="5795963"/>
          <p14:tracePt t="791011" x="7072313" y="5795963"/>
          <p14:tracePt t="791029" x="7108825" y="5795963"/>
          <p14:tracePt t="791063" x="7116763" y="5795963"/>
          <p14:tracePt t="791183" x="7126288" y="5795963"/>
          <p14:tracePt t="791305" x="7116763" y="5795963"/>
          <p14:tracePt t="791317" x="7081838" y="5786438"/>
          <p14:tracePt t="791330" x="7027863" y="5786438"/>
          <p14:tracePt t="791346" x="6956425" y="5786438"/>
          <p14:tracePt t="791363" x="6902450" y="5786438"/>
          <p14:tracePt t="791380" x="6840538" y="5786438"/>
          <p14:tracePt t="791396" x="6831013" y="5786438"/>
          <p14:tracePt t="791412" x="6823075" y="5786438"/>
          <p14:tracePt t="791430" x="6823075" y="5778500"/>
          <p14:tracePt t="791511" x="6831013" y="5778500"/>
          <p14:tracePt t="791524" x="6858000" y="5778500"/>
          <p14:tracePt t="791536" x="6894513" y="5778500"/>
          <p14:tracePt t="791548" x="6965950" y="5778500"/>
          <p14:tracePt t="791561" x="7037388" y="5778500"/>
          <p14:tracePt t="791577" x="7089775" y="5778500"/>
          <p14:tracePt t="791595" x="7153275" y="5778500"/>
          <p14:tracePt t="791611" x="7180263" y="5778500"/>
          <p14:tracePt t="791628" x="7188200" y="5778500"/>
          <p14:tracePt t="791645" x="7197725" y="5778500"/>
          <p14:tracePt t="791715" x="7170738" y="5768975"/>
          <p14:tracePt t="791728" x="7135813" y="5768975"/>
          <p14:tracePt t="791739" x="7099300" y="5751513"/>
          <p14:tracePt t="791752" x="7027863" y="5751513"/>
          <p14:tracePt t="791764" x="6973888" y="5751513"/>
          <p14:tracePt t="791779" x="6946900" y="5751513"/>
          <p14:tracePt t="791796" x="6929438" y="5751513"/>
          <p14:tracePt t="791814" x="6902450" y="5751513"/>
          <p14:tracePt t="791829" x="6894513" y="5751513"/>
          <p14:tracePt t="791932" x="6902450" y="5751513"/>
          <p14:tracePt t="791944" x="6929438" y="5751513"/>
          <p14:tracePt t="791955" x="6946900" y="5751513"/>
          <p14:tracePt t="791967" x="7000875" y="5751513"/>
          <p14:tracePt t="791980" x="7045325" y="5751513"/>
          <p14:tracePt t="791994" x="7081838" y="5751513"/>
          <p14:tracePt t="792012" x="7108825" y="5751513"/>
          <p14:tracePt t="792030" x="7135813" y="5751513"/>
          <p14:tracePt t="792045" x="7143750" y="5751513"/>
          <p14:tracePt t="792078" x="7161213" y="5751513"/>
          <p14:tracePt t="792162" x="7161213" y="5741988"/>
          <p14:tracePt t="792174" x="7153275" y="5741988"/>
          <p14:tracePt t="792198" x="7143750" y="5741988"/>
          <p14:tracePt t="792211" x="7126288" y="5741988"/>
          <p14:tracePt t="792221" x="7116763" y="5741988"/>
          <p14:tracePt t="792233" x="7089775" y="5734050"/>
          <p14:tracePt t="792248" x="7072313" y="5734050"/>
          <p14:tracePt t="792262" x="7064375" y="5734050"/>
          <p14:tracePt t="792279" x="7045325" y="5734050"/>
          <p14:tracePt t="792296" x="7037388" y="5734050"/>
          <p14:tracePt t="792317" x="7027863" y="5734050"/>
          <p14:tracePt t="792428" x="7054850" y="5734050"/>
          <p14:tracePt t="792440" x="7072313" y="5734050"/>
          <p14:tracePt t="792452" x="7108825" y="5734050"/>
          <p14:tracePt t="792465" x="7153275" y="5734050"/>
          <p14:tracePt t="792481" x="7170738" y="5734050"/>
          <p14:tracePt t="792498" x="7197725" y="5734050"/>
          <p14:tracePt t="792514" x="7215188" y="5734050"/>
          <p14:tracePt t="792528" x="7224713" y="5734050"/>
          <p14:tracePt t="792624" x="7215188" y="5734050"/>
          <p14:tracePt t="792636" x="7180263" y="5734050"/>
          <p14:tracePt t="792649" x="7143750" y="5734050"/>
          <p14:tracePt t="792663" x="7089775" y="5734050"/>
          <p14:tracePt t="792680" x="7037388" y="5734050"/>
          <p14:tracePt t="792698" x="6973888" y="5734050"/>
          <p14:tracePt t="792713" x="6956425" y="5734050"/>
          <p14:tracePt t="792729" x="6938963" y="5734050"/>
          <p14:tracePt t="792748" x="6929438" y="5734050"/>
          <p14:tracePt t="792828" x="6946900" y="5734050"/>
          <p14:tracePt t="792840" x="6956425" y="5734050"/>
          <p14:tracePt t="792851" x="6973888" y="5734050"/>
          <p14:tracePt t="792864" x="7000875" y="5734050"/>
          <p14:tracePt t="792879" x="7037388" y="5734050"/>
          <p14:tracePt t="792896" x="7072313" y="5724525"/>
          <p14:tracePt t="792914" x="7116763" y="5724525"/>
          <p14:tracePt t="792931" x="7135813" y="5724525"/>
          <p14:tracePt t="792944" x="7153275" y="5724525"/>
          <p14:tracePt t="792961" x="7170738" y="5724525"/>
          <p14:tracePt t="792981" x="7180263" y="5724525"/>
          <p14:tracePt t="793017" x="7197725" y="5724525"/>
          <p14:tracePt t="793064" x="7207250" y="5734050"/>
          <p14:tracePt t="793087" x="7215188" y="5741988"/>
          <p14:tracePt t="793112" x="7224713" y="5751513"/>
          <p14:tracePt t="806029" x="7242175" y="5751513"/>
          <p14:tracePt t="806041" x="7286625" y="5751513"/>
          <p14:tracePt t="806053" x="7323138" y="5751513"/>
          <p14:tracePt t="806067" x="7340600" y="5751513"/>
          <p14:tracePt t="806081" x="7367588" y="5751513"/>
          <p14:tracePt t="806098" x="7394575" y="5768975"/>
          <p14:tracePt t="806115" x="7412038" y="5778500"/>
          <p14:tracePt t="806131" x="7429500" y="5778500"/>
          <p14:tracePt t="806149" x="7483475" y="5795963"/>
          <p14:tracePt t="806164" x="7510463" y="5813425"/>
          <p14:tracePt t="806181" x="7518400" y="5813425"/>
          <p14:tracePt t="806199" x="7537450" y="5822950"/>
          <p14:tracePt t="806234" x="7545388" y="5822950"/>
          <p14:tracePt t="806281" x="7554913" y="5832475"/>
          <p14:tracePt t="806305" x="7564438" y="5840413"/>
          <p14:tracePt t="806318" x="7581900" y="5840413"/>
          <p14:tracePt t="806332" x="7589838" y="5849938"/>
          <p14:tracePt t="806348" x="7608888" y="5867400"/>
          <p14:tracePt t="806363" x="7635875" y="5876925"/>
          <p14:tracePt t="806380" x="7670800" y="5884863"/>
          <p14:tracePt t="806396" x="7688263" y="5884863"/>
          <p14:tracePt t="806413" x="7732713" y="5894388"/>
          <p14:tracePt t="806429" x="7751763" y="5894388"/>
          <p14:tracePt t="806446" x="7759700" y="5894388"/>
          <p14:tracePt t="806463" x="7769225" y="5894388"/>
          <p14:tracePt t="806479" x="7778750" y="5894388"/>
          <p14:tracePt t="806499" x="7786688" y="5894388"/>
          <p14:tracePt t="806536" x="7796213" y="5894388"/>
          <p14:tracePt t="806560" x="7804150" y="5894388"/>
          <p14:tracePt t="806572" x="7831138" y="5894388"/>
          <p14:tracePt t="806585" x="7850188" y="5894388"/>
          <p14:tracePt t="806599" x="7858125" y="5894388"/>
          <p14:tracePt t="806615" x="7885113" y="5894388"/>
          <p14:tracePt t="806632" x="7912100" y="5894388"/>
          <p14:tracePt t="806649" x="7929563" y="5894388"/>
          <p14:tracePt t="806665" x="7939088" y="5894388"/>
          <p14:tracePt t="806684" x="7956550" y="5894388"/>
          <p14:tracePt t="806698" x="7966075" y="5894388"/>
          <p14:tracePt t="806734" x="7974013" y="5894388"/>
          <p14:tracePt t="806782" x="7966075" y="5894388"/>
          <p14:tracePt t="806794" x="7912100" y="5894388"/>
          <p14:tracePt t="806807" x="7823200" y="5894388"/>
          <p14:tracePt t="806818" x="7653338" y="5894388"/>
          <p14:tracePt t="806831" x="7439025" y="5894388"/>
          <p14:tracePt t="806846" x="7180263" y="5921375"/>
          <p14:tracePt t="806863" x="6894513" y="5921375"/>
          <p14:tracePt t="806880" x="6394450" y="5921375"/>
          <p14:tracePt t="806896" x="6232525" y="5921375"/>
          <p14:tracePt t="806913" x="6108700" y="5938838"/>
          <p14:tracePt t="806930" x="6027738" y="5938838"/>
          <p14:tracePt t="806946" x="6018213" y="5938838"/>
          <p14:tracePt t="807025" x="6018213" y="5948363"/>
          <p14:tracePt t="807036" x="6027738" y="5948363"/>
          <p14:tracePt t="807049" x="6045200" y="5948363"/>
          <p14:tracePt t="807063" x="6054725" y="5956300"/>
          <p14:tracePt t="807079" x="6072188" y="5956300"/>
          <p14:tracePt t="807096" x="6108700" y="5965825"/>
          <p14:tracePt t="807113" x="6188075" y="5992813"/>
          <p14:tracePt t="807130" x="6242050" y="6010275"/>
          <p14:tracePt t="807147" x="6340475" y="6037263"/>
          <p14:tracePt t="807163" x="6394450" y="6046788"/>
          <p14:tracePt t="807180" x="6456363" y="6081713"/>
          <p14:tracePt t="807195" x="6564313" y="6108700"/>
          <p14:tracePt t="807212" x="6599238" y="6118225"/>
          <p14:tracePt t="807228" x="6626225" y="6118225"/>
          <p14:tracePt t="807245" x="6680200" y="6135688"/>
          <p14:tracePt t="807262" x="6688138" y="6135688"/>
          <p14:tracePt t="807278" x="6697663" y="6143625"/>
          <p14:tracePt t="807295" x="6707188" y="6143625"/>
          <p14:tracePt t="809338" x="6707188" y="6135688"/>
          <p14:tracePt t="809836" x="6707188" y="6118225"/>
          <p14:tracePt t="809957" x="6707188" y="6108700"/>
          <p14:tracePt t="810075" x="6707188" y="6099175"/>
          <p14:tracePt t="810818" x="6707188" y="6091238"/>
          <p14:tracePt t="810842" x="6715125" y="6091238"/>
          <p14:tracePt t="810854" x="6715125" y="6081713"/>
          <p14:tracePt t="810866" x="6724650" y="6081713"/>
          <p14:tracePt t="810882" x="6724650" y="6072188"/>
          <p14:tracePt t="810900" x="6732588" y="6072188"/>
          <p14:tracePt t="810914" x="6732588" y="6064250"/>
          <p14:tracePt t="810930" x="6742113" y="6064250"/>
          <p14:tracePt t="810974" x="6759575" y="6064250"/>
          <p14:tracePt t="810986" x="6759575" y="6046788"/>
          <p14:tracePt t="811047" x="6769100" y="6046788"/>
          <p14:tracePt t="811062" x="6769100" y="6037263"/>
          <p14:tracePt t="811084" x="6778625" y="6037263"/>
          <p14:tracePt t="811108" x="6786563" y="6027738"/>
          <p14:tracePt t="811122" x="6796088" y="6027738"/>
          <p14:tracePt t="811133" x="6804025" y="6027738"/>
          <p14:tracePt t="811148" x="6813550" y="6027738"/>
          <p14:tracePt t="811165" x="6831013" y="6019800"/>
          <p14:tracePt t="811183" x="6840538" y="6019800"/>
          <p14:tracePt t="811207" x="6850063" y="6019800"/>
          <p14:tracePt t="811247" x="6858000" y="6019800"/>
          <p14:tracePt t="811281" x="6867525" y="6019800"/>
          <p14:tracePt t="811294" x="6875463" y="6019800"/>
          <p14:tracePt t="892458" x="6840538" y="6019800"/>
          <p14:tracePt t="892469" x="6804025" y="6027738"/>
          <p14:tracePt t="892481" x="6751638" y="6037263"/>
          <p14:tracePt t="892493" x="6670675" y="6054725"/>
          <p14:tracePt t="892507" x="6635750" y="6054725"/>
          <p14:tracePt t="892524" x="6589713" y="6064250"/>
          <p14:tracePt t="892541" x="6564313" y="6064250"/>
          <p14:tracePt t="892590" x="6564313" y="6072188"/>
          <p14:tracePt t="892603" x="6572250" y="6072188"/>
          <p14:tracePt t="892615" x="6589713" y="6072188"/>
          <p14:tracePt t="892627" x="6635750" y="6091238"/>
          <p14:tracePt t="892643" x="6707188" y="6091238"/>
          <p14:tracePt t="892656" x="6804025" y="6091238"/>
          <p14:tracePt t="892674" x="6956425" y="6108700"/>
          <p14:tracePt t="892690" x="7027863" y="6118225"/>
          <p14:tracePt t="892706" x="7072313" y="6118225"/>
          <p14:tracePt t="892723" x="7099300" y="6126163"/>
          <p14:tracePt t="892769" x="7089775" y="6126163"/>
          <p14:tracePt t="892781" x="7045325" y="6126163"/>
          <p14:tracePt t="892794" x="6956425" y="6108700"/>
          <p14:tracePt t="892806" x="6831013" y="6091238"/>
          <p14:tracePt t="892822" x="6688138" y="6072188"/>
          <p14:tracePt t="892839" x="6581775" y="6037263"/>
          <p14:tracePt t="892856" x="6465888" y="6010275"/>
          <p14:tracePt t="892872" x="6438900" y="6010275"/>
          <p14:tracePt t="892889" x="6429375" y="6010275"/>
          <p14:tracePt t="892916" x="6438900" y="6010275"/>
          <p14:tracePt t="892927" x="6446838" y="6010275"/>
          <p14:tracePt t="892941" x="6473825" y="6010275"/>
          <p14:tracePt t="892955" x="6527800" y="6019800"/>
          <p14:tracePt t="892973" x="6653213" y="6037263"/>
          <p14:tracePt t="892992" x="6911975" y="6054725"/>
          <p14:tracePt t="893006" x="7018338" y="6072188"/>
          <p14:tracePt t="893023" x="7089775" y="6072188"/>
          <p14:tracePt t="893040" x="7135813" y="6072188"/>
          <p14:tracePt t="893056" x="7143750" y="6072188"/>
          <p14:tracePt t="893075" x="7143750" y="6064250"/>
          <p14:tracePt t="893089" x="7135813" y="6054725"/>
          <p14:tracePt t="893106" x="7099300" y="6046788"/>
          <p14:tracePt t="893123" x="7010400" y="6027738"/>
          <p14:tracePt t="893139" x="6929438" y="6019800"/>
          <p14:tracePt t="893156" x="6894513" y="6019800"/>
          <p14:tracePt t="893173" x="6858000" y="6000750"/>
          <p14:tracePt t="893244" x="6884988" y="6000750"/>
          <p14:tracePt t="893255" x="6902450" y="6000750"/>
          <p14:tracePt t="893267" x="6929438" y="6000750"/>
          <p14:tracePt t="893279" x="6983413" y="6000750"/>
          <p14:tracePt t="893292" x="7037388" y="6000750"/>
          <p14:tracePt t="893306" x="7072313" y="6010275"/>
          <p14:tracePt t="893322" x="7099300" y="6010275"/>
          <p14:tracePt t="893339" x="7108825" y="6019800"/>
          <p14:tracePt t="893355" x="7116763" y="6019800"/>
          <p14:tracePt t="893389" x="7116763" y="6027738"/>
          <p14:tracePt t="893401" x="7089775" y="6027738"/>
          <p14:tracePt t="893413" x="7037388" y="6027738"/>
          <p14:tracePt t="893425" x="6965950" y="6046788"/>
          <p14:tracePt t="893439" x="6840538" y="6064250"/>
          <p14:tracePt t="893455" x="6742113" y="6064250"/>
          <p14:tracePt t="893472" x="6688138" y="6072188"/>
          <p14:tracePt t="893489" x="6653213" y="6072188"/>
          <p14:tracePt t="893537" x="6670675" y="6072188"/>
          <p14:tracePt t="893548" x="6688138" y="6072188"/>
          <p14:tracePt t="893560" x="6715125" y="6072188"/>
          <p14:tracePt t="893573" x="6786563" y="6072188"/>
          <p14:tracePt t="893589" x="6902450" y="6072188"/>
          <p14:tracePt t="893605" x="7018338" y="6072188"/>
          <p14:tracePt t="893623" x="7170738" y="6072188"/>
          <p14:tracePt t="893639" x="7215188" y="6072188"/>
          <p14:tracePt t="893656" x="7224713" y="6072188"/>
          <p14:tracePt t="893672" x="7242175" y="6072188"/>
          <p14:tracePt t="893689" x="7242175" y="6081713"/>
          <p14:tracePt t="893719" x="7232650" y="6081713"/>
          <p14:tracePt t="893731" x="7161213" y="6081713"/>
          <p14:tracePt t="893742" x="7037388" y="6099175"/>
          <p14:tracePt t="893756" x="6867525" y="6099175"/>
          <p14:tracePt t="893772" x="6724650" y="6118225"/>
          <p14:tracePt t="893789" x="6626225" y="6118225"/>
          <p14:tracePt t="893805" x="6564313" y="6118225"/>
          <p14:tracePt t="893867" x="6589713" y="6118225"/>
          <p14:tracePt t="893878" x="6643688" y="6118225"/>
          <p14:tracePt t="893893" x="6742113" y="6118225"/>
          <p14:tracePt t="893908" x="6840538" y="6099175"/>
          <p14:tracePt t="893926" x="7010400" y="6081713"/>
          <p14:tracePt t="893942" x="7054850" y="6081713"/>
          <p14:tracePt t="893959" x="7072313" y="6081713"/>
          <p14:tracePt t="893973" x="7081838" y="6081713"/>
          <p14:tracePt t="894010" x="7064375" y="6072188"/>
          <p14:tracePt t="894022" x="7027863" y="6072188"/>
          <p14:tracePt t="894034" x="6946900" y="6054725"/>
          <p14:tracePt t="894047" x="6875463" y="6054725"/>
          <p14:tracePt t="894059" x="6796088" y="6046788"/>
          <p14:tracePt t="894073" x="6742113" y="6046788"/>
          <p14:tracePt t="894089" x="6724650" y="6046788"/>
          <p14:tracePt t="894107" x="6707188" y="6037263"/>
          <p14:tracePt t="894156" x="6715125" y="6037263"/>
          <p14:tracePt t="894168" x="6732588" y="6037263"/>
          <p14:tracePt t="894180" x="6742113" y="6037263"/>
          <p14:tracePt t="894193" x="6796088" y="6037263"/>
          <p14:tracePt t="894208" x="6867525" y="6037263"/>
          <p14:tracePt t="894225" x="6921500" y="6037263"/>
          <p14:tracePt t="894243" x="6965950" y="6037263"/>
          <p14:tracePt t="894258" x="6973888" y="6037263"/>
          <p14:tracePt t="894328" x="6973888" y="6046788"/>
          <p14:tracePt t="894339" x="6965950" y="6046788"/>
          <p14:tracePt t="894351" x="6938963" y="6054725"/>
          <p14:tracePt t="894363" x="6929438" y="6054725"/>
          <p14:tracePt t="894377" x="6911975" y="6054725"/>
          <p14:tracePt t="894393" x="6884988" y="6054725"/>
          <p14:tracePt t="894409" x="6813550" y="6072188"/>
          <p14:tracePt t="894424" x="6643688" y="6091238"/>
          <p14:tracePt t="894440" x="6564313" y="6091238"/>
          <p14:tracePt t="894456" x="6492875" y="6091238"/>
          <p14:tracePt t="894473" x="6429375" y="6091238"/>
          <p14:tracePt t="894546" x="6456363" y="6091238"/>
          <p14:tracePt t="894558" x="6465888" y="6091238"/>
          <p14:tracePt t="894571" x="6500813" y="6091238"/>
          <p14:tracePt t="894582" x="6554788" y="6099175"/>
          <p14:tracePt t="894595" x="6653213" y="6118225"/>
          <p14:tracePt t="894610" x="6707188" y="6118225"/>
          <p14:tracePt t="894625" x="6742113" y="6118225"/>
          <p14:tracePt t="894643" x="6778625" y="6118225"/>
          <p14:tracePt t="894661" x="6786563" y="6118225"/>
          <p14:tracePt t="894727" x="6786563" y="6126163"/>
          <p14:tracePt t="917119" x="6759575" y="6081713"/>
          <p14:tracePt t="917132" x="6670675" y="6019800"/>
          <p14:tracePt t="917146" x="6643688" y="5956300"/>
          <p14:tracePt t="917158" x="6599238" y="5921375"/>
          <p14:tracePt t="917169" x="6572250" y="5876925"/>
          <p14:tracePt t="917181" x="6564313" y="5849938"/>
          <p14:tracePt t="917193" x="6564313" y="5840413"/>
          <p14:tracePt t="917208" x="6564313" y="5832475"/>
          <p14:tracePt t="917225" x="6554788" y="5822950"/>
          <p14:tracePt t="917242" x="6554788" y="5813425"/>
          <p14:tracePt t="917278" x="6554788" y="5805488"/>
          <p14:tracePt t="917301" x="6554788" y="5786438"/>
          <p14:tracePt t="917326" x="6545263" y="5786438"/>
          <p14:tracePt t="917337" x="6545263" y="5778500"/>
          <p14:tracePt t="917384" x="6537325" y="5778500"/>
          <p14:tracePt t="917736" x="6545263" y="5778500"/>
          <p14:tracePt t="917796" x="6554788" y="5778500"/>
          <p14:tracePt t="917808" x="6564313" y="5778500"/>
          <p14:tracePt t="917820" x="6572250" y="5778500"/>
          <p14:tracePt t="917844" x="6599238" y="5778500"/>
          <p14:tracePt t="917856" x="6608763" y="5778500"/>
          <p14:tracePt t="917867" x="6626225" y="5786438"/>
          <p14:tracePt t="917878" x="6653213" y="5786438"/>
          <p14:tracePt t="917893" x="6670675" y="5786438"/>
          <p14:tracePt t="917909" x="6715125" y="5786438"/>
          <p14:tracePt t="917926" x="6759575" y="5795963"/>
          <p14:tracePt t="917942" x="6786563" y="5795963"/>
          <p14:tracePt t="917958" x="6796088" y="5795963"/>
          <p14:tracePt t="917978" x="6823075" y="5805488"/>
          <p14:tracePt t="917994" x="6831013" y="5805488"/>
          <p14:tracePt t="918013" x="6850063" y="5805488"/>
          <p14:tracePt t="918037" x="6858000" y="5805488"/>
          <p14:tracePt t="918061" x="6867525" y="5805488"/>
          <p14:tracePt t="918074" x="6875463" y="5813425"/>
          <p14:tracePt t="918099" x="6884988" y="5813425"/>
          <p14:tracePt t="924776" x="6867525" y="5813425"/>
          <p14:tracePt t="924788" x="6840538" y="5813425"/>
          <p14:tracePt t="924800" x="6831013" y="5813425"/>
          <p14:tracePt t="924813" x="6804025" y="5813425"/>
          <p14:tracePt t="924829" x="6796088" y="5813425"/>
          <p14:tracePt t="924845" x="6786563" y="5813425"/>
          <p14:tracePt t="924863" x="6778625" y="5813425"/>
          <p14:tracePt t="924879" x="6769100" y="5813425"/>
          <p14:tracePt t="924945" x="6759575" y="5822950"/>
          <p14:tracePt t="924958" x="6751638" y="5840413"/>
          <p14:tracePt t="924969" x="6724650" y="5840413"/>
          <p14:tracePt t="924980" x="6697663" y="5849938"/>
          <p14:tracePt t="924994" x="6688138" y="5849938"/>
          <p14:tracePt t="925010" x="6670675" y="5849938"/>
          <p14:tracePt t="925026" x="6661150" y="5849938"/>
          <p14:tracePt t="925043" x="6635750" y="5849938"/>
          <p14:tracePt t="925065" x="6626225" y="5849938"/>
          <p14:tracePt t="925234" x="6643688" y="5849938"/>
          <p14:tracePt t="925246" x="6661150" y="5849938"/>
          <p14:tracePt t="925258" x="6697663" y="5849938"/>
          <p14:tracePt t="925270" x="6724650" y="5849938"/>
          <p14:tracePt t="925282" x="6742113" y="5849938"/>
          <p14:tracePt t="925296" x="6769100" y="5849938"/>
          <p14:tracePt t="925312" x="6778625" y="5849938"/>
          <p14:tracePt t="925331" x="6804025" y="5832475"/>
          <p14:tracePt t="925346" x="6813550" y="5832475"/>
          <p14:tracePt t="925362" x="6823075" y="5832475"/>
          <p14:tracePt t="925380" x="6831013" y="5832475"/>
          <p14:tracePt t="925404" x="6840538" y="5832475"/>
          <p14:tracePt t="925415" x="6850063" y="5832475"/>
          <p14:tracePt t="925451" x="6858000" y="5832475"/>
          <p14:tracePt t="925512" x="6875463" y="5832475"/>
          <p14:tracePt t="942190" x="6875463" y="5786438"/>
          <p14:tracePt t="942202" x="6850063" y="5715000"/>
          <p14:tracePt t="942214" x="6831013" y="5635625"/>
          <p14:tracePt t="942228" x="6804025" y="5527675"/>
          <p14:tracePt t="942244" x="6751638" y="5448300"/>
          <p14:tracePt t="942261" x="6697663" y="5322888"/>
          <p14:tracePt t="942278" x="6608763" y="5072063"/>
          <p14:tracePt t="942295" x="6572250" y="4938713"/>
          <p14:tracePt t="942312" x="6518275" y="4670425"/>
          <p14:tracePt t="942328" x="6518275" y="4554538"/>
          <p14:tracePt t="942345" x="6518275" y="4429125"/>
          <p14:tracePt t="942362" x="6518275" y="4241800"/>
          <p14:tracePt t="942378" x="6518275" y="4162425"/>
          <p14:tracePt t="942395" x="6537325" y="4081463"/>
          <p14:tracePt t="942412" x="6554788" y="3973513"/>
          <p14:tracePt t="942431" x="6554788" y="3921125"/>
          <p14:tracePt t="942448" x="6564313" y="3857625"/>
          <p14:tracePt t="942464" x="6564313" y="3840163"/>
          <p14:tracePt t="942481" x="6564313" y="3830638"/>
          <p14:tracePt t="942507" x="6564313" y="3822700"/>
          <p14:tracePt t="942519" x="6572250" y="3822700"/>
          <p14:tracePt t="942533" x="6572250" y="3805238"/>
          <p14:tracePt t="942548" x="6581775" y="3778250"/>
          <p14:tracePt t="942564" x="6581775" y="3768725"/>
          <p14:tracePt t="942583" x="6599238" y="3751263"/>
          <p14:tracePt t="942598" x="6599238" y="3733800"/>
          <p14:tracePt t="942639" x="6599238" y="3724275"/>
          <p14:tracePt t="942652" x="6599238" y="3714750"/>
          <p14:tracePt t="942664" x="6608763" y="3706813"/>
          <p14:tracePt t="942679" x="6608763" y="3697288"/>
          <p14:tracePt t="942697" x="6608763" y="3687763"/>
          <p14:tracePt t="942714" x="6608763" y="3679825"/>
          <p14:tracePt t="942731" x="6616700" y="3662363"/>
          <p14:tracePt t="942846" x="6616700" y="3670300"/>
          <p14:tracePt t="942871" x="6616700" y="3687763"/>
          <p14:tracePt t="942883" x="6608763" y="3714750"/>
          <p14:tracePt t="942895" x="6581775" y="3768725"/>
          <p14:tracePt t="942907" x="6537325" y="3830638"/>
          <p14:tracePt t="942920" x="6483350" y="3911600"/>
          <p14:tracePt t="942933" x="6456363" y="4019550"/>
          <p14:tracePt t="942945" x="6402388" y="4098925"/>
          <p14:tracePt t="942962" x="6367463" y="4179888"/>
          <p14:tracePt t="942979" x="6357938" y="4286250"/>
          <p14:tracePt t="942995" x="6303963" y="4483100"/>
          <p14:tracePt t="943012" x="6286500" y="4591050"/>
          <p14:tracePt t="943033" x="6278563" y="4714875"/>
          <p14:tracePt t="943048" x="6278563" y="4751388"/>
          <p14:tracePt t="943063" x="6259513" y="4805363"/>
          <p14:tracePt t="943081" x="6251575" y="4867275"/>
          <p14:tracePt t="943095" x="6251575" y="4911725"/>
          <p14:tracePt t="943113" x="6232525" y="4948238"/>
          <p14:tracePt t="943132" x="6224588" y="5027613"/>
          <p14:tracePt t="943148" x="6224588" y="5064125"/>
          <p14:tracePt t="943166" x="6207125" y="5126038"/>
          <p14:tracePt t="943182" x="6197600" y="5153025"/>
          <p14:tracePt t="943197" x="6197600" y="5187950"/>
          <p14:tracePt t="943215" x="6180138" y="5233988"/>
          <p14:tracePt t="943230" x="6170613" y="5259388"/>
          <p14:tracePt t="943248" x="6170613" y="5286375"/>
          <p14:tracePt t="943264" x="6170613" y="5330825"/>
          <p14:tracePt t="943281" x="6170613" y="5349875"/>
          <p14:tracePt t="943299" x="6161088" y="5402263"/>
          <p14:tracePt t="943314" x="6161088" y="5411788"/>
          <p14:tracePt t="943331" x="6161088" y="5429250"/>
          <p14:tracePt t="943348" x="6161088" y="5465763"/>
          <p14:tracePt t="943364" x="6161088" y="5483225"/>
          <p14:tracePt t="943383" x="6161088" y="5527675"/>
          <p14:tracePt t="943399" x="6161088" y="5572125"/>
          <p14:tracePt t="943414" x="6161088" y="5591175"/>
          <p14:tracePt t="943429" x="6161088" y="5626100"/>
          <p14:tracePt t="943446" x="6161088" y="5680075"/>
          <p14:tracePt t="943463" x="6161088" y="5697538"/>
          <p14:tracePt t="943478" x="6180138" y="5724525"/>
          <p14:tracePt t="943495" x="6180138" y="5734050"/>
          <p14:tracePt t="943538" x="6197600" y="5734050"/>
          <p14:tracePt t="943598" x="6207125" y="5734050"/>
          <p14:tracePt t="943610" x="6215063" y="5707063"/>
          <p14:tracePt t="943621" x="6224588" y="5670550"/>
          <p14:tracePt t="943633" x="6242050" y="5591175"/>
          <p14:tracePt t="943645" x="6278563" y="5510213"/>
          <p14:tracePt t="943661" x="6286500" y="5438775"/>
          <p14:tracePt t="943678" x="6303963" y="5330825"/>
          <p14:tracePt t="943695" x="6323013" y="5162550"/>
          <p14:tracePt t="943711" x="6340475" y="5037138"/>
          <p14:tracePt t="943728" x="6340475" y="4921250"/>
          <p14:tracePt t="943745" x="6357938" y="4724400"/>
          <p14:tracePt t="943761" x="6357938" y="4625975"/>
          <p14:tracePt t="943778" x="6357938" y="4500563"/>
          <p14:tracePt t="943795" x="6375400" y="4330700"/>
          <p14:tracePt t="943812" x="6384925" y="4251325"/>
          <p14:tracePt t="943829" x="6384925" y="4197350"/>
          <p14:tracePt t="943845" x="6384925" y="4152900"/>
          <p14:tracePt t="943862" x="6402388" y="4125913"/>
          <p14:tracePt t="943879" x="6402388" y="4064000"/>
          <p14:tracePt t="943895" x="6402388" y="4044950"/>
          <p14:tracePt t="943912" x="6411913" y="4037013"/>
          <p14:tracePt t="943929" x="6411913" y="4010025"/>
          <p14:tracePt t="943946" x="6411913" y="3983038"/>
          <p14:tracePt t="943962" x="6421438" y="3956050"/>
          <p14:tracePt t="943979" x="6438900" y="3894138"/>
          <p14:tracePt t="943995" x="6438900" y="3857625"/>
          <p14:tracePt t="944012" x="6446838" y="3805238"/>
          <p14:tracePt t="944028" x="6473825" y="3687763"/>
          <p14:tracePt t="944045" x="6492875" y="3652838"/>
          <p14:tracePt t="944061" x="6492875" y="3625850"/>
          <p14:tracePt t="944078" x="6500813" y="3589338"/>
          <p14:tracePt t="944098" x="6500813" y="3581400"/>
          <p14:tracePt t="944122" x="6500813" y="3571875"/>
          <p14:tracePt t="944231" x="6500813" y="3581400"/>
          <p14:tracePt t="944401" x="6500813" y="3598863"/>
          <p14:tracePt t="944424" x="6492875" y="3598863"/>
          <p14:tracePt t="944437" x="6483350" y="3598863"/>
          <p14:tracePt t="944450" x="6456363" y="3608388"/>
          <p14:tracePt t="944462" x="6438900" y="3608388"/>
          <p14:tracePt t="944478" x="6384925" y="3608388"/>
          <p14:tracePt t="944499" x="6251575" y="3608388"/>
          <p14:tracePt t="944515" x="6153150" y="3598863"/>
          <p14:tracePt t="944532" x="6027738" y="3581400"/>
          <p14:tracePt t="944549" x="5778500" y="3509963"/>
          <p14:tracePt t="944564" x="5635625" y="3492500"/>
          <p14:tracePt t="944582" x="5510213" y="3473450"/>
          <p14:tracePt t="944963" x="5473700" y="3455988"/>
          <p14:tracePt t="944975" x="5421313" y="3446463"/>
          <p14:tracePt t="944988" x="5357813" y="3429000"/>
          <p14:tracePt t="945000" x="5303838" y="3429000"/>
          <p14:tracePt t="945013" x="5251450" y="3421063"/>
          <p14:tracePt t="945030" x="5180013" y="3402013"/>
          <p14:tracePt t="945046" x="5116513" y="3394075"/>
          <p14:tracePt t="945063" x="4965700" y="3375025"/>
          <p14:tracePt t="945080" x="4921250" y="3375025"/>
          <p14:tracePt t="945097" x="4768850" y="3357563"/>
          <p14:tracePt t="945113" x="4714875" y="3357563"/>
          <p14:tracePt t="945129" x="4679950" y="3357563"/>
          <p14:tracePt t="945147" x="4598988" y="3357563"/>
          <p14:tracePt t="945163" x="4562475" y="3357563"/>
          <p14:tracePt t="945180" x="4483100" y="3357563"/>
          <p14:tracePt t="945196" x="4429125" y="3357563"/>
          <p14:tracePt t="945214" x="4394200" y="3357563"/>
          <p14:tracePt t="945232" x="4330700" y="3357563"/>
          <p14:tracePt t="945248" x="4322763" y="3357563"/>
          <p14:tracePt t="945266" x="4303713" y="3357563"/>
          <p14:tracePt t="945291" x="4276725" y="3357563"/>
          <p14:tracePt t="945304" x="4259263" y="3357563"/>
          <p14:tracePt t="945316" x="4241800" y="3357563"/>
          <p14:tracePt t="945330" x="4214813" y="3375025"/>
          <p14:tracePt t="945346" x="4197350" y="3384550"/>
          <p14:tracePt t="945363" x="4170363" y="3394075"/>
          <p14:tracePt t="945379" x="4160838" y="3394075"/>
          <p14:tracePt t="945400" x="4160838" y="3402013"/>
          <p14:tracePt t="945413" x="4143375" y="3411538"/>
          <p14:tracePt t="945429" x="4125913" y="3429000"/>
          <p14:tracePt t="945447" x="4116388" y="3438525"/>
          <p14:tracePt t="945463" x="4098925" y="3446463"/>
          <p14:tracePt t="945479" x="4081463" y="3455988"/>
          <p14:tracePt t="945497" x="4062413" y="3473450"/>
          <p14:tracePt t="945862" x="4054475" y="3554413"/>
          <p14:tracePt t="945874" x="4017963" y="3679825"/>
          <p14:tracePt t="945886" x="3973513" y="3830638"/>
          <p14:tracePt t="945898" x="3956050" y="3973513"/>
          <p14:tracePt t="945914" x="3938588" y="4098925"/>
          <p14:tracePt t="945930" x="3938588" y="4224338"/>
          <p14:tracePt t="945948" x="3938588" y="4394200"/>
          <p14:tracePt t="945963" x="3938588" y="4483100"/>
          <p14:tracePt t="945981" x="3946525" y="4545013"/>
          <p14:tracePt t="945996" x="3983038" y="4697413"/>
          <p14:tracePt t="946012" x="3990975" y="4795838"/>
          <p14:tracePt t="946029" x="4010025" y="4894263"/>
          <p14:tracePt t="946045" x="4027488" y="5099050"/>
          <p14:tracePt t="946062" x="4044950" y="5170488"/>
          <p14:tracePt t="946079" x="4044950" y="5394325"/>
          <p14:tracePt t="946095" x="4044950" y="5510213"/>
          <p14:tracePt t="946112" x="4044950" y="5626100"/>
          <p14:tracePt t="946129" x="4062413" y="5822950"/>
          <p14:tracePt t="946146" x="4071938" y="5884863"/>
          <p14:tracePt t="946162" x="4089400" y="5956300"/>
          <p14:tracePt t="946179" x="4089400" y="5983288"/>
          <p14:tracePt t="946195" x="4098925" y="6010275"/>
          <p14:tracePt t="946212" x="4098925" y="6019800"/>
          <p14:tracePt t="946343" x="4108450" y="6019800"/>
          <p14:tracePt t="946979" x="4108450" y="5965825"/>
          <p14:tracePt t="946990" x="4108450" y="5867400"/>
          <p14:tracePt t="947004" x="4108450" y="5795963"/>
          <p14:tracePt t="947014" x="4108450" y="5715000"/>
          <p14:tracePt t="947030" x="4108450" y="5643563"/>
          <p14:tracePt t="947046" x="4108450" y="5546725"/>
          <p14:tracePt t="947063" x="4098925" y="5330825"/>
          <p14:tracePt t="947079" x="4081463" y="5180013"/>
          <p14:tracePt t="947096" x="4044950" y="5010150"/>
          <p14:tracePt t="947113" x="4027488" y="4697413"/>
          <p14:tracePt t="947129" x="4027488" y="4598988"/>
          <p14:tracePt t="947148" x="4010025" y="4448175"/>
          <p14:tracePt t="947163" x="4010025" y="4411663"/>
          <p14:tracePt t="947180" x="4000500" y="4376738"/>
          <p14:tracePt t="947197" x="3983038" y="4295775"/>
          <p14:tracePt t="947213" x="3983038" y="4259263"/>
          <p14:tracePt t="947229" x="3973513" y="4233863"/>
          <p14:tracePt t="947246" x="3965575" y="4214813"/>
          <p14:tracePt t="947262" x="3965575" y="4206875"/>
          <p14:tracePt t="947280" x="3956050" y="4206875"/>
          <p14:tracePt t="947296" x="3956050" y="4197350"/>
          <p14:tracePt t="947316" x="3956050" y="4162425"/>
          <p14:tracePt t="947330" x="3938588" y="4116388"/>
          <p14:tracePt t="947348" x="3938588" y="4098925"/>
          <p14:tracePt t="947366" x="3938588" y="4037013"/>
          <p14:tracePt t="947381" x="3938588" y="4000500"/>
          <p14:tracePt t="947399" x="3938588" y="3965575"/>
          <p14:tracePt t="947415" x="3938588" y="3948113"/>
          <p14:tracePt t="947432" x="3946525" y="3902075"/>
          <p14:tracePt t="947450" x="3956050" y="3857625"/>
          <p14:tracePt t="947464" x="3965575" y="3849688"/>
          <p14:tracePt t="947479" x="3973513" y="3813175"/>
          <p14:tracePt t="947497" x="4017963" y="3751263"/>
          <p14:tracePt t="947512" x="4017963" y="3724275"/>
          <p14:tracePt t="947530" x="4027488" y="3724275"/>
          <p14:tracePt t="947546" x="4027488" y="3714750"/>
          <p14:tracePt t="947714" x="4027488" y="3724275"/>
          <p14:tracePt t="947737" x="4027488" y="3733800"/>
          <p14:tracePt t="947774" x="4027488" y="3741738"/>
          <p14:tracePt t="948052" x="4027488" y="3759200"/>
          <p14:tracePt t="948101" x="4027488" y="3768725"/>
          <p14:tracePt t="948112" x="4027488" y="3778250"/>
          <p14:tracePt t="948125" x="4027488" y="3786188"/>
          <p14:tracePt t="948136" x="4027488" y="3805238"/>
          <p14:tracePt t="948150" x="4027488" y="3830638"/>
          <p14:tracePt t="948164" x="4010025" y="3857625"/>
          <p14:tracePt t="948181" x="4010025" y="3876675"/>
          <p14:tracePt t="948199" x="4000500" y="3929063"/>
          <p14:tracePt t="948215" x="4000500" y="3948113"/>
          <p14:tracePt t="948233" x="3990975" y="3992563"/>
          <p14:tracePt t="948248" x="3990975" y="4010025"/>
          <p14:tracePt t="948265" x="3973513" y="4027488"/>
          <p14:tracePt t="948283" x="3973513" y="4071938"/>
          <p14:tracePt t="948298" x="3973513" y="4108450"/>
          <p14:tracePt t="948315" x="3973513" y="4152900"/>
          <p14:tracePt t="948332" x="3973513" y="4259263"/>
          <p14:tracePt t="948348" x="3973513" y="4313238"/>
          <p14:tracePt t="948366" x="3973513" y="4421188"/>
          <p14:tracePt t="948383" x="3965575" y="4456113"/>
          <p14:tracePt t="948397" x="3965575" y="4483100"/>
          <p14:tracePt t="948414" x="3965575" y="4527550"/>
          <p14:tracePt t="948429" x="3965575" y="4537075"/>
          <p14:tracePt t="948449" x="3965575" y="4545013"/>
          <p14:tracePt t="948527" x="3965575" y="4554538"/>
          <p14:tracePt t="948548" x="3965575" y="4564063"/>
          <p14:tracePt t="948573" x="3965575" y="4572000"/>
          <p14:tracePt t="948632" x="3965575" y="4591050"/>
          <p14:tracePt t="948645" x="3965575" y="4598988"/>
          <p14:tracePt t="948656" x="3965575" y="4608513"/>
          <p14:tracePt t="948667" x="3965575" y="4616450"/>
          <p14:tracePt t="948681" x="3965575" y="4635500"/>
          <p14:tracePt t="948696" x="3965575" y="4652963"/>
          <p14:tracePt t="948713" x="3965575" y="4662488"/>
          <p14:tracePt t="948730" x="3965575" y="4687888"/>
          <p14:tracePt t="948746" x="3965575" y="4697413"/>
          <p14:tracePt t="948764" x="3965575" y="4724400"/>
          <p14:tracePt t="948780" x="3965575" y="4733925"/>
          <p14:tracePt t="948797" x="3965575" y="4741863"/>
          <p14:tracePt t="948813" x="3965575" y="4751388"/>
          <p14:tracePt t="948830" x="3965575" y="4759325"/>
          <p14:tracePt t="948860" x="3956050" y="4768850"/>
          <p14:tracePt t="949841" x="3929063" y="4741863"/>
          <p14:tracePt t="949853" x="3902075" y="4687888"/>
          <p14:tracePt t="949864" x="3830638" y="4581525"/>
          <p14:tracePt t="949880" x="3776663" y="4500563"/>
          <p14:tracePt t="949898" x="3670300" y="4402138"/>
          <p14:tracePt t="949914" x="3562350" y="4305300"/>
          <p14:tracePt t="949930" x="3527425" y="4278313"/>
          <p14:tracePt t="949947" x="3482975" y="4251325"/>
          <p14:tracePt t="949964" x="3419475" y="4206875"/>
          <p14:tracePt t="949980" x="3394075" y="4179888"/>
          <p14:tracePt t="949997" x="3348038" y="4170363"/>
          <p14:tracePt t="950013" x="3322638" y="4162425"/>
          <p14:tracePt t="950031" x="3276600" y="4135438"/>
          <p14:tracePt t="950047" x="3251200" y="4125913"/>
          <p14:tracePt t="950063" x="3224213" y="4108450"/>
          <p14:tracePt t="950081" x="3179763" y="4071938"/>
          <p14:tracePt t="950097" x="3160713" y="4044950"/>
          <p14:tracePt t="950114" x="3143250" y="4044950"/>
          <p14:tracePt t="950130" x="3143250" y="4037013"/>
          <p14:tracePt t="950371" x="3133725" y="4037013"/>
          <p14:tracePt t="950405" x="3116263" y="4037013"/>
          <p14:tracePt t="950417" x="3098800" y="4037013"/>
          <p14:tracePt t="950432" x="3081338" y="4027488"/>
          <p14:tracePt t="950448" x="3054350" y="4027488"/>
          <p14:tracePt t="950466" x="3009900" y="4019550"/>
          <p14:tracePt t="950482" x="3000375" y="4019550"/>
          <p14:tracePt t="950498" x="2973388" y="4019550"/>
          <p14:tracePt t="950516" x="2955925" y="4019550"/>
          <p14:tracePt t="950533" x="2946400" y="4019550"/>
          <p14:tracePt t="950550" x="2938463" y="4019550"/>
          <p14:tracePt t="950842" x="2946400" y="4019550"/>
          <p14:tracePt t="950915" x="2955925" y="4019550"/>
          <p14:tracePt t="951108" x="2965450" y="4019550"/>
          <p14:tracePt t="951192" x="2982913" y="4019550"/>
          <p14:tracePt t="951227" x="2990850" y="4019550"/>
          <p14:tracePt t="951302" x="3000375" y="4019550"/>
          <p14:tracePt t="951385" x="3009900" y="4019550"/>
          <p14:tracePt t="951456" x="3017838" y="4019550"/>
          <p14:tracePt t="951517" x="3027363" y="4019550"/>
          <p14:tracePt t="951542" x="3036888" y="4000500"/>
          <p14:tracePt t="951553" x="3054350" y="4000500"/>
          <p14:tracePt t="951565" x="3071813" y="4000500"/>
          <p14:tracePt t="951580" x="3108325" y="4000500"/>
          <p14:tracePt t="951597" x="3152775" y="3992563"/>
          <p14:tracePt t="951613" x="3205163" y="3992563"/>
          <p14:tracePt t="951629" x="3348038" y="3973513"/>
          <p14:tracePt t="951650" x="3616325" y="3956050"/>
          <p14:tracePt t="951666" x="3759200" y="3956050"/>
          <p14:tracePt t="951682" x="3929063" y="3956050"/>
          <p14:tracePt t="951700" x="4044950" y="3956050"/>
          <p14:tracePt t="951715" x="4214813" y="3956050"/>
          <p14:tracePt t="951732" x="4268788" y="3948113"/>
          <p14:tracePt t="951750" x="4348163" y="3948113"/>
          <p14:tracePt t="951765" x="4367213" y="3948113"/>
          <p14:tracePt t="951782" x="4394200" y="3948113"/>
          <p14:tracePt t="951799" x="4402138" y="3948113"/>
          <p14:tracePt t="951835" x="4411663" y="3948113"/>
          <p14:tracePt t="952314" x="4402138" y="3948113"/>
          <p14:tracePt t="952349" x="4394200" y="3948113"/>
          <p14:tracePt t="952398" x="4384675" y="3948113"/>
          <p14:tracePt t="952446" x="4375150" y="3948113"/>
          <p14:tracePt t="952482" x="4357688" y="3948113"/>
          <p14:tracePt t="952505" x="4348163" y="3948113"/>
          <p14:tracePt t="952530" x="4340225" y="3938588"/>
          <p14:tracePt t="952540" x="4322763" y="3938588"/>
          <p14:tracePt t="952552" x="4295775" y="3938588"/>
          <p14:tracePt t="952565" x="4259263" y="3938588"/>
          <p14:tracePt t="952580" x="4232275" y="3938588"/>
          <p14:tracePt t="952600" x="4187825" y="3921125"/>
          <p14:tracePt t="952615" x="4179888" y="3921125"/>
          <p14:tracePt t="952632" x="4170363" y="3921125"/>
          <p14:tracePt t="952651" x="4081463" y="3911600"/>
          <p14:tracePt t="952665" x="4027488" y="3894138"/>
          <p14:tracePt t="952682" x="3946525" y="3876675"/>
          <p14:tracePt t="952700" x="3786188" y="3849688"/>
          <p14:tracePt t="952715" x="3732213" y="3830638"/>
          <p14:tracePt t="952732" x="3660775" y="3813175"/>
          <p14:tracePt t="952750" x="3482975" y="3795713"/>
          <p14:tracePt t="952765" x="3384550" y="3795713"/>
          <p14:tracePt t="952782" x="3330575" y="3795713"/>
          <p14:tracePt t="952799" x="3241675" y="3786188"/>
          <p14:tracePt t="952815" x="3214688" y="3786188"/>
          <p14:tracePt t="952835" x="3170238" y="3786188"/>
          <p14:tracePt t="952849" x="3160713" y="3786188"/>
          <p14:tracePt t="952866" x="3152775" y="3786188"/>
          <p14:tracePt t="953173" x="3152775" y="3795713"/>
          <p14:tracePt t="953232" x="3160713" y="3795713"/>
          <p14:tracePt t="953292" x="3170238" y="3805238"/>
          <p14:tracePt t="953364" x="3187700" y="3805238"/>
          <p14:tracePt t="953434" x="3197225" y="3805238"/>
          <p14:tracePt t="953556" x="3197225" y="3813175"/>
          <p14:tracePt t="953567" x="3205163" y="3813175"/>
          <p14:tracePt t="954029" x="3205163" y="3830638"/>
          <p14:tracePt t="954114" x="3205163" y="3840163"/>
          <p14:tracePt t="954185" x="3205163" y="3849688"/>
          <p14:tracePt t="954374" x="3205163" y="3857625"/>
          <p14:tracePt t="960787" x="3340100" y="3687763"/>
          <p14:tracePt t="960799" x="3571875" y="3340100"/>
          <p14:tracePt t="960811" x="3857625" y="2946400"/>
          <p14:tracePt t="960823" x="4116388" y="2635250"/>
          <p14:tracePt t="960836" x="4394200" y="2357438"/>
          <p14:tracePt t="960849" x="4660900" y="2116138"/>
          <p14:tracePt t="960865" x="4840288" y="1955800"/>
          <p14:tracePt t="960881" x="4992688" y="1839913"/>
          <p14:tracePt t="960899" x="5207000" y="1679575"/>
          <p14:tracePt t="960914" x="5295900" y="1608138"/>
          <p14:tracePt t="960932" x="5357813" y="1581150"/>
          <p14:tracePt t="960948" x="5421313" y="1544638"/>
          <p14:tracePt t="960965" x="5446713" y="1527175"/>
          <p14:tracePt t="960982" x="5456238" y="1527175"/>
          <p14:tracePt t="960999" x="5456238" y="1517650"/>
          <p14:tracePt t="961056" x="5438775" y="1517650"/>
          <p14:tracePt t="961067" x="5402263" y="1527175"/>
          <p14:tracePt t="961083" x="5330825" y="1554163"/>
          <p14:tracePt t="961099" x="5251450" y="1589088"/>
          <p14:tracePt t="961115" x="5089525" y="1633538"/>
          <p14:tracePt t="961130" x="5037138" y="1652588"/>
          <p14:tracePt t="961147" x="4992688" y="1660525"/>
          <p14:tracePt t="961164" x="4946650" y="1660525"/>
          <p14:tracePt t="961186" x="4938713" y="1660525"/>
          <p14:tracePt t="961222" x="4938713" y="1652588"/>
          <p14:tracePt t="961234" x="4946650" y="1652588"/>
          <p14:tracePt t="961245" x="5000625" y="1625600"/>
          <p14:tracePt t="961257" x="5126038" y="1589088"/>
          <p14:tracePt t="961269" x="5251450" y="1571625"/>
          <p14:tracePt t="961283" x="5367338" y="1554163"/>
          <p14:tracePt t="961299" x="5465763" y="1554163"/>
          <p14:tracePt t="961317" x="5572125" y="1554163"/>
          <p14:tracePt t="961333" x="5581650" y="1554163"/>
          <p14:tracePt t="961349" x="5589588" y="1554163"/>
          <p14:tracePt t="961388" x="5572125" y="1554163"/>
          <p14:tracePt t="961401" x="5492750" y="1571625"/>
          <p14:tracePt t="961412" x="5375275" y="1589088"/>
          <p14:tracePt t="961424" x="5224463" y="1608138"/>
          <p14:tracePt t="961436" x="5099050" y="1625600"/>
          <p14:tracePt t="961450" x="5000625" y="1643063"/>
          <p14:tracePt t="961466" x="4929188" y="1643063"/>
          <p14:tracePt t="961484" x="4867275" y="1652588"/>
          <p14:tracePt t="961499" x="4857750" y="1652588"/>
          <p14:tracePt t="961567" x="4857750" y="1670050"/>
          <p14:tracePt t="961579" x="4894263" y="1670050"/>
          <p14:tracePt t="961591" x="4965700" y="1679575"/>
          <p14:tracePt t="961602" x="5037138" y="1697038"/>
          <p14:tracePt t="961614" x="5116513" y="1714500"/>
          <p14:tracePt t="961630" x="5160963" y="1724025"/>
          <p14:tracePt t="961647" x="5197475" y="1741488"/>
          <p14:tracePt t="961664" x="5214938" y="1741488"/>
          <p14:tracePt t="964402" x="5143500" y="1822450"/>
          <p14:tracePt t="964414" x="5054600" y="1955800"/>
          <p14:tracePt t="964427" x="4938713" y="2089150"/>
          <p14:tracePt t="964439" x="4822825" y="2197100"/>
          <p14:tracePt t="964451" x="4732338" y="2303463"/>
          <p14:tracePt t="964464" x="4643438" y="2420938"/>
          <p14:tracePt t="964480" x="4537075" y="2509838"/>
          <p14:tracePt t="964497" x="4446588" y="2598738"/>
          <p14:tracePt t="964514" x="4268788" y="2795588"/>
          <p14:tracePt t="964531" x="4205288" y="2857500"/>
          <p14:tracePt t="964548" x="4044950" y="3027363"/>
          <p14:tracePt t="964564" x="3973513" y="3135313"/>
          <p14:tracePt t="964581" x="3929063" y="3197225"/>
          <p14:tracePt t="964598" x="3857625" y="3278188"/>
          <p14:tracePt t="964616" x="3830638" y="3322638"/>
          <p14:tracePt t="964633" x="3822700" y="3330575"/>
          <p14:tracePt t="964652" x="3822700" y="3340100"/>
          <p14:tracePt t="964676" x="3813175" y="3349625"/>
          <p14:tracePt t="964714" x="3813175" y="3367088"/>
          <p14:tracePt t="964724" x="3803650" y="3384550"/>
          <p14:tracePt t="964736" x="3786188" y="3411538"/>
          <p14:tracePt t="964752" x="3776663" y="3465513"/>
          <p14:tracePt t="964766" x="3751263" y="3500438"/>
          <p14:tracePt t="964783" x="3732213" y="3563938"/>
          <p14:tracePt t="964801" x="3697288" y="3635375"/>
          <p14:tracePt t="964816" x="3670300" y="3662363"/>
          <p14:tracePt t="964833" x="3660775" y="3687763"/>
          <p14:tracePt t="964850" x="3633788" y="3724275"/>
          <p14:tracePt t="964866" x="3625850" y="3741738"/>
          <p14:tracePt t="964884" x="3616325" y="3778250"/>
          <p14:tracePt t="964898" x="3608388" y="3786188"/>
          <p14:tracePt t="964914" x="3598863" y="3795713"/>
          <p14:tracePt t="964932" x="3581400" y="3830638"/>
          <p14:tracePt t="964948" x="3571875" y="3830638"/>
          <p14:tracePt t="964964" x="3571875" y="38401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Summary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64989"/>
            <a:ext cx="8228012" cy="5101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Where can a block placed?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One place → direct mapped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 few places → set associative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Any place → full associative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What line is replaced on a miss?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kern="1200" dirty="0" smtClean="0">
                <a:solidFill>
                  <a:prstClr val="black"/>
                </a:solidFill>
                <a:latin typeface="Calibri"/>
              </a:rPr>
              <a:t>FIFO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kern="1200" dirty="0" smtClean="0">
                <a:solidFill>
                  <a:prstClr val="black"/>
                </a:solidFill>
                <a:latin typeface="Calibri"/>
              </a:rPr>
              <a:t>LRU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kern="1200" dirty="0" smtClean="0">
                <a:solidFill>
                  <a:prstClr val="black"/>
                </a:solidFill>
                <a:latin typeface="Calibri"/>
              </a:rPr>
              <a:t>Pseudo-LRU</a:t>
            </a:r>
            <a:endParaRPr lang="en-US" dirty="0" smtClean="0">
              <a:latin typeface="+mj-lt"/>
            </a:endParaRP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How are writes handled?</a:t>
            </a: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kern="1200" dirty="0" err="1">
                <a:solidFill>
                  <a:prstClr val="black"/>
                </a:solidFill>
                <a:latin typeface="Calibri"/>
              </a:rPr>
              <a:t>WriteThrough</a:t>
            </a:r>
            <a:endParaRPr lang="en-US" sz="2000" kern="1200" dirty="0">
              <a:solidFill>
                <a:prstClr val="black"/>
              </a:solidFill>
              <a:latin typeface="Calibri"/>
            </a:endParaRPr>
          </a:p>
          <a:p>
            <a:pPr marL="742950" lvl="1" indent="-285750">
              <a:spcBef>
                <a:spcPts val="600"/>
              </a:spcBef>
              <a:buClrTx/>
              <a:buFont typeface="Arial" charset="0"/>
              <a:buChar char="–"/>
            </a:pPr>
            <a:r>
              <a:rPr lang="en-US" sz="2000" kern="1200" dirty="0" err="1">
                <a:solidFill>
                  <a:prstClr val="black"/>
                </a:solidFill>
                <a:latin typeface="Calibri"/>
              </a:rPr>
              <a:t>WriteBack</a:t>
            </a:r>
            <a:endParaRPr lang="ru-RU" sz="2000" kern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47938" y="1014189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61922"/>
                </a:solidFill>
                <a:latin typeface="Calibri"/>
              </a:rPr>
              <a:t>How is a block found?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–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Indexing → direct mapped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–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Limited search → set associative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–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Full search → full associative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0745261"/>
      </p:ext>
    </p:extLst>
  </p:cSld>
  <p:clrMapOvr>
    <a:masterClrMapping/>
  </p:clrMapOvr>
  <p:transition advTm="1344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40" x="3473450" y="3822700"/>
          <p14:tracePt t="17752" x="3322638" y="3768725"/>
          <p14:tracePt t="17765" x="3170238" y="3652838"/>
          <p14:tracePt t="17777" x="3009900" y="3465513"/>
          <p14:tracePt t="17791" x="2847975" y="3259138"/>
          <p14:tracePt t="17813" x="2330450" y="2268538"/>
          <p14:tracePt t="17826" x="2143125" y="1893888"/>
          <p14:tracePt t="17838" x="2036763" y="1633538"/>
          <p14:tracePt t="17851" x="1955800" y="1438275"/>
          <p14:tracePt t="17868" x="1901825" y="1303338"/>
          <p14:tracePt t="17885" x="1857375" y="1223963"/>
          <p14:tracePt t="17901" x="1847850" y="1214438"/>
          <p14:tracePt t="17918" x="1839913" y="1204913"/>
          <p14:tracePt t="17935" x="1803400" y="1204913"/>
          <p14:tracePt t="17951" x="1785938" y="1204913"/>
          <p14:tracePt t="17969" x="1724025" y="1204913"/>
          <p14:tracePt t="17985" x="1697038" y="1204913"/>
          <p14:tracePt t="18001" x="1660525" y="1204913"/>
          <p14:tracePt t="18019" x="1571625" y="1223963"/>
          <p14:tracePt t="18035" x="1473200" y="1223963"/>
          <p14:tracePt t="18054" x="1330325" y="1223963"/>
          <p14:tracePt t="18069" x="1268413" y="1214438"/>
          <p14:tracePt t="18086" x="1231900" y="1204913"/>
          <p14:tracePt t="18103" x="1204913" y="1204913"/>
          <p14:tracePt t="18151" x="1214438" y="1204913"/>
          <p14:tracePt t="18162" x="1241425" y="1204913"/>
          <p14:tracePt t="18174" x="1312863" y="1204913"/>
          <p14:tracePt t="18186" x="1482725" y="1204913"/>
          <p14:tracePt t="18200" x="1670050" y="1204913"/>
          <p14:tracePt t="18217" x="1911350" y="1204913"/>
          <p14:tracePt t="18234" x="2339975" y="1231900"/>
          <p14:tracePt t="18250" x="2482850" y="1250950"/>
          <p14:tracePt t="18267" x="2581275" y="1268413"/>
          <p14:tracePt t="18284" x="2652713" y="1295400"/>
          <p14:tracePt t="18300" x="2660650" y="1295400"/>
          <p14:tracePt t="18334" x="2643188" y="1295400"/>
          <p14:tracePt t="18350" x="2554288" y="1295400"/>
          <p14:tracePt t="18368" x="2224088" y="1312863"/>
          <p14:tracePt t="18385" x="2081213" y="1312863"/>
          <p14:tracePt t="18402" x="1857375" y="1285875"/>
          <p14:tracePt t="18418" x="1803400" y="1285875"/>
          <p14:tracePt t="18435" x="1758950" y="1268413"/>
          <p14:tracePt t="18451" x="1741488" y="1268413"/>
          <p14:tracePt t="18509" x="1751013" y="1268413"/>
          <p14:tracePt t="18521" x="1776413" y="1268413"/>
          <p14:tracePt t="18532" x="1830388" y="1268413"/>
          <p14:tracePt t="18544" x="1938338" y="1258888"/>
          <p14:tracePt t="18557" x="2108200" y="1258888"/>
          <p14:tracePt t="18570" x="2251075" y="1258888"/>
          <p14:tracePt t="18584" x="2347913" y="1258888"/>
          <p14:tracePt t="18601" x="2419350" y="1258888"/>
          <p14:tracePt t="18618" x="2536825" y="1258888"/>
          <p14:tracePt t="18633" x="2544763" y="1258888"/>
          <p14:tracePt t="18650" x="2554288" y="1276350"/>
          <p14:tracePt t="18668" x="2581275" y="1276350"/>
          <p14:tracePt t="18703" x="2581275" y="1285875"/>
          <p14:tracePt t="18718" x="2581275" y="1295400"/>
          <p14:tracePt t="18740" x="2571750" y="1295400"/>
          <p14:tracePt t="18753" x="2562225" y="1295400"/>
          <p14:tracePt t="18769" x="2554288" y="1295400"/>
          <p14:tracePt t="18784" x="2544763" y="1295400"/>
          <p14:tracePt t="18801" x="2482850" y="1285875"/>
          <p14:tracePt t="18817" x="2446338" y="1285875"/>
          <p14:tracePt t="18835" x="2393950" y="1268413"/>
          <p14:tracePt t="18852" x="2374900" y="1250950"/>
          <p14:tracePt t="18869" x="2374900" y="1241425"/>
          <p14:tracePt t="18885" x="2374900" y="1231900"/>
          <p14:tracePt t="18902" x="2374900" y="1223963"/>
          <p14:tracePt t="18931" x="2384425" y="1223963"/>
          <p14:tracePt t="18943" x="2393950" y="1223963"/>
          <p14:tracePt t="18955" x="2401888" y="1223963"/>
          <p14:tracePt t="18993" x="2411413" y="1223963"/>
          <p14:tracePt t="19006" x="2428875" y="1223963"/>
          <p14:tracePt t="19019" x="2438400" y="1223963"/>
          <p14:tracePt t="19028" x="2446338" y="1223963"/>
          <p14:tracePt t="19041" x="2455863" y="1231900"/>
          <p14:tracePt t="19076" x="2465388" y="1231900"/>
          <p14:tracePt t="19102" x="2473325" y="1241425"/>
          <p14:tracePt t="19377" x="2482850" y="1241425"/>
          <p14:tracePt t="19401" x="2482850" y="1250950"/>
          <p14:tracePt t="19414" x="2500313" y="1250950"/>
          <p14:tracePt t="19450" x="2509838" y="1250950"/>
          <p14:tracePt t="19498" x="2517775" y="1250950"/>
          <p14:tracePt t="19663" x="2527300" y="1250950"/>
          <p14:tracePt t="19687" x="2536825" y="1268413"/>
          <p14:tracePt t="19710" x="2544763" y="1268413"/>
          <p14:tracePt t="19722" x="2554288" y="1268413"/>
          <p14:tracePt t="19733" x="2562225" y="1276350"/>
          <p14:tracePt t="19745" x="2589213" y="1285875"/>
          <p14:tracePt t="19758" x="2616200" y="1295400"/>
          <p14:tracePt t="19770" x="2633663" y="1312863"/>
          <p14:tracePt t="19785" x="2679700" y="1339850"/>
          <p14:tracePt t="19802" x="2714625" y="1347788"/>
          <p14:tracePt t="19819" x="2786063" y="1384300"/>
          <p14:tracePt t="19835" x="2795588" y="1401763"/>
          <p14:tracePt t="19854" x="2822575" y="1419225"/>
          <p14:tracePt t="19868" x="2830513" y="1428750"/>
          <p14:tracePt t="19885" x="2847975" y="1428750"/>
          <p14:tracePt t="19902" x="2857500" y="1438275"/>
          <p14:tracePt t="19918" x="2857500" y="1446213"/>
          <p14:tracePt t="19937" x="2857500" y="1473200"/>
          <p14:tracePt t="19952" x="2857500" y="1490663"/>
          <p14:tracePt t="19968" x="2840038" y="1517650"/>
          <p14:tracePt t="19986" x="2803525" y="1598613"/>
          <p14:tracePt t="20003" x="2776538" y="1633538"/>
          <p14:tracePt t="20017" x="2751138" y="1660525"/>
          <p14:tracePt t="20034" x="2714625" y="1697038"/>
          <p14:tracePt t="20050" x="2705100" y="1704975"/>
          <p14:tracePt t="21382" x="2687638" y="1731963"/>
          <p14:tracePt t="21393" x="2687638" y="1751013"/>
          <p14:tracePt t="21405" x="2679700" y="1776413"/>
          <p14:tracePt t="21419" x="2652713" y="1785938"/>
          <p14:tracePt t="21435" x="2633663" y="1812925"/>
          <p14:tracePt t="21452" x="2589213" y="1830388"/>
          <p14:tracePt t="21469" x="2509838" y="1884363"/>
          <p14:tracePt t="21486" x="2473325" y="1893888"/>
          <p14:tracePt t="21502" x="2419350" y="1911350"/>
          <p14:tracePt t="21518" x="2322513" y="1920875"/>
          <p14:tracePt t="21535" x="2268538" y="1938338"/>
          <p14:tracePt t="21554" x="2160588" y="1946275"/>
          <p14:tracePt t="21586" x="2089150" y="1946275"/>
          <p14:tracePt t="21604" x="2062163" y="1955800"/>
          <p14:tracePt t="21619" x="2054225" y="1955800"/>
          <p14:tracePt t="21636" x="2044700" y="1955800"/>
          <p14:tracePt t="21654" x="1990725" y="1973263"/>
          <p14:tracePt t="21669" x="1965325" y="1973263"/>
          <p14:tracePt t="21686" x="1955800" y="1973263"/>
          <p14:tracePt t="21702" x="1946275" y="1973263"/>
          <p14:tracePt t="21719" x="1938338" y="1973263"/>
          <p14:tracePt t="21748" x="1928813" y="1973263"/>
          <p14:tracePt t="21760" x="1911350" y="1973263"/>
          <p14:tracePt t="21772" x="1893888" y="1973263"/>
          <p14:tracePt t="21785" x="1866900" y="1973263"/>
          <p14:tracePt t="21802" x="1857375" y="1973263"/>
          <p14:tracePt t="22037" x="1857375" y="1955800"/>
          <p14:tracePt t="22062" x="1874838" y="1955800"/>
          <p14:tracePt t="22098" x="1884363" y="1946275"/>
          <p14:tracePt t="22110" x="1901825" y="1938338"/>
          <p14:tracePt t="22122" x="1946275" y="1911350"/>
          <p14:tracePt t="22135" x="1982788" y="1884363"/>
          <p14:tracePt t="22151" x="2009775" y="1857375"/>
          <p14:tracePt t="22168" x="2036763" y="1849438"/>
          <p14:tracePt t="22184" x="2054225" y="1830388"/>
          <p14:tracePt t="22201" x="2054225" y="1812925"/>
          <p14:tracePt t="22218" x="2062163" y="1812925"/>
          <p14:tracePt t="22251" x="2071688" y="1803400"/>
          <p14:tracePt t="22268" x="2081213" y="1785938"/>
          <p14:tracePt t="22285" x="2098675" y="1776413"/>
          <p14:tracePt t="22318" x="2108200" y="1768475"/>
          <p14:tracePt t="22495" x="2089150" y="1768475"/>
          <p14:tracePt t="22520" x="2081213" y="1768475"/>
          <p14:tracePt t="22532" x="2062163" y="1768475"/>
          <p14:tracePt t="22543" x="2036763" y="1768475"/>
          <p14:tracePt t="22557" x="2000250" y="1768475"/>
          <p14:tracePt t="22571" x="1965325" y="1768475"/>
          <p14:tracePt t="22586" x="1928813" y="1768475"/>
          <p14:tracePt t="22602" x="1901825" y="1768475"/>
          <p14:tracePt t="22621" x="1822450" y="1768475"/>
          <p14:tracePt t="22635" x="1785938" y="1768475"/>
          <p14:tracePt t="22652" x="1751013" y="1785938"/>
          <p14:tracePt t="22669" x="1697038" y="1785938"/>
          <p14:tracePt t="22685" x="1679575" y="1795463"/>
          <p14:tracePt t="22704" x="1616075" y="1803400"/>
          <p14:tracePt t="22719" x="1589088" y="1803400"/>
          <p14:tracePt t="22735" x="1581150" y="1803400"/>
          <p14:tracePt t="22753" x="1536700" y="1803400"/>
          <p14:tracePt t="22769" x="1527175" y="1803400"/>
          <p14:tracePt t="22785" x="1517650" y="1803400"/>
          <p14:tracePt t="22802" x="1482725" y="1803400"/>
          <p14:tracePt t="22819" x="1446213" y="1803400"/>
          <p14:tracePt t="22836" x="1339850" y="1803400"/>
          <p14:tracePt t="22853" x="1285875" y="1803400"/>
          <p14:tracePt t="22870" x="1258888" y="1803400"/>
          <p14:tracePt t="22886" x="1231900" y="1803400"/>
          <p14:tracePt t="22901" x="1223963" y="1803400"/>
          <p14:tracePt t="22918" x="1204913" y="1803400"/>
          <p14:tracePt t="23039" x="1214438" y="1803400"/>
          <p14:tracePt t="23077" x="1223963" y="1803400"/>
          <p14:tracePt t="23112" x="1231900" y="1803400"/>
          <p14:tracePt t="23149" x="1241425" y="1803400"/>
          <p14:tracePt t="23185" x="1250950" y="1803400"/>
          <p14:tracePt t="23197" x="1276350" y="1803400"/>
          <p14:tracePt t="23209" x="1312863" y="1803400"/>
          <p14:tracePt t="23221" x="1347788" y="1803400"/>
          <p14:tracePt t="23236" x="1393825" y="1795463"/>
          <p14:tracePt t="23252" x="1411288" y="1795463"/>
          <p14:tracePt t="23269" x="1455738" y="1795463"/>
          <p14:tracePt t="23286" x="1482725" y="1795463"/>
          <p14:tracePt t="23304" x="1554163" y="1795463"/>
          <p14:tracePt t="23318" x="1598613" y="1795463"/>
          <p14:tracePt t="23335" x="1670050" y="1795463"/>
          <p14:tracePt t="23351" x="1758950" y="1795463"/>
          <p14:tracePt t="23368" x="1795463" y="1795463"/>
          <p14:tracePt t="23384" x="1822450" y="1795463"/>
          <p14:tracePt t="23401" x="1839913" y="1795463"/>
          <p14:tracePt t="23417" x="1847850" y="1795463"/>
          <p14:tracePt t="23435" x="1847850" y="1803400"/>
          <p14:tracePt t="23470" x="1866900" y="1803400"/>
          <p14:tracePt t="23493" x="1874838" y="1803400"/>
          <p14:tracePt t="23506" x="1893888" y="1803400"/>
          <p14:tracePt t="23519" x="1901825" y="1803400"/>
          <p14:tracePt t="23534" x="1911350" y="1803400"/>
          <p14:tracePt t="23551" x="1928813" y="1803400"/>
          <p14:tracePt t="23569" x="1938338" y="1803400"/>
          <p14:tracePt t="23596" x="1946275" y="1803400"/>
          <p14:tracePt t="24128" x="1955800" y="1803400"/>
          <p14:tracePt t="24163" x="1965325" y="1803400"/>
          <p14:tracePt t="24174" x="1973263" y="1803400"/>
          <p14:tracePt t="24186" x="2000250" y="1803400"/>
          <p14:tracePt t="24198" x="2017713" y="1803400"/>
          <p14:tracePt t="24210" x="2062163" y="1803400"/>
          <p14:tracePt t="24221" x="2098675" y="1803400"/>
          <p14:tracePt t="24235" x="2133600" y="1803400"/>
          <p14:tracePt t="24251" x="2187575" y="1785938"/>
          <p14:tracePt t="24269" x="2241550" y="1785938"/>
          <p14:tracePt t="24285" x="2419350" y="1758950"/>
          <p14:tracePt t="24301" x="2517775" y="1741488"/>
          <p14:tracePt t="24317" x="2625725" y="1714500"/>
          <p14:tracePt t="24334" x="2652713" y="1697038"/>
          <p14:tracePt t="24351" x="2679700" y="1687513"/>
          <p14:tracePt t="24369" x="2687638" y="1687513"/>
          <p14:tracePt t="24403" x="2697163" y="1687513"/>
          <p14:tracePt t="24451" x="2705100" y="1687513"/>
          <p14:tracePt t="24475" x="2714625" y="1687513"/>
          <p14:tracePt t="24490" x="2724150" y="1687513"/>
          <p14:tracePt t="24500" x="2741613" y="1687513"/>
          <p14:tracePt t="24513" x="2751138" y="1687513"/>
          <p14:tracePt t="24525" x="2759075" y="1687513"/>
          <p14:tracePt t="24539" x="2768600" y="1687513"/>
          <p14:tracePt t="24551" x="2803525" y="1687513"/>
          <p14:tracePt t="24568" x="2822575" y="1687513"/>
          <p14:tracePt t="24584" x="2847975" y="1687513"/>
          <p14:tracePt t="24601" x="2894013" y="1687513"/>
          <p14:tracePt t="24619" x="2901950" y="1687513"/>
          <p14:tracePt t="24637" x="2928938" y="1687513"/>
          <p14:tracePt t="24653" x="2938463" y="1687513"/>
          <p14:tracePt t="24684" x="2946400" y="1687513"/>
          <p14:tracePt t="24780" x="2955925" y="1687513"/>
          <p14:tracePt t="24792" x="2965450" y="1687513"/>
          <p14:tracePt t="24803" x="2982913" y="1687513"/>
          <p14:tracePt t="24816" x="2990850" y="1687513"/>
          <p14:tracePt t="24829" x="3000375" y="1687513"/>
          <p14:tracePt t="24840" x="3017838" y="1687513"/>
          <p14:tracePt t="24864" x="3027363" y="1687513"/>
          <p14:tracePt t="24875" x="3036888" y="1687513"/>
          <p14:tracePt t="24888" x="3054350" y="1687513"/>
          <p14:tracePt t="24901" x="3062288" y="1687513"/>
          <p14:tracePt t="24917" x="3081338" y="1687513"/>
          <p14:tracePt t="24935" x="3089275" y="1687513"/>
          <p14:tracePt t="24951" x="3098800" y="1687513"/>
          <p14:tracePt t="24967" x="3116263" y="1687513"/>
          <p14:tracePt t="24994" x="3125788" y="1687513"/>
          <p14:tracePt t="25057" x="3133725" y="1687513"/>
          <p14:tracePt t="25199" x="3108325" y="1704975"/>
          <p14:tracePt t="25212" x="3089275" y="1704975"/>
          <p14:tracePt t="25223" x="3036888" y="1704975"/>
          <p14:tracePt t="25238" x="2982913" y="1704975"/>
          <p14:tracePt t="25253" x="2928938" y="1714500"/>
          <p14:tracePt t="25268" x="2847975" y="1714500"/>
          <p14:tracePt t="25285" x="2652713" y="1751013"/>
          <p14:tracePt t="25301" x="2527300" y="1751013"/>
          <p14:tracePt t="25318" x="2401888" y="1785938"/>
          <p14:tracePt t="25335" x="2205038" y="1822450"/>
          <p14:tracePt t="25352" x="2125663" y="1830388"/>
          <p14:tracePt t="25368" x="1990725" y="1874838"/>
          <p14:tracePt t="25384" x="1938338" y="1893888"/>
          <p14:tracePt t="25401" x="1901825" y="1901825"/>
          <p14:tracePt t="25418" x="1822450" y="1928813"/>
          <p14:tracePt t="25434" x="1776413" y="1946275"/>
          <p14:tracePt t="25451" x="1731963" y="1973263"/>
          <p14:tracePt t="25468" x="1704975" y="1982788"/>
          <p14:tracePt t="25486" x="1679575" y="1992313"/>
          <p14:tracePt t="25502" x="1633538" y="2017713"/>
          <p14:tracePt t="25519" x="1625600" y="2027238"/>
          <p14:tracePt t="25536" x="1616075" y="2027238"/>
          <p14:tracePt t="25685" x="1625600" y="2027238"/>
          <p14:tracePt t="25698" x="1633538" y="2036763"/>
          <p14:tracePt t="25709" x="1643063" y="2036763"/>
          <p14:tracePt t="25721" x="1670050" y="2036763"/>
          <p14:tracePt t="25736" x="1704975" y="2054225"/>
          <p14:tracePt t="25752" x="1741488" y="2054225"/>
          <p14:tracePt t="25770" x="1822450" y="2063750"/>
          <p14:tracePt t="25786" x="1847850" y="2081213"/>
          <p14:tracePt t="25803" x="1866900" y="2081213"/>
          <p14:tracePt t="25819" x="1911350" y="2081213"/>
          <p14:tracePt t="25836" x="1938338" y="2081213"/>
          <p14:tracePt t="25854" x="1965325" y="2081213"/>
          <p14:tracePt t="25869" x="1982788" y="2081213"/>
          <p14:tracePt t="25902" x="1990725" y="2081213"/>
          <p14:tracePt t="25925" x="2000250" y="2081213"/>
          <p14:tracePt t="26024" x="2009775" y="2081213"/>
          <p14:tracePt t="26072" x="2017713" y="2081213"/>
          <p14:tracePt t="26083" x="2017713" y="2089150"/>
          <p14:tracePt t="26156" x="2027238" y="2089150"/>
          <p14:tracePt t="26229" x="2036763" y="2089150"/>
          <p14:tracePt t="26276" x="2054225" y="2089150"/>
          <p14:tracePt t="26288" x="2062163" y="2089150"/>
          <p14:tracePt t="26312" x="2081213" y="2089150"/>
          <p14:tracePt t="26324" x="2089150" y="2089150"/>
          <p14:tracePt t="26335" x="2116138" y="2089150"/>
          <p14:tracePt t="26349" x="2133600" y="2089150"/>
          <p14:tracePt t="26360" x="2143125" y="2071688"/>
          <p14:tracePt t="26372" x="2170113" y="2071688"/>
          <p14:tracePt t="26386" x="2179638" y="2063750"/>
          <p14:tracePt t="26403" x="2187575" y="2063750"/>
          <p14:tracePt t="26420" x="2232025" y="2054225"/>
          <p14:tracePt t="26436" x="2276475" y="2044700"/>
          <p14:tracePt t="26452" x="2312988" y="2044700"/>
          <p14:tracePt t="26469" x="2419350" y="2044700"/>
          <p14:tracePt t="26486" x="2500313" y="2027238"/>
          <p14:tracePt t="26504" x="2670175" y="2027238"/>
          <p14:tracePt t="26519" x="2768600" y="2027238"/>
          <p14:tracePt t="26536" x="2867025" y="2027238"/>
          <p14:tracePt t="26553" x="3036888" y="2009775"/>
          <p14:tracePt t="26569" x="3089275" y="2000250"/>
          <p14:tracePt t="26586" x="3133725" y="1982788"/>
          <p14:tracePt t="26603" x="3160713" y="1973263"/>
          <p14:tracePt t="26619" x="3179763" y="1973263"/>
          <p14:tracePt t="26913" x="3205163" y="1973263"/>
          <p14:tracePt t="26925" x="3268663" y="1955800"/>
          <p14:tracePt t="26938" x="3357563" y="1955800"/>
          <p14:tracePt t="26953" x="3455988" y="1955800"/>
          <p14:tracePt t="26969" x="3527425" y="1955800"/>
          <p14:tracePt t="26986" x="3679825" y="1946275"/>
          <p14:tracePt t="27003" x="3759200" y="1946275"/>
          <p14:tracePt t="27020" x="3830638" y="1946275"/>
          <p14:tracePt t="27036" x="3919538" y="1946275"/>
          <p14:tracePt t="27052" x="3973513" y="1946275"/>
          <p14:tracePt t="27071" x="4054475" y="1928813"/>
          <p14:tracePt t="27086" x="4071938" y="1928813"/>
          <p14:tracePt t="27104" x="4116388" y="1928813"/>
          <p14:tracePt t="27107" x="4133850" y="1928813"/>
          <p14:tracePt t="27120" x="4160838" y="1928813"/>
          <p14:tracePt t="27136" x="4170363" y="1928813"/>
          <p14:tracePt t="27154" x="4187825" y="1928813"/>
          <p14:tracePt t="27169" x="4197350" y="1928813"/>
          <p14:tracePt t="27202" x="4224338" y="1928813"/>
          <p14:tracePt t="27219" x="4232275" y="1928813"/>
          <p14:tracePt t="27284" x="4241800" y="1928813"/>
          <p14:tracePt t="27646" x="4232275" y="1928813"/>
          <p14:tracePt t="27657" x="4205288" y="1928813"/>
          <p14:tracePt t="27670" x="4187825" y="1928813"/>
          <p14:tracePt t="27685" x="4143375" y="1938338"/>
          <p14:tracePt t="27701" x="4089400" y="1946275"/>
          <p14:tracePt t="27718" x="3938588" y="1982788"/>
          <p14:tracePt t="27735" x="3813175" y="2000250"/>
          <p14:tracePt t="27751" x="3687763" y="2017713"/>
          <p14:tracePt t="27768" x="3419475" y="2054225"/>
          <p14:tracePt t="27785" x="3295650" y="2071688"/>
          <p14:tracePt t="27802" x="3071813" y="2098675"/>
          <p14:tracePt t="27818" x="2955925" y="2116138"/>
          <p14:tracePt t="27835" x="2847975" y="2135188"/>
          <p14:tracePt t="27851" x="2697163" y="2170113"/>
          <p14:tracePt t="27868" x="2643188" y="2179638"/>
          <p14:tracePt t="27885" x="2589213" y="2197100"/>
          <p14:tracePt t="27901" x="2473325" y="2224088"/>
          <p14:tracePt t="27918" x="2419350" y="2232025"/>
          <p14:tracePt t="27935" x="2374900" y="2232025"/>
          <p14:tracePt t="27952" x="2366963" y="2232025"/>
          <p14:tracePt t="27968" x="2347913" y="2232025"/>
          <p14:tracePt t="28067" x="2357438" y="2232025"/>
          <p14:tracePt t="28103" x="2366963" y="2232025"/>
          <p14:tracePt t="28140" x="2374900" y="2232025"/>
          <p14:tracePt t="28165" x="2384425" y="2232025"/>
          <p14:tracePt t="28189" x="2393950" y="2232025"/>
          <p14:tracePt t="28226" x="2401888" y="2232025"/>
          <p14:tracePt t="28285" x="2411413" y="2232025"/>
          <p14:tracePt t="28962" x="2411413" y="2224088"/>
          <p14:tracePt t="29045" x="2411413" y="2214563"/>
          <p14:tracePt t="29945" x="2428875" y="2214563"/>
          <p14:tracePt t="29969" x="2446338" y="2214563"/>
          <p14:tracePt t="29983" x="2455863" y="2214563"/>
          <p14:tracePt t="29995" x="2482850" y="2214563"/>
          <p14:tracePt t="30008" x="2490788" y="2214563"/>
          <p14:tracePt t="30022" x="2500313" y="2224088"/>
          <p14:tracePt t="30036" x="2509838" y="2224088"/>
          <p14:tracePt t="30053" x="2517775" y="2224088"/>
          <p14:tracePt t="30070" x="2536825" y="2224088"/>
          <p14:tracePt t="30102" x="2554288" y="2224088"/>
          <p14:tracePt t="30191" x="2554288" y="2241550"/>
          <p14:tracePt t="30204" x="2544763" y="2251075"/>
          <p14:tracePt t="30215" x="2500313" y="2259013"/>
          <p14:tracePt t="30227" x="2438400" y="2303463"/>
          <p14:tracePt t="30240" x="2339975" y="2339975"/>
          <p14:tracePt t="30252" x="2251075" y="2393950"/>
          <p14:tracePt t="30269" x="2152650" y="2428875"/>
          <p14:tracePt t="30287" x="2071688" y="2446338"/>
          <p14:tracePt t="30302" x="2044700" y="2446338"/>
          <p14:tracePt t="30318" x="2036763" y="2446338"/>
          <p14:tracePt t="30335" x="2027238" y="2446338"/>
          <p14:tracePt t="30352" x="2017713" y="2446338"/>
          <p14:tracePt t="30468" x="2027238" y="2446338"/>
          <p14:tracePt t="30493" x="2036763" y="2446338"/>
          <p14:tracePt t="30517" x="2044700" y="2446338"/>
          <p14:tracePt t="30564" x="2062163" y="2446338"/>
          <p14:tracePt t="30637" x="2071688" y="2446338"/>
          <p14:tracePt t="30928" x="2081213" y="2446338"/>
          <p14:tracePt t="31011" x="2081213" y="2465388"/>
          <p14:tracePt t="31036" x="2081213" y="2473325"/>
          <p14:tracePt t="31048" x="2089150" y="2482850"/>
          <p14:tracePt t="31072" x="2089150" y="2492375"/>
          <p14:tracePt t="31084" x="2089150" y="2500313"/>
          <p14:tracePt t="31119" x="2089150" y="2509838"/>
          <p14:tracePt t="31169" x="2089150" y="2517775"/>
          <p14:tracePt t="31276" x="2081213" y="2517775"/>
          <p14:tracePt t="31289" x="2036763" y="2536825"/>
          <p14:tracePt t="31301" x="1965325" y="2536825"/>
          <p14:tracePt t="31313" x="1839913" y="2554288"/>
          <p14:tracePt t="31325" x="1741488" y="2571750"/>
          <p14:tracePt t="31339" x="1643063" y="2571750"/>
          <p14:tracePt t="31354" x="1544638" y="2589213"/>
          <p14:tracePt t="31369" x="1473200" y="2589213"/>
          <p14:tracePt t="31385" x="1339850" y="2598738"/>
          <p14:tracePt t="31402" x="1303338" y="2616200"/>
          <p14:tracePt t="31419" x="1223963" y="2652713"/>
          <p14:tracePt t="31435" x="1196975" y="2670175"/>
          <p14:tracePt t="31452" x="1179513" y="2679700"/>
          <p14:tracePt t="31469" x="1143000" y="2697163"/>
          <p14:tracePt t="31485" x="1133475" y="2697163"/>
          <p14:tracePt t="31502" x="1116013" y="2697163"/>
          <p14:tracePt t="31519" x="1108075" y="2697163"/>
          <p14:tracePt t="31589" x="1098550" y="2697163"/>
          <p14:tracePt t="31687" x="1098550" y="2687638"/>
          <p14:tracePt t="31794" x="1108075" y="2687638"/>
          <p14:tracePt t="31807" x="1133475" y="2687638"/>
          <p14:tracePt t="31818" x="1152525" y="2687638"/>
          <p14:tracePt t="31831" x="1214438" y="2679700"/>
          <p14:tracePt t="31845" x="1268413" y="2679700"/>
          <p14:tracePt t="31857" x="1303338" y="2679700"/>
          <p14:tracePt t="31870" x="1330325" y="2660650"/>
          <p14:tracePt t="31887" x="1347788" y="2660650"/>
          <p14:tracePt t="31905" x="1366838" y="2660650"/>
          <p14:tracePt t="31936" x="1374775" y="2660650"/>
          <p14:tracePt t="31955" x="1393825" y="2660650"/>
          <p14:tracePt t="31970" x="1401763" y="2660650"/>
          <p14:tracePt t="31989" x="1411288" y="2660650"/>
          <p14:tracePt t="32003" x="1419225" y="2660650"/>
          <p14:tracePt t="32025" x="1428750" y="2660650"/>
          <p14:tracePt t="32049" x="1438275" y="2660650"/>
          <p14:tracePt t="32060" x="1446213" y="2660650"/>
          <p14:tracePt t="32073" x="1473200" y="2660650"/>
          <p14:tracePt t="32086" x="1509713" y="2660650"/>
          <p14:tracePt t="32102" x="1536700" y="2660650"/>
          <p14:tracePt t="32120" x="1598613" y="2660650"/>
          <p14:tracePt t="32135" x="1633538" y="2660650"/>
          <p14:tracePt t="32152" x="1670050" y="2660650"/>
          <p14:tracePt t="32171" x="1731963" y="2660650"/>
          <p14:tracePt t="32186" x="1758950" y="2670175"/>
          <p14:tracePt t="32203" x="1768475" y="2670175"/>
          <p14:tracePt t="32220" x="1795463" y="2670175"/>
          <p14:tracePt t="32253" x="1803400" y="2670175"/>
          <p14:tracePt t="32270" x="1822450" y="2670175"/>
          <p14:tracePt t="32784" x="1919288" y="2608263"/>
          <p14:tracePt t="32796" x="2054225" y="2492375"/>
          <p14:tracePt t="32807" x="2224088" y="2393950"/>
          <p14:tracePt t="32820" x="2374900" y="2312988"/>
          <p14:tracePt t="32835" x="2527300" y="2259013"/>
          <p14:tracePt t="32853" x="2652713" y="2224088"/>
          <p14:tracePt t="32870" x="2874963" y="2187575"/>
          <p14:tracePt t="32887" x="2955925" y="2179638"/>
          <p14:tracePt t="32903" x="3027363" y="2179638"/>
          <p14:tracePt t="32920" x="3089275" y="2179638"/>
          <p14:tracePt t="32937" x="3116263" y="2179638"/>
          <p14:tracePt t="32953" x="3125788" y="2179638"/>
          <p14:tracePt t="32969" x="3133725" y="2179638"/>
          <p14:tracePt t="37983" x="3232150" y="2135188"/>
          <p14:tracePt t="37995" x="3367088" y="2054225"/>
          <p14:tracePt t="38006" x="3490913" y="2017713"/>
          <p14:tracePt t="38021" x="3571875" y="1973263"/>
          <p14:tracePt t="38038" x="3670300" y="1938338"/>
          <p14:tracePt t="38056" x="3830638" y="1893888"/>
          <p14:tracePt t="38088" x="4027488" y="1830388"/>
          <p14:tracePt t="38106" x="4214813" y="1768475"/>
          <p14:tracePt t="38121" x="4295775" y="1731963"/>
          <p14:tracePt t="38139" x="4456113" y="1652588"/>
          <p14:tracePt t="38154" x="4518025" y="1608138"/>
          <p14:tracePt t="38171" x="4581525" y="1571625"/>
          <p14:tracePt t="38188" x="4625975" y="1554163"/>
          <p14:tracePt t="38204" x="4633913" y="1536700"/>
          <p14:tracePt t="38221" x="4660900" y="1527175"/>
          <p14:tracePt t="38238" x="4705350" y="1509713"/>
          <p14:tracePt t="38254" x="4741863" y="1482725"/>
          <p14:tracePt t="38271" x="4795838" y="1465263"/>
          <p14:tracePt t="38287" x="4956175" y="1419225"/>
          <p14:tracePt t="38303" x="5010150" y="1401763"/>
          <p14:tracePt t="38320" x="5108575" y="1401763"/>
          <p14:tracePt t="38336" x="5126038" y="1401763"/>
          <p14:tracePt t="38353" x="5160963" y="1401763"/>
          <p14:tracePt t="38370" x="5207000" y="1401763"/>
          <p14:tracePt t="38386" x="5224463" y="1401763"/>
          <p14:tracePt t="38403" x="5232400" y="1401763"/>
          <p14:tracePt t="38419" x="5251450" y="1401763"/>
          <p14:tracePt t="38436" x="5278438" y="1401763"/>
          <p14:tracePt t="38452" x="5322888" y="1411288"/>
          <p14:tracePt t="38469" x="5357813" y="1411288"/>
          <p14:tracePt t="38486" x="5402263" y="1419225"/>
          <p14:tracePt t="38502" x="5465763" y="1428750"/>
          <p14:tracePt t="38519" x="5500688" y="1446213"/>
          <p14:tracePt t="38536" x="5545138" y="1473200"/>
          <p14:tracePt t="38552" x="5608638" y="1500188"/>
          <p14:tracePt t="38571" x="5626100" y="1509713"/>
          <p14:tracePt t="38588" x="5661025" y="1517650"/>
          <p14:tracePt t="38603" x="5670550" y="1517650"/>
          <p14:tracePt t="38619" x="5670550" y="1536700"/>
          <p14:tracePt t="38647" x="5670550" y="1544638"/>
          <p14:tracePt t="38671" x="5661025" y="1581150"/>
          <p14:tracePt t="38683" x="5616575" y="1608138"/>
          <p14:tracePt t="38694" x="5527675" y="1652588"/>
          <p14:tracePt t="38707" x="5394325" y="1704975"/>
          <p14:tracePt t="38720" x="5224463" y="1768475"/>
          <p14:tracePt t="38736" x="5010150" y="1785938"/>
          <p14:tracePt t="38753" x="4768850" y="1803400"/>
          <p14:tracePt t="38769" x="4295775" y="1795463"/>
          <p14:tracePt t="38786" x="4062413" y="1776413"/>
          <p14:tracePt t="38804" x="3608388" y="1731963"/>
          <p14:tracePt t="38819" x="3438525" y="1714500"/>
          <p14:tracePt t="38836" x="3295650" y="1697038"/>
          <p14:tracePt t="38853" x="3071813" y="1679575"/>
          <p14:tracePt t="38869" x="2955925" y="1679575"/>
          <p14:tracePt t="38887" x="2751138" y="1660525"/>
          <p14:tracePt t="38903" x="2633663" y="1660525"/>
          <p14:tracePt t="38919" x="2536825" y="1643063"/>
          <p14:tracePt t="38936" x="2339975" y="1643063"/>
          <p14:tracePt t="38953" x="2286000" y="1643063"/>
          <p14:tracePt t="38969" x="2232025" y="1643063"/>
          <p14:tracePt t="38986" x="2125663" y="1643063"/>
          <p14:tracePt t="39003" x="2089150" y="1643063"/>
          <p14:tracePt t="39019" x="2027238" y="1633538"/>
          <p14:tracePt t="39036" x="2000250" y="1633538"/>
          <p14:tracePt t="39053" x="1990725" y="1633538"/>
          <p14:tracePt t="39069" x="1946275" y="1633538"/>
          <p14:tracePt t="39086" x="1938338" y="1633538"/>
          <p14:tracePt t="39103" x="1919288" y="1633538"/>
          <p14:tracePt t="39105" x="1919288" y="1625600"/>
          <p14:tracePt t="39119" x="1911350" y="1625600"/>
          <p14:tracePt t="39260" x="1893888" y="1625600"/>
          <p14:tracePt t="39358" x="1901825" y="1625600"/>
          <p14:tracePt t="39370" x="1911350" y="1625600"/>
          <p14:tracePt t="39382" x="1919288" y="1625600"/>
          <p14:tracePt t="39393" x="1928813" y="1625600"/>
          <p14:tracePt t="39405" x="1938338" y="1625600"/>
          <p14:tracePt t="39419" x="1946275" y="1625600"/>
          <p14:tracePt t="39436" x="1955800" y="1625600"/>
          <p14:tracePt t="39455" x="1973263" y="1625600"/>
          <p14:tracePt t="39490" x="1982788" y="1625600"/>
          <p14:tracePt t="39539" x="1990725" y="1625600"/>
          <p14:tracePt t="39587" x="2000250" y="1625600"/>
          <p14:tracePt t="39599" x="2009775" y="1625600"/>
          <p14:tracePt t="39611" x="2036763" y="1625600"/>
          <p14:tracePt t="39624" x="2054225" y="1633538"/>
          <p14:tracePt t="39638" x="2108200" y="1633538"/>
          <p14:tracePt t="39654" x="2160588" y="1652588"/>
          <p14:tracePt t="39671" x="2339975" y="1679575"/>
          <p14:tracePt t="39686" x="2465388" y="1679575"/>
          <p14:tracePt t="39703" x="2581275" y="1697038"/>
          <p14:tracePt t="39719" x="2874963" y="1697038"/>
          <p14:tracePt t="39736" x="3036888" y="1697038"/>
          <p14:tracePt t="39753" x="3224213" y="1697038"/>
          <p14:tracePt t="39770" x="3608388" y="1697038"/>
          <p14:tracePt t="39787" x="3751263" y="1697038"/>
          <p14:tracePt t="39804" x="3973513" y="1697038"/>
          <p14:tracePt t="39820" x="4044950" y="1697038"/>
          <p14:tracePt t="39836" x="4116388" y="1697038"/>
          <p14:tracePt t="39855" x="4268788" y="1697038"/>
          <p14:tracePt t="39870" x="4340225" y="1697038"/>
          <p14:tracePt t="39887" x="4419600" y="1714500"/>
          <p14:tracePt t="39903" x="4473575" y="1731963"/>
          <p14:tracePt t="39920" x="4589463" y="1758950"/>
          <p14:tracePt t="39936" x="4643438" y="1785938"/>
          <p14:tracePt t="39953" x="4803775" y="1812925"/>
          <p14:tracePt t="39969" x="4884738" y="1849438"/>
          <p14:tracePt t="39986" x="4956175" y="1866900"/>
          <p14:tracePt t="40003" x="5089525" y="1911350"/>
          <p14:tracePt t="40019" x="5135563" y="1920875"/>
          <p14:tracePt t="40036" x="5170488" y="1920875"/>
          <p14:tracePt t="40053" x="5232400" y="1938338"/>
          <p14:tracePt t="40069" x="5268913" y="1938338"/>
          <p14:tracePt t="40086" x="5303838" y="1938338"/>
          <p14:tracePt t="40103" x="5322888" y="1938338"/>
          <p14:tracePt t="40119" x="5340350" y="1938338"/>
          <p14:tracePt t="40136" x="5394325" y="1928813"/>
          <p14:tracePt t="40153" x="5421313" y="1928813"/>
          <p14:tracePt t="40169" x="5473700" y="1928813"/>
          <p14:tracePt t="40186" x="5554663" y="1920875"/>
          <p14:tracePt t="40203" x="5572125" y="1920875"/>
          <p14:tracePt t="40219" x="5626100" y="1911350"/>
          <p14:tracePt t="40236" x="5653088" y="1911350"/>
          <p14:tracePt t="40253" x="5688013" y="1911350"/>
          <p14:tracePt t="40270" x="5715000" y="1911350"/>
          <p14:tracePt t="40286" x="5732463" y="1911350"/>
          <p14:tracePt t="40303" x="5768975" y="1911350"/>
          <p14:tracePt t="40319" x="5778500" y="1911350"/>
          <p14:tracePt t="40336" x="5786438" y="1901825"/>
          <p14:tracePt t="40353" x="5795963" y="1901825"/>
          <p14:tracePt t="40369" x="5803900" y="1901825"/>
          <p14:tracePt t="40623" x="5803900" y="1893888"/>
          <p14:tracePt t="54700" x="5778500" y="1893888"/>
          <p14:tracePt t="54712" x="5724525" y="1920875"/>
          <p14:tracePt t="54724" x="5670550" y="1938338"/>
          <p14:tracePt t="54735" x="5626100" y="1946275"/>
          <p14:tracePt t="54747" x="5589588" y="1946275"/>
          <p14:tracePt t="54760" x="5564188" y="1955800"/>
          <p14:tracePt t="54774" x="5527675" y="1973263"/>
          <p14:tracePt t="54788" x="5500688" y="1973263"/>
          <p14:tracePt t="54805" x="5483225" y="1982788"/>
          <p14:tracePt t="54822" x="5456238" y="1982788"/>
          <p14:tracePt t="54855" x="5446713" y="1982788"/>
          <p14:tracePt t="54872" x="5446713" y="1992313"/>
          <p14:tracePt t="54888" x="5438775" y="1992313"/>
          <p14:tracePt t="54941" x="5438775" y="2009775"/>
          <p14:tracePt t="55015" x="5438775" y="2017713"/>
          <p14:tracePt t="55039" x="5438775" y="2027238"/>
          <p14:tracePt t="55050" x="5429250" y="2027238"/>
          <p14:tracePt t="55061" x="5429250" y="2036763"/>
          <p14:tracePt t="55074" x="5429250" y="2044700"/>
          <p14:tracePt t="55089" x="5421313" y="2044700"/>
          <p14:tracePt t="55181" x="5421313" y="2054225"/>
          <p14:tracePt t="55205" x="5429250" y="2063750"/>
          <p14:tracePt t="55217" x="5456238" y="2063750"/>
          <p14:tracePt t="55230" x="5492750" y="2081213"/>
          <p14:tracePt t="55254" x="5581650" y="2098675"/>
          <p14:tracePt t="55267" x="5626100" y="2098675"/>
          <p14:tracePt t="55281" x="5680075" y="2108200"/>
          <p14:tracePt t="55292" x="5697538" y="2108200"/>
          <p14:tracePt t="55306" x="5741988" y="2108200"/>
          <p14:tracePt t="55323" x="5759450" y="2116138"/>
          <p14:tracePt t="55341" x="5840413" y="2135188"/>
          <p14:tracePt t="55356" x="5857875" y="2135188"/>
          <p14:tracePt t="55373" x="5902325" y="2135188"/>
          <p14:tracePt t="55390" x="5911850" y="2143125"/>
          <p14:tracePt t="66381" x="5786438" y="2143125"/>
          <p14:tracePt t="66393" x="5599113" y="2160588"/>
          <p14:tracePt t="66407" x="5384800" y="2206625"/>
          <p14:tracePt t="66418" x="5170488" y="2224088"/>
          <p14:tracePt t="66441" x="4724400" y="2295525"/>
          <p14:tracePt t="66453" x="4554538" y="2295525"/>
          <p14:tracePt t="66465" x="4411663" y="2312988"/>
          <p14:tracePt t="66478" x="4259263" y="2330450"/>
          <p14:tracePt t="66491" x="4116388" y="2349500"/>
          <p14:tracePt t="66506" x="3990975" y="2384425"/>
          <p14:tracePt t="66524" x="3867150" y="2420938"/>
          <p14:tracePt t="66541" x="3687763" y="2455863"/>
          <p14:tracePt t="66558" x="3589338" y="2455863"/>
          <p14:tracePt t="66576" x="3367088" y="2492375"/>
          <p14:tracePt t="66590" x="3268663" y="2509838"/>
          <p14:tracePt t="66606" x="3160713" y="2536825"/>
          <p14:tracePt t="66626" x="3009900" y="2589213"/>
          <p14:tracePt t="66641" x="2965450" y="2616200"/>
          <p14:tracePt t="66658" x="2928938" y="2625725"/>
          <p14:tracePt t="66674" x="2847975" y="2679700"/>
          <p14:tracePt t="66690" x="2786063" y="2724150"/>
          <p14:tracePt t="66706" x="2724150" y="2786063"/>
          <p14:tracePt t="66722" x="2598738" y="2867025"/>
          <p14:tracePt t="66739" x="2562225" y="2894013"/>
          <p14:tracePt t="66757" x="2482850" y="2921000"/>
          <p14:tracePt t="66773" x="2455863" y="2928938"/>
          <p14:tracePt t="66789" x="2438400" y="2928938"/>
          <p14:tracePt t="66806" x="2401888" y="2928938"/>
          <p14:tracePt t="66823" x="2393950" y="2928938"/>
          <p14:tracePt t="67221" x="2366963" y="2965450"/>
          <p14:tracePt t="67233" x="2339975" y="3000375"/>
          <p14:tracePt t="67245" x="2322513" y="3027363"/>
          <p14:tracePt t="67259" x="2303463" y="3036888"/>
          <p14:tracePt t="69823" x="2241550" y="3081338"/>
          <p14:tracePt t="69835" x="2133600" y="3152775"/>
          <p14:tracePt t="69847" x="2027238" y="3206750"/>
          <p14:tracePt t="69861" x="1946275" y="3232150"/>
          <p14:tracePt t="69875" x="1866900" y="3268663"/>
          <p14:tracePt t="69891" x="1812925" y="3286125"/>
          <p14:tracePt t="69908" x="1714500" y="3313113"/>
          <p14:tracePt t="69925" x="1679575" y="3313113"/>
          <p14:tracePt t="69943" x="1562100" y="3322638"/>
          <p14:tracePt t="69958" x="1509713" y="3340100"/>
          <p14:tracePt t="69975" x="1473200" y="3340100"/>
          <p14:tracePt t="69991" x="1411288" y="3349625"/>
          <p14:tracePt t="70007" x="1401763" y="3357563"/>
          <p14:tracePt t="70025" x="1366838" y="3384550"/>
          <p14:tracePt t="70041" x="1250950" y="3455988"/>
          <p14:tracePt t="70058" x="1204913" y="3500438"/>
          <p14:tracePt t="70073" x="1169988" y="3527425"/>
          <p14:tracePt t="70090" x="1143000" y="3544888"/>
          <p14:tracePt t="71048" x="1152525" y="3598863"/>
          <p14:tracePt t="71061" x="1160463" y="3652838"/>
          <p14:tracePt t="71073" x="1179513" y="3706813"/>
          <p14:tracePt t="71086" x="1204913" y="3768725"/>
          <p14:tracePt t="71098" x="1214438" y="3822700"/>
          <p14:tracePt t="71110" x="1231900" y="3857625"/>
          <p14:tracePt t="71123" x="1258888" y="3902075"/>
          <p14:tracePt t="71140" x="1268413" y="3938588"/>
          <p14:tracePt t="71158" x="1295400" y="4019550"/>
          <p14:tracePt t="71173" x="1312863" y="4044950"/>
          <p14:tracePt t="71190" x="1322388" y="4081463"/>
          <p14:tracePt t="71207" x="1322388" y="4116388"/>
          <p14:tracePt t="72112" x="1374775" y="4125913"/>
          <p14:tracePt t="72125" x="1455738" y="4143375"/>
          <p14:tracePt t="72136" x="1517650" y="4170363"/>
          <p14:tracePt t="72148" x="1571625" y="4187825"/>
          <p14:tracePt t="72160" x="1608138" y="4197350"/>
          <p14:tracePt t="72175" x="1652588" y="4214813"/>
          <p14:tracePt t="72191" x="1670050" y="4224338"/>
          <p14:tracePt t="72208" x="1697038" y="4224338"/>
          <p14:tracePt t="86289" x="1660525" y="4206875"/>
          <p14:tracePt t="86301" x="1608138" y="4162425"/>
          <p14:tracePt t="86313" x="1517650" y="4116388"/>
          <p14:tracePt t="86327" x="1465263" y="4081463"/>
          <p14:tracePt t="86343" x="1419225" y="4044950"/>
          <p14:tracePt t="86360" x="1347788" y="3948113"/>
          <p14:tracePt t="86376" x="1339850" y="3867150"/>
          <p14:tracePt t="86392" x="1339850" y="3795713"/>
          <p14:tracePt t="86409" x="1322388" y="3662363"/>
          <p14:tracePt t="86427" x="1322388" y="3608388"/>
          <p14:tracePt t="86445" x="1322388" y="3544888"/>
          <p14:tracePt t="86476" x="1322388" y="3536950"/>
          <p14:tracePt t="86542" x="1330325" y="3536950"/>
          <p14:tracePt t="86554" x="1330325" y="3544888"/>
          <p14:tracePt t="86566" x="1330325" y="3581400"/>
          <p14:tracePt t="86578" x="1330325" y="3616325"/>
          <p14:tracePt t="86593" x="1330325" y="3687763"/>
          <p14:tracePt t="86610" x="1330325" y="3786188"/>
          <p14:tracePt t="86628" x="1330325" y="4000500"/>
          <p14:tracePt t="86643" x="1330325" y="4098925"/>
          <p14:tracePt t="86660" x="1330325" y="4197350"/>
          <p14:tracePt t="86678" x="1330325" y="4322763"/>
          <p14:tracePt t="86693" x="1330325" y="4367213"/>
          <p14:tracePt t="86712" x="1330325" y="4394200"/>
          <p14:tracePt t="86743" x="1330325" y="4402138"/>
          <p14:tracePt t="86771" x="1330325" y="4394200"/>
          <p14:tracePt t="86781" x="1330325" y="4357688"/>
          <p14:tracePt t="86794" x="1366838" y="4278313"/>
          <p14:tracePt t="86808" x="1384300" y="4179888"/>
          <p14:tracePt t="86825" x="1411288" y="4081463"/>
          <p14:tracePt t="86842" x="1446213" y="3830638"/>
          <p14:tracePt t="86858" x="1465263" y="3751263"/>
          <p14:tracePt t="86875" x="1465263" y="3697288"/>
          <p14:tracePt t="86892" x="1465263" y="3670300"/>
          <p14:tracePt t="86908" x="1465263" y="3652838"/>
          <p14:tracePt t="86925" x="1473200" y="3652838"/>
          <p14:tracePt t="86958" x="1482725" y="3662363"/>
          <p14:tracePt t="86975" x="1509713" y="3706813"/>
          <p14:tracePt t="86991" x="1527175" y="3778250"/>
          <p14:tracePt t="87008" x="1554163" y="3929063"/>
          <p14:tracePt t="87025" x="1571625" y="3983038"/>
          <p14:tracePt t="87042" x="1581150" y="4044950"/>
          <p14:tracePt t="87058" x="1598613" y="4108450"/>
          <p14:tracePt t="87075" x="1608138" y="4116388"/>
          <p14:tracePt t="87092" x="1608138" y="4125913"/>
          <p14:tracePt t="87125" x="1608138" y="4135438"/>
          <p14:tracePt t="87179" x="1608138" y="4125913"/>
          <p14:tracePt t="87191" x="1608138" y="4071938"/>
          <p14:tracePt t="87202" x="1608138" y="4000500"/>
          <p14:tracePt t="87214" x="1608138" y="3902075"/>
          <p14:tracePt t="87227" x="1608138" y="3805238"/>
          <p14:tracePt t="87243" x="1608138" y="3733800"/>
          <p14:tracePt t="87260" x="1608138" y="3679825"/>
          <p14:tracePt t="87277" x="1608138" y="3635375"/>
          <p14:tracePt t="87293" x="1608138" y="3616325"/>
          <p14:tracePt t="87311" x="1608138" y="3608388"/>
          <p14:tracePt t="87343" x="1598613" y="3608388"/>
          <p14:tracePt t="87383" x="1598613" y="3625850"/>
          <p14:tracePt t="87406" x="1598613" y="3635375"/>
          <p14:tracePt t="87430" x="1598613" y="3652838"/>
          <p14:tracePt t="87443" x="1608138" y="3697288"/>
          <p14:tracePt t="87454" x="1608138" y="3751263"/>
          <p14:tracePt t="87466" x="1608138" y="3805238"/>
          <p14:tracePt t="87479" x="1608138" y="3857625"/>
          <p14:tracePt t="87494" x="1608138" y="3902075"/>
          <p14:tracePt t="87510" x="1608138" y="3956050"/>
          <p14:tracePt t="87527" x="1608138" y="4054475"/>
          <p14:tracePt t="87544" x="1608138" y="4071938"/>
          <p14:tracePt t="87562" x="1625600" y="4135438"/>
          <p14:tracePt t="87577" x="1625600" y="4179888"/>
          <p14:tracePt t="87592" x="1633538" y="4187825"/>
          <p14:tracePt t="87609" x="1643063" y="4206875"/>
          <p14:tracePt t="87625" x="1660525" y="4241800"/>
          <p14:tracePt t="87643" x="1670050" y="4251325"/>
          <p14:tracePt t="87659" x="1741488" y="4313238"/>
          <p14:tracePt t="89274" x="1724025" y="4313238"/>
          <p14:tracePt t="89286" x="1687513" y="4330700"/>
          <p14:tracePt t="89297" x="1643063" y="4340225"/>
          <p14:tracePt t="89310" x="1625600" y="4340225"/>
          <p14:tracePt t="89326" x="1598613" y="4340225"/>
          <p14:tracePt t="89342" x="1544638" y="4340225"/>
          <p14:tracePt t="89359" x="1455738" y="4340225"/>
          <p14:tracePt t="89376" x="1401763" y="4340225"/>
          <p14:tracePt t="89392" x="1347788" y="4340225"/>
          <p14:tracePt t="89410" x="1285875" y="4313238"/>
          <p14:tracePt t="89426" x="1258888" y="4295775"/>
          <p14:tracePt t="89442" x="1214438" y="4286250"/>
          <p14:tracePt t="89459" x="1187450" y="4278313"/>
          <p14:tracePt t="89475" x="1160463" y="4278313"/>
          <p14:tracePt t="89492" x="1098550" y="4259263"/>
          <p14:tracePt t="89509" x="1081088" y="4259263"/>
          <p14:tracePt t="89525" x="1071563" y="4259263"/>
          <p14:tracePt t="89542" x="1062038" y="4259263"/>
          <p14:tracePt t="89575" x="1062038" y="4251325"/>
          <p14:tracePt t="89648" x="1071563" y="4251325"/>
          <p14:tracePt t="89684" x="1081088" y="4251325"/>
          <p14:tracePt t="89708" x="1089025" y="4251325"/>
          <p14:tracePt t="89732" x="1098550" y="4251325"/>
          <p14:tracePt t="89745" x="1125538" y="4251325"/>
          <p14:tracePt t="89757" x="1143000" y="4251325"/>
          <p14:tracePt t="89769" x="1152525" y="4251325"/>
          <p14:tracePt t="89782" x="1179513" y="4251325"/>
          <p14:tracePt t="89796" x="1187450" y="4251325"/>
          <p14:tracePt t="89809" x="1196975" y="4251325"/>
          <p14:tracePt t="89826" x="1204913" y="4251325"/>
          <p14:tracePt t="89842" x="1223963" y="4241800"/>
          <p14:tracePt t="89859" x="1241425" y="4241800"/>
          <p14:tracePt t="89878" x="1250950" y="4241800"/>
          <p14:tracePt t="89893" x="1268413" y="4241800"/>
          <p14:tracePt t="89929" x="1285875" y="4241800"/>
          <p14:tracePt t="89960" x="1295400" y="4241800"/>
          <p14:tracePt t="89977" x="1330325" y="4241800"/>
          <p14:tracePt t="89994" x="1339850" y="4241800"/>
          <p14:tracePt t="90011" x="1366838" y="4241800"/>
          <p14:tracePt t="90026" x="1384300" y="4241800"/>
          <p14:tracePt t="90043" x="1393825" y="4241800"/>
          <p14:tracePt t="90060" x="1438275" y="4241800"/>
          <p14:tracePt t="90075" x="1473200" y="4241800"/>
          <p14:tracePt t="90092" x="1509713" y="4241800"/>
          <p14:tracePt t="90109" x="1625600" y="4224338"/>
          <p14:tracePt t="90125" x="1660525" y="4224338"/>
          <p14:tracePt t="90142" x="1687513" y="4214813"/>
          <p14:tracePt t="90159" x="1714500" y="4214813"/>
          <p14:tracePt t="90176" x="1724025" y="4214813"/>
          <p14:tracePt t="90192" x="1741488" y="4214813"/>
          <p14:tracePt t="90209" x="1751013" y="4206875"/>
          <p14:tracePt t="90242" x="1776413" y="4206875"/>
          <p14:tracePt t="90259" x="1812925" y="4197350"/>
          <p14:tracePt t="90275" x="1847850" y="4197350"/>
          <p14:tracePt t="90292" x="1928813" y="4197350"/>
          <p14:tracePt t="90309" x="1965325" y="4179888"/>
          <p14:tracePt t="90326" x="2044700" y="4179888"/>
          <p14:tracePt t="90342" x="2081213" y="4179888"/>
          <p14:tracePt t="90359" x="2125663" y="4170363"/>
          <p14:tracePt t="90375" x="2170113" y="4170363"/>
          <p14:tracePt t="90392" x="2187575" y="4152900"/>
          <p14:tracePt t="90409" x="2214563" y="4152900"/>
          <p14:tracePt t="90425" x="2251075" y="4143375"/>
          <p14:tracePt t="90442" x="2268538" y="4135438"/>
          <p14:tracePt t="90459" x="2295525" y="4125913"/>
          <p14:tracePt t="90476" x="2303463" y="4108450"/>
          <p14:tracePt t="90492" x="2312988" y="4108450"/>
          <p14:tracePt t="90509" x="2330450" y="4098925"/>
          <p14:tracePt t="90525" x="2339975" y="4098925"/>
          <p14:tracePt t="90543" x="2366963" y="4090988"/>
          <p14:tracePt t="90559" x="2374900" y="4090988"/>
          <p14:tracePt t="90575" x="2384425" y="4081463"/>
          <p14:tracePt t="90592" x="2393950" y="4081463"/>
          <p14:tracePt t="90625" x="2393950" y="4071938"/>
          <p14:tracePt t="90642" x="2393950" y="4064000"/>
          <p14:tracePt t="90659" x="2393950" y="4054475"/>
          <p14:tracePt t="90675" x="2366963" y="4019550"/>
          <p14:tracePt t="90692" x="2330450" y="3992563"/>
          <p14:tracePt t="90711" x="2108200" y="3911600"/>
          <p14:tracePt t="90727" x="2000250" y="3857625"/>
          <p14:tracePt t="90744" x="1919288" y="3822700"/>
          <p14:tracePt t="90760" x="1839913" y="3795713"/>
          <p14:tracePt t="90777" x="1822450" y="3786188"/>
          <p14:tracePt t="90795" x="1795463" y="3786188"/>
          <p14:tracePt t="90809" x="1776413" y="3778250"/>
          <p14:tracePt t="90827" x="1741488" y="3778250"/>
          <p14:tracePt t="90844" x="1660525" y="3759200"/>
          <p14:tracePt t="90860" x="1633538" y="3751263"/>
          <p14:tracePt t="90877" x="1598613" y="3751263"/>
          <p14:tracePt t="90894" x="1562100" y="3741738"/>
          <p14:tracePt t="90910" x="1554163" y="3741738"/>
          <p14:tracePt t="90927" x="1536700" y="3741738"/>
          <p14:tracePt t="90945" x="1473200" y="3741738"/>
          <p14:tracePt t="90959" x="1446213" y="3741738"/>
          <p14:tracePt t="90976" x="1411288" y="3741738"/>
          <p14:tracePt t="90992" x="1347788" y="3741738"/>
          <p14:tracePt t="91009" x="1330325" y="3741738"/>
          <p14:tracePt t="91026" x="1303338" y="3741738"/>
          <p14:tracePt t="91042" x="1285875" y="3741738"/>
          <p14:tracePt t="91059" x="1276350" y="3741738"/>
          <p14:tracePt t="91076" x="1214438" y="3741738"/>
          <p14:tracePt t="91092" x="1196975" y="3741738"/>
          <p14:tracePt t="91109" x="1179513" y="3751263"/>
          <p14:tracePt t="91126" x="1160463" y="3751263"/>
          <p14:tracePt t="91142" x="1152525" y="3751263"/>
          <p14:tracePt t="91159" x="1143000" y="3759200"/>
          <p14:tracePt t="91176" x="1108075" y="3778250"/>
          <p14:tracePt t="91192" x="1098550" y="3778250"/>
          <p14:tracePt t="91210" x="1081088" y="3795713"/>
          <p14:tracePt t="91226" x="1071563" y="3795713"/>
          <p14:tracePt t="91242" x="1054100" y="3813175"/>
          <p14:tracePt t="91259" x="1009650" y="3867150"/>
          <p14:tracePt t="91276" x="990600" y="3911600"/>
          <p14:tracePt t="91293" x="938213" y="4000500"/>
          <p14:tracePt t="91310" x="928688" y="4064000"/>
          <p14:tracePt t="91327" x="901700" y="4098925"/>
          <p14:tracePt t="91343" x="884238" y="4143375"/>
          <p14:tracePt t="91360" x="874713" y="4170363"/>
          <p14:tracePt t="91378" x="874713" y="4214813"/>
          <p14:tracePt t="91393" x="874713" y="4241800"/>
          <p14:tracePt t="91410" x="874713" y="4251325"/>
          <p14:tracePt t="91427" x="874713" y="4313238"/>
          <p14:tracePt t="91443" x="893763" y="4330700"/>
          <p14:tracePt t="91461" x="928688" y="4384675"/>
          <p14:tracePt t="91477" x="938213" y="4394200"/>
          <p14:tracePt t="91493" x="955675" y="4411663"/>
          <p14:tracePt t="91510" x="982663" y="4429125"/>
          <p14:tracePt t="91526" x="990600" y="4429125"/>
          <p14:tracePt t="91542" x="1000125" y="4438650"/>
          <p14:tracePt t="91559" x="1017588" y="4448175"/>
          <p14:tracePt t="91576" x="1027113" y="4448175"/>
          <p14:tracePt t="91593" x="1062038" y="4456113"/>
          <p14:tracePt t="91609" x="1089025" y="4473575"/>
          <p14:tracePt t="91626" x="1108075" y="4473575"/>
          <p14:tracePt t="91629" x="1143000" y="4473575"/>
          <p14:tracePt t="91643" x="1204913" y="4483100"/>
          <p14:tracePt t="91659" x="1276350" y="4483100"/>
          <p14:tracePt t="91678" x="1347788" y="4483100"/>
          <p14:tracePt t="91693" x="1401763" y="4483100"/>
          <p14:tracePt t="91709" x="1446213" y="4483100"/>
          <p14:tracePt t="91726" x="1517650" y="4483100"/>
          <p14:tracePt t="91743" x="1562100" y="4483100"/>
          <p14:tracePt t="91760" x="1598613" y="4483100"/>
          <p14:tracePt t="91776" x="1670050" y="4483100"/>
          <p14:tracePt t="91793" x="1714500" y="4483100"/>
          <p14:tracePt t="91811" x="1776413" y="4483100"/>
          <p14:tracePt t="91826" x="1812925" y="4483100"/>
          <p14:tracePt t="91843" x="1847850" y="4483100"/>
          <p14:tracePt t="91860" x="1928813" y="4483100"/>
          <p14:tracePt t="91876" x="1965325" y="4483100"/>
          <p14:tracePt t="91894" x="2017713" y="4483100"/>
          <p14:tracePt t="91911" x="2108200" y="4483100"/>
          <p14:tracePt t="91928" x="2143125" y="4483100"/>
          <p14:tracePt t="91943" x="2170113" y="4483100"/>
          <p14:tracePt t="91959" x="2214563" y="4483100"/>
          <p14:tracePt t="91976" x="2241550" y="4483100"/>
          <p14:tracePt t="91993" x="2251075" y="4483100"/>
          <p14:tracePt t="92009" x="2268538" y="4483100"/>
          <p14:tracePt t="92026" x="2276475" y="4483100"/>
          <p14:tracePt t="92044" x="2312988" y="4483100"/>
          <p14:tracePt t="92060" x="2322513" y="4483100"/>
          <p14:tracePt t="92076" x="2330450" y="4492625"/>
          <p14:tracePt t="94940" x="2286000" y="4527550"/>
          <p14:tracePt t="94952" x="2224088" y="4572000"/>
          <p14:tracePt t="94964" x="2143125" y="4625975"/>
          <p14:tracePt t="94978" x="2062163" y="4679950"/>
          <p14:tracePt t="94994" x="2000250" y="4724400"/>
          <p14:tracePt t="95011" x="1938338" y="4751388"/>
          <p14:tracePt t="95028" x="1776413" y="4849813"/>
          <p14:tracePt t="95044" x="1687513" y="4902200"/>
          <p14:tracePt t="95063" x="1536700" y="4973638"/>
          <p14:tracePt t="95078" x="1482725" y="5010150"/>
          <p14:tracePt t="95094" x="1438275" y="5019675"/>
          <p14:tracePt t="95112" x="1374775" y="5045075"/>
          <p14:tracePt t="95128" x="1366838" y="5054600"/>
          <p14:tracePt t="95144" x="1339850" y="5054600"/>
          <p14:tracePt t="95161" x="1322388" y="5054600"/>
          <p14:tracePt t="95178" x="1312863" y="5054600"/>
          <p14:tracePt t="95196" x="1295400" y="5054600"/>
          <p14:tracePt t="95302" x="1303338" y="5054600"/>
          <p14:tracePt t="95314" x="1357313" y="5054600"/>
          <p14:tracePt t="95327" x="1428750" y="5072063"/>
          <p14:tracePt t="95338" x="1509713" y="5072063"/>
          <p14:tracePt t="95350" x="1625600" y="5072063"/>
          <p14:tracePt t="95362" x="1724025" y="5072063"/>
          <p14:tracePt t="95376" x="1803400" y="5091113"/>
          <p14:tracePt t="95393" x="1874838" y="5091113"/>
          <p14:tracePt t="95411" x="2000250" y="5099050"/>
          <p14:tracePt t="95426" x="2062163" y="5116513"/>
          <p14:tracePt t="95443" x="2116138" y="5116513"/>
          <p14:tracePt t="95459" x="2205038" y="5126038"/>
          <p14:tracePt t="95477" x="2259013" y="5143500"/>
          <p14:tracePt t="95495" x="2339975" y="5153025"/>
          <p14:tracePt t="99740" x="2347913" y="5153025"/>
          <p14:tracePt t="99751" x="2357438" y="5162550"/>
          <p14:tracePt t="99764" x="2366963" y="5162550"/>
          <p14:tracePt t="99780" x="2374900" y="5170488"/>
          <p14:tracePt t="99795" x="2384425" y="5170488"/>
          <p14:tracePt t="99810" x="2401888" y="5187950"/>
          <p14:tracePt t="99827" x="2428875" y="5224463"/>
          <p14:tracePt t="99843" x="2446338" y="5233988"/>
          <p14:tracePt t="99860" x="2465388" y="5241925"/>
          <p14:tracePt t="99877" x="2482850" y="5259388"/>
          <p14:tracePt t="99893" x="2490788" y="5268913"/>
          <p14:tracePt t="99910" x="2509838" y="5278438"/>
          <p14:tracePt t="99927" x="2517775" y="5278438"/>
          <p14:tracePt t="99943" x="2527300" y="5295900"/>
          <p14:tracePt t="99960" x="2536825" y="5295900"/>
          <p14:tracePt t="99978" x="2536825" y="5305425"/>
          <p14:tracePt t="99996" x="2544763" y="5305425"/>
          <p14:tracePt t="100011" x="2544763" y="5313363"/>
          <p14:tracePt t="100028" x="2554288" y="5313363"/>
          <p14:tracePt t="100045" x="2562225" y="5322888"/>
          <p14:tracePt t="100068" x="2589213" y="5330825"/>
          <p14:tracePt t="100092" x="2598738" y="5340350"/>
          <p14:tracePt t="100104" x="2608263" y="5340350"/>
          <p14:tracePt t="100164" x="2616200" y="5340350"/>
          <p14:tracePt t="100188" x="2616200" y="5357813"/>
          <p14:tracePt t="100284" x="2625725" y="5357813"/>
          <p14:tracePt t="100308" x="2652713" y="5357813"/>
          <p14:tracePt t="100320" x="2670175" y="5357813"/>
          <p14:tracePt t="100332" x="2697163" y="5349875"/>
          <p14:tracePt t="100345" x="2705100" y="5349875"/>
          <p14:tracePt t="100361" x="2714625" y="5340350"/>
          <p14:tracePt t="100377" x="2732088" y="5340350"/>
          <p14:tracePt t="100404" x="2741613" y="5330825"/>
          <p14:tracePt t="100623" x="2751138" y="5330825"/>
          <p14:tracePt t="100659" x="2759075" y="5330825"/>
          <p14:tracePt t="100719" x="2768600" y="5340350"/>
          <p14:tracePt t="100794" x="2776538" y="5340350"/>
          <p14:tracePt t="119715" x="2741613" y="5340350"/>
          <p14:tracePt t="119726" x="2687638" y="5340350"/>
          <p14:tracePt t="119739" x="2633663" y="5340350"/>
          <p14:tracePt t="119750" x="2608263" y="5340350"/>
          <p14:tracePt t="119764" x="2571750" y="5340350"/>
          <p14:tracePt t="119781" x="2554288" y="5340350"/>
          <p14:tracePt t="119799" x="2517775" y="5340350"/>
          <p14:tracePt t="119813" x="2509838" y="5340350"/>
          <p14:tracePt t="119954" x="2536825" y="5357813"/>
          <p14:tracePt t="119967" x="2571750" y="5367338"/>
          <p14:tracePt t="119980" x="2625725" y="5394325"/>
          <p14:tracePt t="119992" x="2705100" y="5429250"/>
          <p14:tracePt t="120004" x="2786063" y="5448300"/>
          <p14:tracePt t="120017" x="2884488" y="5456238"/>
          <p14:tracePt t="120030" x="2965450" y="5473700"/>
          <p14:tracePt t="120047" x="3036888" y="5473700"/>
          <p14:tracePt t="120064" x="3081338" y="5492750"/>
          <p14:tracePt t="120081" x="3098800" y="5492750"/>
          <p14:tracePt t="120097" x="3098800" y="5500688"/>
          <p14:tracePt t="120130" x="3071813" y="5500688"/>
          <p14:tracePt t="120149" x="2946400" y="5500688"/>
          <p14:tracePt t="120164" x="2822575" y="5492750"/>
          <p14:tracePt t="120181" x="2724150" y="5473700"/>
          <p14:tracePt t="120198" x="2473325" y="5402263"/>
          <p14:tracePt t="120214" x="2393950" y="5384800"/>
          <p14:tracePt t="120233" x="2303463" y="5376863"/>
          <p14:tracePt t="120248" x="2286000" y="5357813"/>
          <p14:tracePt t="120264" x="2276475" y="5357813"/>
          <p14:tracePt t="120328" x="2295525" y="5357813"/>
          <p14:tracePt t="120340" x="2303463" y="5357813"/>
          <p14:tracePt t="120352" x="2347913" y="5357813"/>
          <p14:tracePt t="120365" x="2419350" y="5357813"/>
          <p14:tracePt t="120380" x="2517775" y="5357813"/>
          <p14:tracePt t="120396" x="2633663" y="5357813"/>
          <p14:tracePt t="120412" x="2732088" y="5357813"/>
          <p14:tracePt t="120429" x="2884488" y="5357813"/>
          <p14:tracePt t="120446" x="2919413" y="5357813"/>
          <p14:tracePt t="120462" x="2938463" y="5357813"/>
          <p14:tracePt t="120496" x="2955925" y="5357813"/>
          <p14:tracePt t="120512" x="2946400" y="5349875"/>
          <p14:tracePt t="120529" x="2928938" y="5349875"/>
          <p14:tracePt t="120546" x="2732088" y="5322888"/>
          <p14:tracePt t="120563" x="2633663" y="5305425"/>
          <p14:tracePt t="120580" x="2490788" y="5286375"/>
          <p14:tracePt t="120597" x="2241550" y="5251450"/>
          <p14:tracePt t="120613" x="2143125" y="5233988"/>
          <p14:tracePt t="120630" x="2089150" y="5214938"/>
          <p14:tracePt t="120647" x="2036763" y="5214938"/>
          <p14:tracePt t="120663" x="2027238" y="5214938"/>
          <p14:tracePt t="120718" x="2036763" y="5214938"/>
          <p14:tracePt t="120730" x="2044700" y="5214938"/>
          <p14:tracePt t="120741" x="2062163" y="5224463"/>
          <p14:tracePt t="120754" x="2098675" y="5233988"/>
          <p14:tracePt t="120766" x="2133600" y="5241925"/>
          <p14:tracePt t="120779" x="2205038" y="5278438"/>
          <p14:tracePt t="120796" x="2251075" y="5286375"/>
          <p14:tracePt t="120812" x="2303463" y="5305425"/>
          <p14:tracePt t="120829" x="2384425" y="5313363"/>
          <p14:tracePt t="120846" x="2401888" y="5330825"/>
          <p14:tracePt t="120863" x="2428875" y="5330825"/>
          <p14:tracePt t="120879" x="2438400" y="53308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Multi-Level Caches</a:t>
            </a:r>
            <a:endParaRPr lang="ru-RU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853440"/>
            <a:ext cx="8229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>
                <a:solidFill>
                  <a:sysClr val="windowText" lastClr="000000"/>
                </a:solidFill>
              </a:rPr>
              <a:t>L1 cache: </a:t>
            </a:r>
            <a:r>
              <a:rPr lang="it-IT" sz="2000" dirty="0" smtClean="0">
                <a:solidFill>
                  <a:sysClr val="windowText" lastClr="000000"/>
                </a:solidFill>
              </a:rPr>
              <a:t>AMAT ≈ </a:t>
            </a:r>
            <a:r>
              <a:rPr lang="it-IT" sz="2000" dirty="0">
                <a:solidFill>
                  <a:sysClr val="windowText" lastClr="000000"/>
                </a:solidFill>
              </a:rPr>
              <a:t>HitTimeL1 + MissRateL1 * </a:t>
            </a:r>
            <a:r>
              <a:rPr lang="it-IT" sz="2000" dirty="0" smtClean="0">
                <a:solidFill>
                  <a:sysClr val="windowText" lastClr="000000"/>
                </a:solidFill>
              </a:rPr>
              <a:t>MissPenaltyL1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>
              <a:spcBef>
                <a:spcPts val="1200"/>
              </a:spcBef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L2 </a:t>
            </a:r>
            <a:r>
              <a:rPr lang="en-US" sz="2400" noProof="0" dirty="0" smtClean="0"/>
              <a:t>r</a:t>
            </a:r>
            <a:r>
              <a:rPr lang="en-US" sz="2400" dirty="0" smtClean="0"/>
              <a:t>educes </a:t>
            </a:r>
            <a:r>
              <a:rPr lang="en-US" sz="2400" dirty="0"/>
              <a:t>L1 </a:t>
            </a:r>
            <a:r>
              <a:rPr lang="en-US" sz="2400" dirty="0" smtClean="0"/>
              <a:t>miss </a:t>
            </a:r>
            <a:r>
              <a:rPr lang="en-US" sz="2400" dirty="0"/>
              <a:t>penalty – saves access to </a:t>
            </a:r>
            <a:r>
              <a:rPr lang="en-US" sz="2400" dirty="0" smtClean="0"/>
              <a:t>memory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Now, on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L1 miss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we access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L2, but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not memory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MissPenaltyL1 ≈ HitTimeL2 + MissRateL2 * MissPenaltyL2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ysClr val="windowText" lastClr="000000"/>
                </a:solidFill>
              </a:rPr>
              <a:t>L2 Cache is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larger (better 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HitRate</a:t>
            </a:r>
            <a:r>
              <a:rPr lang="en-US" sz="2400" dirty="0" smtClean="0">
                <a:solidFill>
                  <a:sysClr val="windowText" lastClr="000000"/>
                </a:solidFill>
              </a:rPr>
              <a:t>), </a:t>
            </a:r>
            <a:r>
              <a:rPr lang="en-US" sz="2400" dirty="0">
                <a:solidFill>
                  <a:sysClr val="windowText" lastClr="000000"/>
                </a:solidFill>
              </a:rPr>
              <a:t>but has higher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latency</a:t>
            </a:r>
            <a:endParaRPr lang="en-US" sz="2400" dirty="0">
              <a:solidFill>
                <a:sysClr val="windowText" lastClr="000000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610" y="3800311"/>
            <a:ext cx="6509518" cy="25396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1295400" y="4815840"/>
            <a:ext cx="5090160" cy="7620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95400" y="5587525"/>
            <a:ext cx="5090160" cy="462755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95400" y="6050280"/>
            <a:ext cx="5090160" cy="462755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1688094"/>
      </p:ext>
    </p:extLst>
  </p:cSld>
  <p:clrMapOvr>
    <a:masterClrMapping/>
  </p:clrMapOvr>
  <p:transition advTm="4337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</p:bldLst>
  </p:timing>
  <p:extLst>
    <p:ext uri="{3A86A75C-4F4B-4683-9AE1-C65F6400EC91}">
      <p14:laserTraceLst xmlns:p14="http://schemas.microsoft.com/office/powerpoint/2010/main">
        <p14:tracePtLst>
          <p14:tracePt t="29967" x="2347913" y="5367338"/>
          <p14:tracePt t="29979" x="2197100" y="5429250"/>
          <p14:tracePt t="29992" x="2044700" y="5483225"/>
          <p14:tracePt t="30004" x="1919288" y="5519738"/>
          <p14:tracePt t="30018" x="1776413" y="5537200"/>
          <p14:tracePt t="30041" x="1482725" y="5527675"/>
          <p14:tracePt t="30055" x="1347788" y="5448300"/>
          <p14:tracePt t="30069" x="1214438" y="5340350"/>
          <p14:tracePt t="30085" x="1098550" y="5180013"/>
          <p14:tracePt t="30102" x="901700" y="4805363"/>
          <p14:tracePt t="30118" x="866775" y="4616450"/>
          <p14:tracePt t="30135" x="847725" y="4402138"/>
          <p14:tracePt t="30152" x="893763" y="4108450"/>
          <p14:tracePt t="30168" x="946150" y="3973513"/>
          <p14:tracePt t="30185" x="1044575" y="3849688"/>
          <p14:tracePt t="30189" x="1133475" y="3714750"/>
          <p14:tracePt t="30202" x="1295400" y="3598863"/>
          <p14:tracePt t="30218" x="1465263" y="3482975"/>
          <p14:tracePt t="30235" x="1670050" y="3384550"/>
          <p14:tracePt t="30252" x="2438400" y="3135313"/>
          <p14:tracePt t="30268" x="2670175" y="3089275"/>
          <p14:tracePt t="30285" x="2847975" y="3054350"/>
          <p14:tracePt t="30304" x="3062288" y="3036888"/>
          <p14:tracePt t="30319" x="3116263" y="3036888"/>
          <p14:tracePt t="30334" x="3143250" y="3036888"/>
          <p14:tracePt t="30350" x="3152775" y="3063875"/>
          <p14:tracePt t="30367" x="3152775" y="3081338"/>
          <p14:tracePt t="30383" x="3081338" y="3143250"/>
          <p14:tracePt t="30400" x="2732088" y="3278188"/>
          <p14:tracePt t="30417" x="2490788" y="3322638"/>
          <p14:tracePt t="30434" x="2259013" y="3322638"/>
          <p14:tracePt t="30450" x="1847850" y="3251200"/>
          <p14:tracePt t="30467" x="1714500" y="3116263"/>
          <p14:tracePt t="30484" x="1616075" y="2965450"/>
          <p14:tracePt t="30500" x="1581150" y="2554288"/>
          <p14:tracePt t="30517" x="1670050" y="2401888"/>
          <p14:tracePt t="30534" x="1776413" y="2268538"/>
          <p14:tracePt t="30835" x="1847850" y="2206625"/>
          <p14:tracePt t="30846" x="1955800" y="2116138"/>
          <p14:tracePt t="30858" x="2089150" y="2017713"/>
          <p14:tracePt t="30871" x="2241550" y="1920875"/>
          <p14:tracePt t="30885" x="2393950" y="1849438"/>
          <p14:tracePt t="30901" x="2544763" y="1795463"/>
          <p14:tracePt t="30919" x="2795588" y="1679575"/>
          <p14:tracePt t="30935" x="2874963" y="1652588"/>
          <p14:tracePt t="30952" x="2919413" y="1625600"/>
          <p14:tracePt t="30968" x="2946400" y="1616075"/>
          <p14:tracePt t="30985" x="2955925" y="1616075"/>
          <p14:tracePt t="31018" x="2955925" y="1598613"/>
          <p14:tracePt t="31039" x="2946400" y="1598613"/>
          <p14:tracePt t="31053" x="2857500" y="1571625"/>
          <p14:tracePt t="31068" x="2705100" y="1554163"/>
          <p14:tracePt t="31085" x="2517775" y="1536700"/>
          <p14:tracePt t="31102" x="2197100" y="1419225"/>
          <p14:tracePt t="31118" x="2062163" y="1366838"/>
          <p14:tracePt t="31137" x="1857375" y="1295400"/>
          <p14:tracePt t="31152" x="1803400" y="1268413"/>
          <p14:tracePt t="31169" x="1741488" y="1250950"/>
          <p14:tracePt t="31186" x="1724025" y="1231900"/>
          <p14:tracePt t="31209" x="1724025" y="1223963"/>
          <p14:tracePt t="31258" x="1751013" y="1214438"/>
          <p14:tracePt t="31271" x="1822450" y="1214438"/>
          <p14:tracePt t="31285" x="1919288" y="1196975"/>
          <p14:tracePt t="31296" x="2044700" y="1196975"/>
          <p14:tracePt t="31308" x="2187575" y="1204913"/>
          <p14:tracePt t="31321" x="2312988" y="1223963"/>
          <p14:tracePt t="31335" x="2384425" y="1241425"/>
          <p14:tracePt t="31352" x="2428875" y="1250950"/>
          <p14:tracePt t="31368" x="2455863" y="1258888"/>
          <p14:tracePt t="31385" x="2455863" y="1276350"/>
          <p14:tracePt t="31404" x="2446338" y="1276350"/>
          <p14:tracePt t="31418" x="2419350" y="1276350"/>
          <p14:tracePt t="31435" x="2322513" y="1285875"/>
          <p14:tracePt t="31452" x="1990725" y="1285875"/>
          <p14:tracePt t="31468" x="1847850" y="1285875"/>
          <p14:tracePt t="31487" x="1598613" y="1258888"/>
          <p14:tracePt t="31502" x="1544638" y="1231900"/>
          <p14:tracePt t="31519" x="1517650" y="1223963"/>
          <p14:tracePt t="31536" x="1500188" y="1214438"/>
          <p14:tracePt t="31572" x="1500188" y="1196975"/>
          <p14:tracePt t="31586" x="1509713" y="1196975"/>
          <p14:tracePt t="31603" x="1581150" y="1187450"/>
          <p14:tracePt t="31620" x="1758950" y="1169988"/>
          <p14:tracePt t="31635" x="1874838" y="1169988"/>
          <p14:tracePt t="31651" x="2000250" y="1169988"/>
          <p14:tracePt t="31668" x="2197100" y="1179513"/>
          <p14:tracePt t="31684" x="2295525" y="1196975"/>
          <p14:tracePt t="31700" x="2374900" y="1223963"/>
          <p14:tracePt t="31717" x="2509838" y="1258888"/>
          <p14:tracePt t="31734" x="2544763" y="1268413"/>
          <p14:tracePt t="31750" x="2571750" y="1268413"/>
          <p14:tracePt t="31767" x="2581275" y="1268413"/>
          <p14:tracePt t="31800" x="2562225" y="1268413"/>
          <p14:tracePt t="31817" x="2490788" y="1268413"/>
          <p14:tracePt t="31834" x="2295525" y="1258888"/>
          <p14:tracePt t="31850" x="2179638" y="1241425"/>
          <p14:tracePt t="31867" x="2027238" y="1223963"/>
          <p14:tracePt t="31885" x="1803400" y="1169988"/>
          <p14:tracePt t="31902" x="1751013" y="1169988"/>
          <p14:tracePt t="31918" x="1687513" y="1152525"/>
          <p14:tracePt t="31935" x="1679575" y="1152525"/>
          <p14:tracePt t="31952" x="1670050" y="1152525"/>
          <p14:tracePt t="31968" x="1670050" y="1133475"/>
          <p14:tracePt t="32036" x="1679575" y="1133475"/>
          <p14:tracePt t="32049" x="1687513" y="1133475"/>
          <p14:tracePt t="32060" x="1697038" y="1133475"/>
          <p14:tracePt t="32072" x="1731963" y="1133475"/>
          <p14:tracePt t="32085" x="1768475" y="1133475"/>
          <p14:tracePt t="32100" x="1812925" y="1133475"/>
          <p14:tracePt t="32117" x="1866900" y="1143000"/>
          <p14:tracePt t="32134" x="1911350" y="1152525"/>
          <p14:tracePt t="32150" x="1919288" y="1152525"/>
          <p14:tracePt t="32167" x="1919288" y="1160463"/>
          <p14:tracePt t="32184" x="1928813" y="1160463"/>
          <p14:tracePt t="32244" x="1919288" y="1160463"/>
          <p14:tracePt t="32256" x="1911350" y="1160463"/>
          <p14:tracePt t="32280" x="1901825" y="1160463"/>
          <p14:tracePt t="32293" x="1874838" y="1152525"/>
          <p14:tracePt t="32305" x="1839913" y="1143000"/>
          <p14:tracePt t="32317" x="1812925" y="1125538"/>
          <p14:tracePt t="32328" x="1803400" y="1116013"/>
          <p14:tracePt t="32341" x="1795463" y="1108075"/>
          <p14:tracePt t="32436" x="1803400" y="1108075"/>
          <p14:tracePt t="32447" x="1839913" y="1108075"/>
          <p14:tracePt t="32459" x="1874838" y="1108075"/>
          <p14:tracePt t="32471" x="1938338" y="1125538"/>
          <p14:tracePt t="32484" x="1990725" y="1143000"/>
          <p14:tracePt t="32500" x="2044700" y="1152525"/>
          <p14:tracePt t="32517" x="2071688" y="1169988"/>
          <p14:tracePt t="32534" x="2098675" y="1179513"/>
          <p14:tracePt t="32567" x="2116138" y="1179513"/>
          <p14:tracePt t="32688" x="2125663" y="1187450"/>
          <p14:tracePt t="32701" x="2133600" y="1187450"/>
          <p14:tracePt t="32712" x="2143125" y="1187450"/>
          <p14:tracePt t="32724" x="2152650" y="1196975"/>
          <p14:tracePt t="32736" x="2160588" y="1196975"/>
          <p14:tracePt t="32750" x="2170113" y="1204913"/>
          <p14:tracePt t="32767" x="2187575" y="1204913"/>
          <p14:tracePt t="32785" x="2205038" y="1214438"/>
          <p14:tracePt t="32800" x="2214563" y="1214438"/>
          <p14:tracePt t="32818" x="2224088" y="1214438"/>
          <p14:tracePt t="32835" x="2241550" y="1214438"/>
          <p14:tracePt t="32868" x="2251075" y="1214438"/>
          <p14:tracePt t="32885" x="2268538" y="1214438"/>
          <p14:tracePt t="32906" x="2276475" y="1223963"/>
          <p14:tracePt t="32919" x="2286000" y="1223963"/>
          <p14:tracePt t="32935" x="2303463" y="1223963"/>
          <p14:tracePt t="32952" x="2312988" y="1223963"/>
          <p14:tracePt t="32969" x="2347913" y="1223963"/>
          <p14:tracePt t="32985" x="2366963" y="1241425"/>
          <p14:tracePt t="33004" x="2419350" y="1241425"/>
          <p14:tracePt t="33018" x="2455863" y="1250950"/>
          <p14:tracePt t="33035" x="2490788" y="1250950"/>
          <p14:tracePt t="33052" x="2571750" y="1276350"/>
          <p14:tracePt t="33068" x="2598738" y="1276350"/>
          <p14:tracePt t="33085" x="2616200" y="1276350"/>
          <p14:tracePt t="33102" x="2633663" y="1285875"/>
          <p14:tracePt t="33118" x="2652713" y="1285875"/>
          <p14:tracePt t="33152" x="2670175" y="1285875"/>
          <p14:tracePt t="33168" x="2687638" y="1285875"/>
          <p14:tracePt t="33184" x="2697163" y="1285875"/>
          <p14:tracePt t="33204" x="2714625" y="1285875"/>
          <p14:tracePt t="33218" x="2724150" y="1276350"/>
          <p14:tracePt t="33236" x="2732088" y="1276350"/>
          <p14:tracePt t="33252" x="2741613" y="1268413"/>
          <p14:tracePt t="33268" x="2741613" y="1258888"/>
          <p14:tracePt t="33286" x="2751138" y="1241425"/>
          <p14:tracePt t="33303" x="2759075" y="1231900"/>
          <p14:tracePt t="33335" x="2759075" y="1223963"/>
          <p14:tracePt t="33352" x="2759075" y="1214438"/>
          <p14:tracePt t="33371" x="2759075" y="1204913"/>
          <p14:tracePt t="33395" x="2759075" y="1196975"/>
          <p14:tracePt t="33419" x="2759075" y="1187450"/>
          <p14:tracePt t="33443" x="2759075" y="1179513"/>
          <p14:tracePt t="33454" x="2759075" y="1160463"/>
          <p14:tracePt t="33466" x="2751138" y="1125538"/>
          <p14:tracePt t="33478" x="2751138" y="1116013"/>
          <p14:tracePt t="33491" x="2741613" y="1098550"/>
          <p14:tracePt t="33503" x="2724150" y="1089025"/>
          <p14:tracePt t="33518" x="2724150" y="1081088"/>
          <p14:tracePt t="33535" x="2724150" y="1062038"/>
          <p14:tracePt t="33553" x="2714625" y="1044575"/>
          <p14:tracePt t="33586" x="2714625" y="1036638"/>
          <p14:tracePt t="33620" x="2714625" y="1027113"/>
          <p14:tracePt t="33634" x="2705100" y="1027113"/>
          <p14:tracePt t="33694" x="2697163" y="1017588"/>
          <p14:tracePt t="33717" x="2679700" y="1000125"/>
          <p14:tracePt t="33729" x="2660650" y="990600"/>
          <p14:tracePt t="33740" x="2643188" y="982663"/>
          <p14:tracePt t="33752" x="2608263" y="982663"/>
          <p14:tracePt t="33767" x="2562225" y="973138"/>
          <p14:tracePt t="33784" x="2536825" y="955675"/>
          <p14:tracePt t="33800" x="2490788" y="946150"/>
          <p14:tracePt t="33817" x="2482850" y="946150"/>
          <p14:tracePt t="33834" x="2473325" y="946150"/>
          <p14:tracePt t="33851" x="2455863" y="946150"/>
          <p14:tracePt t="33867" x="2438400" y="946150"/>
          <p14:tracePt t="33885" x="2411413" y="938213"/>
          <p14:tracePt t="33900" x="2374900" y="938213"/>
          <p14:tracePt t="33917" x="2330450" y="938213"/>
          <p14:tracePt t="33934" x="2268538" y="938213"/>
          <p14:tracePt t="33950" x="2251075" y="919163"/>
          <p14:tracePt t="33968" x="2205038" y="919163"/>
          <p14:tracePt t="33984" x="2187575" y="919163"/>
          <p14:tracePt t="34001" x="2179638" y="919163"/>
          <p14:tracePt t="34017" x="2170113" y="919163"/>
          <p14:tracePt t="34034" x="2160588" y="919163"/>
          <p14:tracePt t="34067" x="2152650" y="919163"/>
          <p14:tracePt t="34098" x="2143125" y="919163"/>
          <p14:tracePt t="34125" x="2133600" y="919163"/>
          <p14:tracePt t="34149" x="2125663" y="919163"/>
          <p14:tracePt t="34161" x="2108200" y="938213"/>
          <p14:tracePt t="34175" x="2098675" y="938213"/>
          <p14:tracePt t="34198" x="2089150" y="938213"/>
          <p14:tracePt t="34210" x="2081213" y="938213"/>
          <p14:tracePt t="34247" x="2071688" y="938213"/>
          <p14:tracePt t="34285" x="2062163" y="946150"/>
          <p14:tracePt t="34360" x="2062163" y="955675"/>
          <p14:tracePt t="34396" x="2062163" y="965200"/>
          <p14:tracePt t="34431" x="2062163" y="973138"/>
          <p14:tracePt t="34455" x="2054225" y="982663"/>
          <p14:tracePt t="34468" x="2054225" y="990600"/>
          <p14:tracePt t="34480" x="2054225" y="1009650"/>
          <p14:tracePt t="34492" x="2054225" y="1017588"/>
          <p14:tracePt t="34505" x="2036763" y="1017588"/>
          <p14:tracePt t="34519" x="2036763" y="1027113"/>
          <p14:tracePt t="34564" x="2036763" y="1036638"/>
          <p14:tracePt t="34626" x="2036763" y="1044575"/>
          <p14:tracePt t="34662" x="2044700" y="1044575"/>
          <p14:tracePt t="34698" x="2044700" y="1054100"/>
          <p14:tracePt t="34732" x="2054225" y="1054100"/>
          <p14:tracePt t="34756" x="2054225" y="1062038"/>
          <p14:tracePt t="34768" x="2062163" y="1071563"/>
          <p14:tracePt t="34780" x="2062163" y="1089025"/>
          <p14:tracePt t="34794" x="2062163" y="1098550"/>
          <p14:tracePt t="34806" x="2071688" y="1108075"/>
          <p14:tracePt t="34819" x="2071688" y="1116013"/>
          <p14:tracePt t="34835" x="2081213" y="1125538"/>
          <p14:tracePt t="34854" x="2089150" y="1143000"/>
          <p14:tracePt t="34869" x="2098675" y="1143000"/>
          <p14:tracePt t="34886" x="2098675" y="1160463"/>
          <p14:tracePt t="34902" x="2116138" y="1169988"/>
          <p14:tracePt t="34948" x="2125663" y="1169988"/>
          <p14:tracePt t="34960" x="2125663" y="1179513"/>
          <p14:tracePt t="34984" x="2133600" y="1187450"/>
          <p14:tracePt t="35020" x="2143125" y="1196975"/>
          <p14:tracePt t="35045" x="2152650" y="1196975"/>
          <p14:tracePt t="35069" x="2160588" y="1196975"/>
          <p14:tracePt t="35094" x="2170113" y="1204913"/>
          <p14:tracePt t="35144" x="2179638" y="1204913"/>
          <p14:tracePt t="35196" x="2197100" y="1214438"/>
          <p14:tracePt t="35220" x="2205038" y="1214438"/>
          <p14:tracePt t="35244" x="2214563" y="1214438"/>
          <p14:tracePt t="35256" x="2232025" y="1214438"/>
          <p14:tracePt t="35269" x="2241550" y="1214438"/>
          <p14:tracePt t="35280" x="2259013" y="1214438"/>
          <p14:tracePt t="35292" x="2268538" y="1214438"/>
          <p14:tracePt t="35304" x="2276475" y="1214438"/>
          <p14:tracePt t="35318" x="2286000" y="1214438"/>
          <p14:tracePt t="35335" x="2295525" y="1214438"/>
          <p14:tracePt t="35353" x="2303463" y="1214438"/>
          <p14:tracePt t="35389" x="2312988" y="1214438"/>
          <p14:tracePt t="35402" x="2339975" y="1214438"/>
          <p14:tracePt t="35414" x="2347913" y="1214438"/>
          <p14:tracePt t="35426" x="2357438" y="1214438"/>
          <p14:tracePt t="35450" x="2366963" y="1214438"/>
          <p14:tracePt t="35462" x="2374900" y="1214438"/>
          <p14:tracePt t="35498" x="2393950" y="1214438"/>
          <p14:tracePt t="35961" x="2411413" y="1214438"/>
          <p14:tracePt t="35972" x="2446338" y="1214438"/>
          <p14:tracePt t="35985" x="2482850" y="1214438"/>
          <p14:tracePt t="35996" x="2509838" y="1214438"/>
          <p14:tracePt t="36008" x="2544763" y="1214438"/>
          <p14:tracePt t="36021" x="2554288" y="1214438"/>
          <p14:tracePt t="36036" x="2571750" y="1214438"/>
          <p14:tracePt t="36051" x="2581275" y="1214438"/>
          <p14:tracePt t="36068" x="2589213" y="1214438"/>
          <p14:tracePt t="36103" x="2598738" y="1214438"/>
          <p14:tracePt t="36125" x="2608263" y="1214438"/>
          <p14:tracePt t="36173" x="2616200" y="1214438"/>
          <p14:tracePt t="36198" x="2625725" y="1214438"/>
          <p14:tracePt t="36223" x="2643188" y="1214438"/>
          <p14:tracePt t="36249" x="2652713" y="1214438"/>
          <p14:tracePt t="36260" x="2660650" y="1214438"/>
          <p14:tracePt t="36380" x="2670175" y="1214438"/>
          <p14:tracePt t="36453" x="2679700" y="1214438"/>
          <p14:tracePt t="36489" x="2687638" y="1214438"/>
          <p14:tracePt t="36524" x="2697163" y="1214438"/>
          <p14:tracePt t="36560" x="2714625" y="1214438"/>
          <p14:tracePt t="36572" x="2724150" y="1214438"/>
          <p14:tracePt t="36584" x="2732088" y="1214438"/>
          <p14:tracePt t="36596" x="2741613" y="1214438"/>
          <p14:tracePt t="36609" x="2751138" y="1214438"/>
          <p14:tracePt t="36620" x="2759075" y="1214438"/>
          <p14:tracePt t="36634" x="2768600" y="1214438"/>
          <p14:tracePt t="36651" x="2776538" y="1214438"/>
          <p14:tracePt t="36669" x="2795588" y="1214438"/>
          <p14:tracePt t="36686" x="2803525" y="1214438"/>
          <p14:tracePt t="36703" x="2813050" y="1214438"/>
          <p14:tracePt t="36720" x="2857500" y="1214438"/>
          <p14:tracePt t="36736" x="2874963" y="1214438"/>
          <p14:tracePt t="36755" x="2911475" y="1214438"/>
          <p14:tracePt t="36769" x="2919413" y="1214438"/>
          <p14:tracePt t="36786" x="2928938" y="1214438"/>
          <p14:tracePt t="36803" x="2965450" y="1214438"/>
          <p14:tracePt t="36819" x="2990850" y="1214438"/>
          <p14:tracePt t="36836" x="3027363" y="1214438"/>
          <p14:tracePt t="36853" x="3152775" y="1223963"/>
          <p14:tracePt t="36870" x="3251200" y="1241425"/>
          <p14:tracePt t="36888" x="3446463" y="1241425"/>
          <p14:tracePt t="36902" x="3544888" y="1258888"/>
          <p14:tracePt t="36919" x="3643313" y="1258888"/>
          <p14:tracePt t="36936" x="3840163" y="1258888"/>
          <p14:tracePt t="36953" x="3983038" y="1276350"/>
          <p14:tracePt t="36969" x="4108450" y="1295400"/>
          <p14:tracePt t="36985" x="4303713" y="1303338"/>
          <p14:tracePt t="37002" x="4402138" y="1322388"/>
          <p14:tracePt t="37020" x="4581525" y="1357313"/>
          <p14:tracePt t="37035" x="4679950" y="1374775"/>
          <p14:tracePt t="37051" x="4786313" y="1384300"/>
          <p14:tracePt t="37068" x="4921250" y="1438275"/>
          <p14:tracePt t="37085" x="4956175" y="1446213"/>
          <p14:tracePt t="37101" x="5000625" y="1455738"/>
          <p14:tracePt t="37419" x="5054600" y="1455738"/>
          <p14:tracePt t="37431" x="5135563" y="1419225"/>
          <p14:tracePt t="37443" x="5214938" y="1393825"/>
          <p14:tracePt t="37455" x="5313363" y="1374775"/>
          <p14:tracePt t="37468" x="5394325" y="1357313"/>
          <p14:tracePt t="37485" x="5492750" y="1339850"/>
          <p14:tracePt t="37502" x="5670550" y="1312863"/>
          <p14:tracePt t="37517" x="5724525" y="1312863"/>
          <p14:tracePt t="37534" x="5778500" y="1312863"/>
          <p14:tracePt t="37551" x="5884863" y="1312863"/>
          <p14:tracePt t="37568" x="5921375" y="1312863"/>
          <p14:tracePt t="37586" x="6010275" y="1312863"/>
          <p14:tracePt t="37601" x="6054725" y="1312863"/>
          <p14:tracePt t="37617" x="6089650" y="1312863"/>
          <p14:tracePt t="37634" x="6135688" y="1312863"/>
          <p14:tracePt t="37651" x="6161088" y="1312863"/>
          <p14:tracePt t="37668" x="6180138" y="1312863"/>
          <p14:tracePt t="37684" x="6224588" y="1312863"/>
          <p14:tracePt t="37701" x="6251575" y="1312863"/>
          <p14:tracePt t="37718" x="6296025" y="1312863"/>
          <p14:tracePt t="37734" x="6303963" y="1312863"/>
          <p14:tracePt t="37751" x="6330950" y="1312863"/>
          <p14:tracePt t="37768" x="6375400" y="1312863"/>
          <p14:tracePt t="37785" x="6394450" y="1312863"/>
          <p14:tracePt t="37803" x="6438900" y="1312863"/>
          <p14:tracePt t="37820" x="6465888" y="1312863"/>
          <p14:tracePt t="37834" x="6492875" y="1312863"/>
          <p14:tracePt t="37851" x="6537325" y="1312863"/>
          <p14:tracePt t="37868" x="6545263" y="1312863"/>
          <p14:tracePt t="37885" x="6572250" y="1312863"/>
          <p14:tracePt t="37901" x="6589713" y="1312863"/>
          <p14:tracePt t="37918" x="6599238" y="1312863"/>
          <p14:tracePt t="37935" x="6626225" y="1312863"/>
          <p14:tracePt t="37951" x="6661150" y="1312863"/>
          <p14:tracePt t="37968" x="6688138" y="1312863"/>
          <p14:tracePt t="37984" x="6732588" y="1285875"/>
          <p14:tracePt t="38003" x="6759575" y="1285875"/>
          <p14:tracePt t="38019" x="6786563" y="1276350"/>
          <p14:tracePt t="38036" x="6804025" y="1276350"/>
          <p14:tracePt t="38069" x="6813550" y="1276350"/>
          <p14:tracePt t="38086" x="6823075" y="1276350"/>
          <p14:tracePt t="38141" x="6831013" y="1276350"/>
          <p14:tracePt t="38188" x="6831013" y="1258888"/>
          <p14:tracePt t="38297" x="6831013" y="1250950"/>
          <p14:tracePt t="38309" x="6823075" y="1250950"/>
          <p14:tracePt t="38333" x="6796088" y="1250950"/>
          <p14:tracePt t="38345" x="6778625" y="1241425"/>
          <p14:tracePt t="38357" x="6732588" y="1241425"/>
          <p14:tracePt t="38369" x="6661150" y="1223963"/>
          <p14:tracePt t="38384" x="6564313" y="1204913"/>
          <p14:tracePt t="38401" x="6438900" y="1196975"/>
          <p14:tracePt t="38419" x="6099175" y="1116013"/>
          <p14:tracePt t="38434" x="5921375" y="1036638"/>
          <p14:tracePt t="38451" x="5732463" y="982663"/>
          <p14:tracePt t="38468" x="5402263" y="847725"/>
          <p14:tracePt t="38485" x="5259388" y="812800"/>
          <p14:tracePt t="38503" x="5010150" y="795338"/>
          <p14:tracePt t="38518" x="4894263" y="795338"/>
          <p14:tracePt t="38534" x="4776788" y="795338"/>
          <p14:tracePt t="38552" x="4537075" y="795338"/>
          <p14:tracePt t="38568" x="4456113" y="795338"/>
          <p14:tracePt t="38588" x="4286250" y="795338"/>
          <p14:tracePt t="38603" x="4214813" y="795338"/>
          <p14:tracePt t="38620" x="4143375" y="795338"/>
          <p14:tracePt t="38636" x="4054475" y="795338"/>
          <p14:tracePt t="38651" x="4010025" y="795338"/>
          <p14:tracePt t="38668" x="3973513" y="795338"/>
          <p14:tracePt t="38685" x="3938588" y="795338"/>
          <p14:tracePt t="38702" x="3929063" y="795338"/>
          <p14:tracePt t="38720" x="3919538" y="795338"/>
          <p14:tracePt t="38804" x="3919538" y="803275"/>
          <p14:tracePt t="39302" x="3840163" y="812800"/>
          <p14:tracePt t="39314" x="3714750" y="847725"/>
          <p14:tracePt t="39326" x="3571875" y="866775"/>
          <p14:tracePt t="39339" x="3446463" y="884238"/>
          <p14:tracePt t="39353" x="3303588" y="901700"/>
          <p14:tracePt t="39369" x="3197225" y="919163"/>
          <p14:tracePt t="39388" x="2955925" y="955675"/>
          <p14:tracePt t="39403" x="2857500" y="955675"/>
          <p14:tracePt t="39419" x="2803525" y="973138"/>
          <p14:tracePt t="39436" x="2751138" y="973138"/>
          <p14:tracePt t="39453" x="2741613" y="973138"/>
          <p14:tracePt t="39486" x="2741613" y="982663"/>
          <p14:tracePt t="39529" x="2741613" y="990600"/>
          <p14:tracePt t="39565" x="2751138" y="990600"/>
          <p14:tracePt t="39577" x="2751138" y="1000125"/>
          <p14:tracePt t="39625" x="2751138" y="1009650"/>
          <p14:tracePt t="39662" x="2751138" y="1017588"/>
          <p14:tracePt t="39710" x="2751138" y="1036638"/>
          <p14:tracePt t="39758" x="2751138" y="1044575"/>
          <p14:tracePt t="39770" x="2741613" y="1054100"/>
          <p14:tracePt t="39782" x="2741613" y="1071563"/>
          <p14:tracePt t="39795" x="2732088" y="1098550"/>
          <p14:tracePt t="39806" x="2732088" y="1125538"/>
          <p14:tracePt t="39820" x="2714625" y="1143000"/>
          <p14:tracePt t="39836" x="2714625" y="1169988"/>
          <p14:tracePt t="39854" x="2705100" y="1214438"/>
          <p14:tracePt t="39870" x="2705100" y="1223963"/>
          <p14:tracePt t="39886" x="2705100" y="1231900"/>
          <p14:tracePt t="39903" x="2705100" y="1250950"/>
          <p14:tracePt t="39975" x="2732088" y="1258888"/>
          <p14:tracePt t="39987" x="2751138" y="1258888"/>
          <p14:tracePt t="39998" x="2795588" y="1268413"/>
          <p14:tracePt t="40011" x="2830513" y="1268413"/>
          <p14:tracePt t="40024" x="2867025" y="1268413"/>
          <p14:tracePt t="40037" x="2919413" y="1268413"/>
          <p14:tracePt t="40053" x="2955925" y="1268413"/>
          <p14:tracePt t="40070" x="3017838" y="1268413"/>
          <p14:tracePt t="40086" x="3062288" y="1241425"/>
          <p14:tracePt t="40102" x="3071813" y="1231900"/>
          <p14:tracePt t="40119" x="3089275" y="1223963"/>
          <p14:tracePt t="40135" x="3089275" y="1204913"/>
          <p14:tracePt t="40157" x="3089275" y="1196975"/>
          <p14:tracePt t="40183" x="3089275" y="1187450"/>
          <p14:tracePt t="40195" x="3089275" y="1179513"/>
          <p14:tracePt t="40207" x="3089275" y="1169988"/>
          <p14:tracePt t="40231" x="3089275" y="1160463"/>
          <p14:tracePt t="40244" x="3089275" y="1152525"/>
          <p14:tracePt t="40268" x="3081338" y="1133475"/>
          <p14:tracePt t="40281" x="3071813" y="1133475"/>
          <p14:tracePt t="40293" x="3071813" y="1125538"/>
          <p14:tracePt t="40305" x="3054350" y="1108075"/>
          <p14:tracePt t="40318" x="3044825" y="1098550"/>
          <p14:tracePt t="40335" x="3027363" y="1081088"/>
          <p14:tracePt t="40352" x="3017838" y="1071563"/>
          <p14:tracePt t="40385" x="3009900" y="1062038"/>
          <p14:tracePt t="40402" x="3000375" y="1062038"/>
          <p14:tracePt t="40418" x="2990850" y="1062038"/>
          <p14:tracePt t="40435" x="2955925" y="1062038"/>
          <p14:tracePt t="40452" x="2938463" y="1062038"/>
          <p14:tracePt t="40469" x="2928938" y="1062038"/>
          <p14:tracePt t="40485" x="2894013" y="1062038"/>
          <p14:tracePt t="40503" x="2884488" y="1062038"/>
          <p14:tracePt t="40520" x="2867025" y="1054100"/>
          <p14:tracePt t="40535" x="2857500" y="1054100"/>
          <p14:tracePt t="40568" x="2840038" y="1054100"/>
          <p14:tracePt t="40590" x="2830513" y="1054100"/>
          <p14:tracePt t="40603" x="2822575" y="1054100"/>
          <p14:tracePt t="40618" x="2813050" y="1054100"/>
          <p14:tracePt t="40638" x="2803525" y="1054100"/>
          <p14:tracePt t="40675" x="2795588" y="1054100"/>
          <p14:tracePt t="40711" x="2786063" y="1054100"/>
          <p14:tracePt t="40748" x="2768600" y="1054100"/>
          <p14:tracePt t="40784" x="2759075" y="1062038"/>
          <p14:tracePt t="40796" x="2759075" y="1071563"/>
          <p14:tracePt t="40809" x="2751138" y="1071563"/>
          <p14:tracePt t="40822" x="2751138" y="1089025"/>
          <p14:tracePt t="40856" x="2751138" y="1098550"/>
          <p14:tracePt t="40868" x="2741613" y="1098550"/>
          <p14:tracePt t="40894" x="2741613" y="1108075"/>
          <p14:tracePt t="40931" x="2741613" y="1116013"/>
          <p14:tracePt t="40954" x="2741613" y="1125538"/>
          <p14:tracePt t="41025" x="2741613" y="1133475"/>
          <p14:tracePt t="41063" x="2741613" y="1143000"/>
          <p14:tracePt t="41087" x="2751138" y="1143000"/>
          <p14:tracePt t="41099" x="2751138" y="1160463"/>
          <p14:tracePt t="41124" x="2751138" y="1169988"/>
          <p14:tracePt t="41136" x="2759075" y="1169988"/>
          <p14:tracePt t="41148" x="2759075" y="1179513"/>
          <p14:tracePt t="41174" x="2776538" y="1179513"/>
          <p14:tracePt t="41187" x="2776538" y="1187450"/>
          <p14:tracePt t="41221" x="2786063" y="1196975"/>
          <p14:tracePt t="41258" x="2795588" y="1196975"/>
          <p14:tracePt t="41295" x="2803525" y="1204913"/>
          <p14:tracePt t="41319" x="2813050" y="1204913"/>
          <p14:tracePt t="41355" x="2822575" y="1204913"/>
          <p14:tracePt t="41378" x="2830513" y="1204913"/>
          <p14:tracePt t="41401" x="2847975" y="1204913"/>
          <p14:tracePt t="41413" x="2857500" y="1204913"/>
          <p14:tracePt t="41425" x="2867025" y="1204913"/>
          <p14:tracePt t="41449" x="2874963" y="1204913"/>
          <p14:tracePt t="41498" x="2884488" y="1204913"/>
          <p14:tracePt t="41546" x="2884488" y="1196975"/>
          <p14:tracePt t="41558" x="2894013" y="1196975"/>
          <p14:tracePt t="41571" x="2894013" y="1187450"/>
          <p14:tracePt t="41595" x="2894013" y="1179513"/>
          <p14:tracePt t="41618" x="2894013" y="1169988"/>
          <p14:tracePt t="41631" x="2901950" y="1169988"/>
          <p14:tracePt t="41643" x="2901950" y="1152525"/>
          <p14:tracePt t="41656" x="2901950" y="1143000"/>
          <p14:tracePt t="41681" x="2901950" y="1133475"/>
          <p14:tracePt t="41703" x="2901950" y="1125538"/>
          <p14:tracePt t="41727" x="2901950" y="1116013"/>
          <p14:tracePt t="41762" x="2901950" y="1108075"/>
          <p14:tracePt t="41799" x="2901950" y="1098550"/>
          <p14:tracePt t="41822" x="2894013" y="1098550"/>
          <p14:tracePt t="41857" x="2884488" y="1081088"/>
          <p14:tracePt t="41905" x="2874963" y="1081088"/>
          <p14:tracePt t="41943" x="2867025" y="1081088"/>
          <p14:tracePt t="41979" x="2857500" y="1081088"/>
          <p14:tracePt t="42014" x="2840038" y="1081088"/>
          <p14:tracePt t="42054" x="2830513" y="1081088"/>
          <p14:tracePt t="42117" x="2830513" y="1089025"/>
          <p14:tracePt t="42128" x="2822575" y="1089025"/>
          <p14:tracePt t="42187" x="2822575" y="1098550"/>
          <p14:tracePt t="42223" x="2822575" y="1108075"/>
          <p14:tracePt t="42237" x="2830513" y="1108075"/>
          <p14:tracePt t="42249" x="2847975" y="1116013"/>
          <p14:tracePt t="42273" x="2857500" y="1125538"/>
          <p14:tracePt t="42286" x="2867025" y="1125538"/>
          <p14:tracePt t="42297" x="2874963" y="1133475"/>
          <p14:tracePt t="42309" x="2894013" y="1152525"/>
          <p14:tracePt t="42321" x="2919413" y="1160463"/>
          <p14:tracePt t="42335" x="2928938" y="1169988"/>
          <p14:tracePt t="42352" x="2955925" y="1169988"/>
          <p14:tracePt t="42370" x="2973388" y="1179513"/>
          <p14:tracePt t="42402" x="2982913" y="1179513"/>
          <p14:tracePt t="42418" x="2990850" y="1179513"/>
          <p14:tracePt t="42465" x="3000375" y="1179513"/>
          <p14:tracePt t="42502" x="3000375" y="1169988"/>
          <p14:tracePt t="42514" x="3000375" y="1160463"/>
          <p14:tracePt t="42525" x="3000375" y="1152525"/>
          <p14:tracePt t="42537" x="3000375" y="1125538"/>
          <p14:tracePt t="42551" x="3000375" y="1108075"/>
          <p14:tracePt t="42568" x="3000375" y="1081088"/>
          <p14:tracePt t="42586" x="3000375" y="1036638"/>
          <p14:tracePt t="42602" x="3000375" y="1027113"/>
          <p14:tracePt t="42618" x="3000375" y="1017588"/>
          <p14:tracePt t="42635" x="2990850" y="1000125"/>
          <p14:tracePt t="42729" x="2990850" y="1009650"/>
          <p14:tracePt t="42741" x="2990850" y="1017588"/>
          <p14:tracePt t="42754" x="2990850" y="1027113"/>
          <p14:tracePt t="42766" x="2990850" y="1044575"/>
          <p14:tracePt t="42779" x="2990850" y="1081088"/>
          <p14:tracePt t="42791" x="2990850" y="1125538"/>
          <p14:tracePt t="42803" x="2990850" y="1179513"/>
          <p14:tracePt t="42818" x="2990850" y="1196975"/>
          <p14:tracePt t="42835" x="2990850" y="1223963"/>
          <p14:tracePt t="42852" x="2990850" y="1258888"/>
          <p14:tracePt t="42868" x="2990850" y="1268413"/>
          <p14:tracePt t="42923" x="3009900" y="1268413"/>
          <p14:tracePt t="42985" x="3009900" y="1258888"/>
          <p14:tracePt t="42997" x="3009900" y="1223963"/>
          <p14:tracePt t="43009" x="3017838" y="1179513"/>
          <p14:tracePt t="43022" x="3017838" y="1143000"/>
          <p14:tracePt t="43036" x="3017838" y="1108075"/>
          <p14:tracePt t="43054" x="3017838" y="1071563"/>
          <p14:tracePt t="43071" x="3017838" y="1017588"/>
          <p14:tracePt t="43086" x="3017838" y="1009650"/>
          <p14:tracePt t="43103" x="3017838" y="1000125"/>
          <p14:tracePt t="43119" x="3017838" y="990600"/>
          <p14:tracePt t="43238" x="3017838" y="1000125"/>
          <p14:tracePt t="43249" x="3017838" y="1009650"/>
          <p14:tracePt t="43261" x="3017838" y="1027113"/>
          <p14:tracePt t="43273" x="3017838" y="1036638"/>
          <p14:tracePt t="43287" x="3017838" y="1071563"/>
          <p14:tracePt t="43304" x="3017838" y="1089025"/>
          <p14:tracePt t="43319" x="3017838" y="1116013"/>
          <p14:tracePt t="43335" x="3017838" y="1160463"/>
          <p14:tracePt t="43353" x="3000375" y="1187450"/>
          <p14:tracePt t="43371" x="3000375" y="1204913"/>
          <p14:tracePt t="43387" x="2990850" y="1214438"/>
          <p14:tracePt t="43420" x="2990850" y="1223963"/>
          <p14:tracePt t="43527" x="2990850" y="1214438"/>
          <p14:tracePt t="43539" x="2990850" y="1204913"/>
          <p14:tracePt t="43551" x="2990850" y="1179513"/>
          <p14:tracePt t="43563" x="2990850" y="1143000"/>
          <p14:tracePt t="43574" x="2990850" y="1108075"/>
          <p14:tracePt t="43589" x="2990850" y="1054100"/>
          <p14:tracePt t="43604" x="2990850" y="1017588"/>
          <p14:tracePt t="43619" x="2990850" y="973138"/>
          <p14:tracePt t="43636" x="2990850" y="946150"/>
          <p14:tracePt t="43652" x="2990850" y="928688"/>
          <p14:tracePt t="43669" x="2990850" y="919163"/>
          <p14:tracePt t="43702" x="2982913" y="919163"/>
          <p14:tracePt t="43744" x="2982913" y="938213"/>
          <p14:tracePt t="43767" x="2982913" y="946150"/>
          <p14:tracePt t="43779" x="2982913" y="955675"/>
          <p14:tracePt t="43791" x="2982913" y="965200"/>
          <p14:tracePt t="43805" x="2982913" y="973138"/>
          <p14:tracePt t="43827" x="2982913" y="1000125"/>
          <p14:tracePt t="43839" x="2982913" y="1009650"/>
          <p14:tracePt t="43853" x="2982913" y="1027113"/>
          <p14:tracePt t="43870" x="2982913" y="1036638"/>
          <p14:tracePt t="43888" x="2982913" y="1062038"/>
          <p14:tracePt t="43919" x="2982913" y="1071563"/>
          <p14:tracePt t="44021" x="2982913" y="1054100"/>
          <p14:tracePt t="44033" x="2982913" y="1044575"/>
          <p14:tracePt t="44045" x="2982913" y="1036638"/>
          <p14:tracePt t="44057" x="2982913" y="1017588"/>
          <p14:tracePt t="44069" x="2982913" y="1009650"/>
          <p14:tracePt t="44085" x="2982913" y="990600"/>
          <p14:tracePt t="44102" x="2982913" y="982663"/>
          <p14:tracePt t="44118" x="2982913" y="965200"/>
          <p14:tracePt t="44136" x="2982913" y="955675"/>
          <p14:tracePt t="44155" x="2982913" y="946150"/>
          <p14:tracePt t="45511" x="2982913" y="955675"/>
          <p14:tracePt t="46211" x="2982913" y="965200"/>
          <p14:tracePt t="50183" x="2990850" y="965200"/>
          <p14:tracePt t="50472" x="3000375" y="965200"/>
          <p14:tracePt t="50557" x="3017838" y="965200"/>
          <p14:tracePt t="50569" x="3027363" y="965200"/>
          <p14:tracePt t="50580" x="3036888" y="965200"/>
          <p14:tracePt t="50593" x="3044825" y="965200"/>
          <p14:tracePt t="50619" x="3054350" y="965200"/>
          <p14:tracePt t="50630" x="3062288" y="965200"/>
          <p14:tracePt t="50641" x="3071813" y="965200"/>
          <p14:tracePt t="50665" x="3098800" y="965200"/>
          <p14:tracePt t="50677" x="3108325" y="965200"/>
          <p14:tracePt t="50691" x="3116263" y="965200"/>
          <p14:tracePt t="50703" x="3125788" y="965200"/>
          <p14:tracePt t="50720" x="3133725" y="965200"/>
          <p14:tracePt t="50736" x="3160713" y="965200"/>
          <p14:tracePt t="50753" x="3170238" y="965200"/>
          <p14:tracePt t="50786" x="3187700" y="965200"/>
          <p14:tracePt t="50820" x="3197225" y="965200"/>
          <p14:tracePt t="50836" x="3205163" y="965200"/>
          <p14:tracePt t="50856" x="3214688" y="965200"/>
          <p14:tracePt t="50869" x="3232150" y="965200"/>
          <p14:tracePt t="50891" x="3241675" y="965200"/>
          <p14:tracePt t="50904" x="3251200" y="965200"/>
          <p14:tracePt t="50919" x="3251200" y="973138"/>
          <p14:tracePt t="50938" x="3259138" y="973138"/>
          <p14:tracePt t="50955" x="3268663" y="973138"/>
          <p14:tracePt t="50990" x="3276600" y="982663"/>
          <p14:tracePt t="51015" x="3286125" y="982663"/>
          <p14:tracePt t="51052" x="3303588" y="982663"/>
          <p14:tracePt t="51087" x="3313113" y="982663"/>
          <p14:tracePt t="51100" x="3313113" y="1000125"/>
          <p14:tracePt t="51112" x="3322638" y="1000125"/>
          <p14:tracePt t="51172" x="3330575" y="1000125"/>
          <p14:tracePt t="51244" x="3340100" y="1000125"/>
          <p14:tracePt t="51544" x="3330575" y="1000125"/>
          <p14:tracePt t="51605" x="3322638" y="1000125"/>
          <p14:tracePt t="51653" x="3313113" y="1000125"/>
          <p14:tracePt t="51690" x="3295650" y="1000125"/>
          <p14:tracePt t="51726" x="3286125" y="1000125"/>
          <p14:tracePt t="51749" x="3276600" y="1000125"/>
          <p14:tracePt t="51762" x="3259138" y="1000125"/>
          <p14:tracePt t="51773" x="3232150" y="1000125"/>
          <p14:tracePt t="51788" x="3214688" y="1000125"/>
          <p14:tracePt t="51805" x="3170238" y="1000125"/>
          <p14:tracePt t="51822" x="3081338" y="1009650"/>
          <p14:tracePt t="51838" x="3027363" y="1009650"/>
          <p14:tracePt t="51854" x="2990850" y="1009650"/>
          <p14:tracePt t="51870" x="2911475" y="1027113"/>
          <p14:tracePt t="51887" x="2884488" y="1027113"/>
          <p14:tracePt t="51903" x="2867025" y="1027113"/>
          <p14:tracePt t="51919" x="2847975" y="1036638"/>
          <p14:tracePt t="51954" x="2840038" y="1036638"/>
          <p14:tracePt t="51970" x="2822575" y="1036638"/>
          <p14:tracePt t="52151" x="2830513" y="1036638"/>
          <p14:tracePt t="52174" x="2840038" y="1036638"/>
          <p14:tracePt t="52198" x="2847975" y="1036638"/>
          <p14:tracePt t="52233" x="2857500" y="1036638"/>
          <p14:tracePt t="52257" x="2867025" y="1036638"/>
          <p14:tracePt t="52281" x="2874963" y="1044575"/>
          <p14:tracePt t="52306" x="2884488" y="1044575"/>
          <p14:tracePt t="52341" x="2894013" y="1044575"/>
          <p14:tracePt t="52364" x="2894013" y="1054100"/>
          <p14:tracePt t="52379" x="2911475" y="1054100"/>
          <p14:tracePt t="52402" x="2919413" y="1054100"/>
          <p14:tracePt t="52414" x="2928938" y="1054100"/>
          <p14:tracePt t="52427" x="2938463" y="1062038"/>
          <p14:tracePt t="52439" x="2946400" y="1062038"/>
          <p14:tracePt t="52454" x="2955925" y="1071563"/>
          <p14:tracePt t="52476" x="2965450" y="1071563"/>
          <p14:tracePt t="52499" x="2982913" y="1081088"/>
          <p14:tracePt t="52511" x="2990850" y="1081088"/>
          <p14:tracePt t="52524" x="3000375" y="1081088"/>
          <p14:tracePt t="52540" x="3000375" y="1089025"/>
          <p14:tracePt t="52554" x="3009900" y="1089025"/>
          <p14:tracePt t="52573" x="3017838" y="1089025"/>
          <p14:tracePt t="52596" x="3017838" y="1108075"/>
          <p14:tracePt t="52622" x="3017838" y="1116013"/>
          <p14:tracePt t="52644" x="2990850" y="1125538"/>
          <p14:tracePt t="52657" x="2982913" y="1125538"/>
          <p14:tracePt t="52668" x="2965450" y="1125538"/>
          <p14:tracePt t="52680" x="2955925" y="1125538"/>
          <p14:tracePt t="52691" x="2946400" y="1125538"/>
          <p14:tracePt t="52704" x="2938463" y="1133475"/>
          <p14:tracePt t="52721" x="2919413" y="1133475"/>
          <p14:tracePt t="52739" x="2901950" y="1133475"/>
          <p14:tracePt t="52754" x="2894013" y="1143000"/>
          <p14:tracePt t="52771" x="2884488" y="1143000"/>
          <p14:tracePt t="52788" x="2847975" y="1152525"/>
          <p14:tracePt t="52804" x="2840038" y="1152525"/>
          <p14:tracePt t="52822" x="2830513" y="1152525"/>
          <p14:tracePt t="52838" x="2822575" y="1169988"/>
          <p14:tracePt t="52855" x="2813050" y="1169988"/>
          <p14:tracePt t="52873" x="2803525" y="1169988"/>
          <p14:tracePt t="52904" x="2786063" y="1169988"/>
          <p14:tracePt t="52921" x="2776538" y="1169988"/>
          <p14:tracePt t="52937" x="2768600" y="1169988"/>
          <p14:tracePt t="52958" x="2759075" y="1169988"/>
          <p14:tracePt t="52982" x="2751138" y="1169988"/>
          <p14:tracePt t="53010" x="2741613" y="1169988"/>
          <p14:tracePt t="53022" x="2732088" y="1169988"/>
          <p14:tracePt t="53045" x="2714625" y="1169988"/>
          <p14:tracePt t="53069" x="2705100" y="1169988"/>
          <p14:tracePt t="53093" x="2697163" y="1169988"/>
          <p14:tracePt t="53141" x="2697163" y="1179513"/>
          <p14:tracePt t="53202" x="2697163" y="1187450"/>
          <p14:tracePt t="53213" x="2705100" y="1187450"/>
          <p14:tracePt t="53225" x="2732088" y="1196975"/>
          <p14:tracePt t="53239" x="2768600" y="1214438"/>
          <p14:tracePt t="53254" x="2813050" y="1214438"/>
          <p14:tracePt t="53271" x="2847975" y="1223963"/>
          <p14:tracePt t="53287" x="2911475" y="1231900"/>
          <p14:tracePt t="53305" x="2919413" y="1250950"/>
          <p14:tracePt t="53322" x="2938463" y="1250950"/>
          <p14:tracePt t="53354" x="2955925" y="1258888"/>
          <p14:tracePt t="53381" x="2965450" y="1258888"/>
          <p14:tracePt t="53415" x="2973388" y="1258888"/>
          <p14:tracePt t="53441" x="2982913" y="1258888"/>
          <p14:tracePt t="53453" x="2990850" y="1258888"/>
          <p14:tracePt t="53466" x="3017838" y="1258888"/>
          <p14:tracePt t="53477" x="3036888" y="1258888"/>
          <p14:tracePt t="53489" x="3071813" y="1258888"/>
          <p14:tracePt t="53503" x="3116263" y="1258888"/>
          <p14:tracePt t="53520" x="3133725" y="1258888"/>
          <p14:tracePt t="53538" x="3170238" y="1258888"/>
          <p14:tracePt t="53553" x="3187700" y="1258888"/>
          <p14:tracePt t="53570" x="3214688" y="1258888"/>
          <p14:tracePt t="53587" x="3259138" y="1258888"/>
          <p14:tracePt t="53603" x="3286125" y="1258888"/>
          <p14:tracePt t="53620" x="3303588" y="1268413"/>
          <p14:tracePt t="53637" x="3340100" y="1268413"/>
          <p14:tracePt t="53653" x="3348038" y="1268413"/>
          <p14:tracePt t="53670" x="3367088" y="1268413"/>
          <p14:tracePt t="53705" x="3367088" y="1276350"/>
          <p14:tracePt t="53721" x="3384550" y="1276350"/>
          <p14:tracePt t="53999" x="3411538" y="1276350"/>
          <p14:tracePt t="54012" x="3465513" y="1295400"/>
          <p14:tracePt t="54023" x="3544888" y="1295400"/>
          <p14:tracePt t="54038" x="3598863" y="1303338"/>
          <p14:tracePt t="54054" x="3633788" y="1322388"/>
          <p14:tracePt t="54071" x="3732213" y="1322388"/>
          <p14:tracePt t="54088" x="3768725" y="1330325"/>
          <p14:tracePt t="54106" x="3848100" y="1347788"/>
          <p14:tracePt t="54121" x="3884613" y="1347788"/>
          <p14:tracePt t="54138" x="3919538" y="1347788"/>
          <p14:tracePt t="54154" x="4000500" y="1357313"/>
          <p14:tracePt t="54171" x="4037013" y="1374775"/>
          <p14:tracePt t="54189" x="4116388" y="1384300"/>
          <p14:tracePt t="54204" x="4133850" y="1384300"/>
          <p14:tracePt t="54222" x="4160838" y="1384300"/>
          <p14:tracePt t="54239" x="4179888" y="1384300"/>
          <p14:tracePt t="54255" x="4187825" y="1384300"/>
          <p14:tracePt t="54271" x="4224338" y="1384300"/>
          <p14:tracePt t="54287" x="4259263" y="1384300"/>
          <p14:tracePt t="54303" x="4295775" y="1384300"/>
          <p14:tracePt t="54320" x="4375150" y="1384300"/>
          <p14:tracePt t="54336" x="4429125" y="1384300"/>
          <p14:tracePt t="54353" x="4465638" y="1384300"/>
          <p14:tracePt t="54370" x="4572000" y="1384300"/>
          <p14:tracePt t="54386" x="4625975" y="1384300"/>
          <p14:tracePt t="54404" x="4732338" y="1384300"/>
          <p14:tracePt t="54420" x="4768850" y="1384300"/>
          <p14:tracePt t="54436" x="4813300" y="1366838"/>
          <p14:tracePt t="54454" x="4867275" y="1366838"/>
          <p14:tracePt t="54470" x="4894263" y="1366838"/>
          <p14:tracePt t="54486" x="4929188" y="1357313"/>
          <p14:tracePt t="54503" x="4992688" y="1357313"/>
          <p14:tracePt t="54520" x="5037138" y="1357313"/>
          <p14:tracePt t="54538" x="5089525" y="1357313"/>
          <p14:tracePt t="54553" x="5135563" y="1357313"/>
          <p14:tracePt t="54570" x="5187950" y="1357313"/>
          <p14:tracePt t="54587" x="5313363" y="1339850"/>
          <p14:tracePt t="54604" x="5384800" y="1339850"/>
          <p14:tracePt t="54620" x="5456238" y="1339850"/>
          <p14:tracePt t="54637" x="5608638" y="1339850"/>
          <p14:tracePt t="54654" x="5680075" y="1339850"/>
          <p14:tracePt t="54671" x="5813425" y="1347788"/>
          <p14:tracePt t="54687" x="5867400" y="1347788"/>
          <p14:tracePt t="54704" x="5884863" y="1357313"/>
          <p14:tracePt t="54720" x="5965825" y="1366838"/>
          <p14:tracePt t="54737" x="5992813" y="1366838"/>
          <p14:tracePt t="54754" x="6000750" y="1384300"/>
          <p14:tracePt t="55036" x="6045200" y="1384300"/>
          <p14:tracePt t="55048" x="6116638" y="1384300"/>
          <p14:tracePt t="55060" x="6188075" y="1384300"/>
          <p14:tracePt t="55074" x="6259513" y="1384300"/>
          <p14:tracePt t="55088" x="6357938" y="1384300"/>
          <p14:tracePt t="55104" x="6438900" y="1384300"/>
          <p14:tracePt t="55121" x="6581775" y="1384300"/>
          <p14:tracePt t="55138" x="6653213" y="1384300"/>
          <p14:tracePt t="55156" x="6778625" y="1393825"/>
          <p14:tracePt t="55171" x="6823075" y="1393825"/>
          <p14:tracePt t="55187" x="6858000" y="1393825"/>
          <p14:tracePt t="55191" x="6875463" y="1393825"/>
          <p14:tracePt t="55205" x="6902450" y="1393825"/>
          <p14:tracePt t="55221" x="6911975" y="1393825"/>
          <p14:tracePt t="55238" x="6921500" y="1393825"/>
          <p14:tracePt t="55254" x="6929438" y="1393825"/>
          <p14:tracePt t="55287" x="6946900" y="1393825"/>
          <p14:tracePt t="55346" x="6938963" y="1393825"/>
          <p14:tracePt t="55358" x="6929438" y="1393825"/>
          <p14:tracePt t="55371" x="6911975" y="1393825"/>
          <p14:tracePt t="55382" x="6867525" y="1384300"/>
          <p14:tracePt t="55394" x="6759575" y="1384300"/>
          <p14:tracePt t="55406" x="6589713" y="1357313"/>
          <p14:tracePt t="55421" x="6357938" y="1339850"/>
          <p14:tracePt t="55436" x="6089650" y="1322388"/>
          <p14:tracePt t="55453" x="5795963" y="1303338"/>
          <p14:tracePt t="55470" x="5232400" y="1276350"/>
          <p14:tracePt t="55486" x="4992688" y="1276350"/>
          <p14:tracePt t="55503" x="4803775" y="1276350"/>
          <p14:tracePt t="55520" x="4419600" y="1241425"/>
          <p14:tracePt t="55536" x="4251325" y="1241425"/>
          <p14:tracePt t="55817" x="4133850" y="1241425"/>
          <p14:tracePt t="55829" x="4017963" y="1241425"/>
          <p14:tracePt t="55840" x="3911600" y="1223963"/>
          <p14:tracePt t="55853" x="3795713" y="1204913"/>
          <p14:tracePt t="55870" x="3687763" y="1187450"/>
          <p14:tracePt t="55887" x="3571875" y="1169988"/>
          <p14:tracePt t="55903" x="3348038" y="1133475"/>
          <p14:tracePt t="55920" x="3268663" y="1133475"/>
          <p14:tracePt t="55936" x="3224213" y="1133475"/>
          <p14:tracePt t="55953" x="3160713" y="1133475"/>
          <p14:tracePt t="55986" x="3152775" y="1133475"/>
          <p14:tracePt t="56025" x="3152775" y="1143000"/>
          <p14:tracePt t="56037" x="3133725" y="1143000"/>
          <p14:tracePt t="56066" x="3125788" y="1143000"/>
          <p14:tracePt t="56077" x="3116263" y="1143000"/>
          <p14:tracePt t="56090" x="3081338" y="1143000"/>
          <p14:tracePt t="56104" x="3062288" y="1143000"/>
          <p14:tracePt t="56120" x="3036888" y="1143000"/>
          <p14:tracePt t="56137" x="2990850" y="1143000"/>
          <p14:tracePt t="56154" x="2982913" y="1143000"/>
          <p14:tracePt t="56170" x="2982913" y="1133475"/>
          <p14:tracePt t="56187" x="2982913" y="1116013"/>
          <p14:tracePt t="56208" x="2990850" y="1108075"/>
          <p14:tracePt t="56220" x="3000375" y="1108075"/>
          <p14:tracePt t="56243" x="3009900" y="1108075"/>
          <p14:tracePt t="56278" x="3027363" y="1108075"/>
          <p14:tracePt t="56302" x="3027363" y="1116013"/>
          <p14:tracePt t="56314" x="3027363" y="1125538"/>
          <p14:tracePt t="56326" x="3027363" y="1133475"/>
          <p14:tracePt t="56338" x="3027363" y="1143000"/>
          <p14:tracePt t="56353" x="3027363" y="1160463"/>
          <p14:tracePt t="56375" x="3027363" y="1169988"/>
          <p14:tracePt t="56398" x="3027363" y="1179513"/>
          <p14:tracePt t="56460" x="3027363" y="1169988"/>
          <p14:tracePt t="56472" x="3027363" y="1152525"/>
          <p14:tracePt t="56486" x="3027363" y="1133475"/>
          <p14:tracePt t="56497" x="3027363" y="1125538"/>
          <p14:tracePt t="56509" x="3027363" y="1089025"/>
          <p14:tracePt t="56522" x="3027363" y="1054100"/>
          <p14:tracePt t="56538" x="3027363" y="1017588"/>
          <p14:tracePt t="56555" x="3027363" y="965200"/>
          <p14:tracePt t="56571" x="3009900" y="884238"/>
          <p14:tracePt t="56588" x="3009900" y="857250"/>
          <p14:tracePt t="56606" x="3000375" y="847725"/>
          <p14:tracePt t="56621" x="2982913" y="847725"/>
          <p14:tracePt t="56656" x="2982913" y="857250"/>
          <p14:tracePt t="56671" x="2982913" y="866775"/>
          <p14:tracePt t="56688" x="2982913" y="884238"/>
          <p14:tracePt t="56704" x="2982913" y="911225"/>
          <p14:tracePt t="56721" x="2982913" y="938213"/>
          <p14:tracePt t="56739" x="2973388" y="1027113"/>
          <p14:tracePt t="56755" x="2955925" y="1062038"/>
          <p14:tracePt t="56772" x="2955925" y="1089025"/>
          <p14:tracePt t="56788" x="2946400" y="1125538"/>
          <p14:tracePt t="56805" x="2946400" y="1133475"/>
          <p14:tracePt t="56907" x="2946400" y="1125538"/>
          <p14:tracePt t="56920" x="2946400" y="1108075"/>
          <p14:tracePt t="56931" x="2946400" y="1098550"/>
          <p14:tracePt t="56943" x="2946400" y="1089025"/>
          <p14:tracePt t="56958" x="2946400" y="1071563"/>
          <p14:tracePt t="56970" x="2946400" y="1044575"/>
          <p14:tracePt t="56987" x="2946400" y="1036638"/>
          <p14:tracePt t="57003" x="2938463" y="1027113"/>
          <p14:tracePt t="57020" x="2938463" y="1009650"/>
          <p14:tracePt t="57053" x="2928938" y="990600"/>
          <p14:tracePt t="57094" x="2928938" y="1000125"/>
          <p14:tracePt t="57106" x="2928938" y="1009650"/>
          <p14:tracePt t="57119" x="2928938" y="1017588"/>
          <p14:tracePt t="57131" x="2928938" y="1027113"/>
          <p14:tracePt t="57144" x="2928938" y="1036638"/>
          <p14:tracePt t="57157" x="2928938" y="1044575"/>
          <p14:tracePt t="57170" x="2928938" y="1081088"/>
          <p14:tracePt t="57187" x="2928938" y="1108075"/>
          <p14:tracePt t="57205" x="2928938" y="1133475"/>
          <p14:tracePt t="57222" x="2928938" y="1160463"/>
          <p14:tracePt t="57254" x="2928938" y="1169988"/>
          <p14:tracePt t="57336" x="2928938" y="1160463"/>
          <p14:tracePt t="57347" x="2928938" y="1133475"/>
          <p14:tracePt t="57360" x="2928938" y="1116013"/>
          <p14:tracePt t="57373" x="2928938" y="1108075"/>
          <p14:tracePt t="57388" x="2928938" y="1089025"/>
          <p14:tracePt t="57406" x="2928938" y="1081088"/>
          <p14:tracePt t="57422" x="2928938" y="1062038"/>
          <p14:tracePt t="57438" x="2928938" y="1054100"/>
          <p14:tracePt t="57470" x="2928938" y="1044575"/>
          <p14:tracePt t="60617" x="2928938" y="1054100"/>
          <p14:tracePt t="60655" x="2928938" y="1062038"/>
          <p14:tracePt t="60689" x="2928938" y="1071563"/>
          <p14:tracePt t="60725" x="2928938" y="1081088"/>
          <p14:tracePt t="60761" x="2938463" y="1081088"/>
          <p14:tracePt t="60797" x="2938463" y="1098550"/>
          <p14:tracePt t="60833" x="2946400" y="1098550"/>
          <p14:tracePt t="60894" x="2965450" y="1108075"/>
          <p14:tracePt t="61016" x="2973388" y="1108075"/>
          <p14:tracePt t="61063" x="2990850" y="1108075"/>
          <p14:tracePt t="61075" x="3017838" y="1116013"/>
          <p14:tracePt t="61087" x="3044825" y="1125538"/>
          <p14:tracePt t="61099" x="3081338" y="1143000"/>
          <p14:tracePt t="61111" x="3133725" y="1152525"/>
          <p14:tracePt t="61125" x="3187700" y="1169988"/>
          <p14:tracePt t="61139" x="3241675" y="1179513"/>
          <p14:tracePt t="61155" x="3295650" y="1179513"/>
          <p14:tracePt t="61172" x="3375025" y="1196975"/>
          <p14:tracePt t="61190" x="3402013" y="1196975"/>
          <p14:tracePt t="61195" x="3419475" y="1196975"/>
          <p14:tracePt t="61208" x="3429000" y="1196975"/>
          <p14:tracePt t="61222" x="3438525" y="1204913"/>
          <p14:tracePt t="61239" x="3455988" y="1204913"/>
          <p14:tracePt t="61255" x="3473450" y="1204913"/>
          <p14:tracePt t="61272" x="3482975" y="1214438"/>
          <p14:tracePt t="62449" x="3562350" y="1214438"/>
          <p14:tracePt t="62461" x="3705225" y="1204913"/>
          <p14:tracePt t="62472" x="3857625" y="1187450"/>
          <p14:tracePt t="62485" x="4000500" y="1169988"/>
          <p14:tracePt t="62497" x="4143375" y="1169988"/>
          <p14:tracePt t="62509" x="4268788" y="1152525"/>
          <p14:tracePt t="62522" x="4384675" y="1152525"/>
          <p14:tracePt t="62537" x="4483100" y="1152525"/>
          <p14:tracePt t="62554" x="4537075" y="1152525"/>
          <p14:tracePt t="62570" x="4625975" y="1152525"/>
          <p14:tracePt t="62587" x="4660900" y="1152525"/>
          <p14:tracePt t="62605" x="4724400" y="1152525"/>
          <p14:tracePt t="62620" x="4751388" y="1152525"/>
          <p14:tracePt t="68712" x="4724400" y="1152525"/>
          <p14:tracePt t="68724" x="4660900" y="1160463"/>
          <p14:tracePt t="68736" x="4589463" y="1169988"/>
          <p14:tracePt t="68748" x="4510088" y="1204913"/>
          <p14:tracePt t="68760" x="4357688" y="1241425"/>
          <p14:tracePt t="68773" x="4232275" y="1276350"/>
          <p14:tracePt t="68790" x="4108450" y="1295400"/>
          <p14:tracePt t="68810" x="3867150" y="1357313"/>
          <p14:tracePt t="68822" x="3795713" y="1374775"/>
          <p14:tracePt t="68838" x="3714750" y="1374775"/>
          <p14:tracePt t="68856" x="3643313" y="1384300"/>
          <p14:tracePt t="68873" x="3536950" y="1401763"/>
          <p14:tracePt t="68889" x="3455988" y="1419225"/>
          <p14:tracePt t="68908" x="3384550" y="1419225"/>
          <p14:tracePt t="68923" x="3340100" y="1428750"/>
          <p14:tracePt t="68939" x="3303588" y="1428750"/>
          <p14:tracePt t="68957" x="3179763" y="1446213"/>
          <p14:tracePt t="68972" x="3125788" y="1455738"/>
          <p14:tracePt t="68989" x="3071813" y="1455738"/>
          <p14:tracePt t="69005" x="2973388" y="1473200"/>
          <p14:tracePt t="69022" x="2938463" y="1473200"/>
          <p14:tracePt t="69040" x="2857500" y="1482725"/>
          <p14:tracePt t="69055" x="2822575" y="1482725"/>
          <p14:tracePt t="69072" x="2786063" y="1482725"/>
          <p14:tracePt t="69089" x="2724150" y="1490663"/>
          <p14:tracePt t="69105" x="2714625" y="1490663"/>
          <p14:tracePt t="69123" x="2687638" y="1490663"/>
          <p14:tracePt t="69138" x="2670175" y="1490663"/>
          <p14:tracePt t="69155" x="2660650" y="1509713"/>
          <p14:tracePt t="69173" x="2643188" y="1509713"/>
          <p14:tracePt t="69188" x="2633663" y="1509713"/>
          <p14:tracePt t="69205" x="2616200" y="1509713"/>
          <p14:tracePt t="69222" x="2608263" y="1509713"/>
          <p14:tracePt t="69238" x="2598738" y="1509713"/>
          <p14:tracePt t="69255" x="2589213" y="1509713"/>
          <p14:tracePt t="69272" x="2544763" y="1509713"/>
          <p14:tracePt t="69288" x="2517775" y="1509713"/>
          <p14:tracePt t="69306" x="2500313" y="1509713"/>
          <p14:tracePt t="69322" x="2455863" y="1509713"/>
          <p14:tracePt t="69339" x="2428875" y="1517650"/>
          <p14:tracePt t="69656" x="2357438" y="1517650"/>
          <p14:tracePt t="69668" x="2232025" y="1536700"/>
          <p14:tracePt t="69679" x="2133600" y="1554163"/>
          <p14:tracePt t="69693" x="2036763" y="1554163"/>
          <p14:tracePt t="69706" x="1938338" y="1571625"/>
          <p14:tracePt t="69723" x="1866900" y="1571625"/>
          <p14:tracePt t="69740" x="1714500" y="1581150"/>
          <p14:tracePt t="69756" x="1643063" y="1581150"/>
          <p14:tracePt t="69773" x="1544638" y="1581150"/>
          <p14:tracePt t="69790" x="1384300" y="1616075"/>
          <p14:tracePt t="69806" x="1347788" y="1625600"/>
          <p14:tracePt t="69823" x="1312863" y="1625600"/>
          <p14:tracePt t="69839" x="1258888" y="1643063"/>
          <p14:tracePt t="69856" x="1241425" y="1643063"/>
          <p14:tracePt t="69875" x="1179513" y="1652588"/>
          <p14:tracePt t="69890" x="1152525" y="1660525"/>
          <p14:tracePt t="69907" x="1116013" y="1679575"/>
          <p14:tracePt t="69924" x="1071563" y="1679575"/>
          <p14:tracePt t="69938" x="1054100" y="1687513"/>
          <p14:tracePt t="69955" x="1044575" y="1687513"/>
          <p14:tracePt t="69972" x="1036638" y="1687513"/>
          <p14:tracePt t="69988" x="1027113" y="1687513"/>
          <p14:tracePt t="70053" x="1017588" y="1687513"/>
          <p14:tracePt t="70090" x="1009650" y="1697038"/>
          <p14:tracePt t="70101" x="1000125" y="1697038"/>
          <p14:tracePt t="70137" x="990600" y="1697038"/>
          <p14:tracePt t="70662" x="1000125" y="1697038"/>
          <p14:tracePt t="70928" x="990600" y="1697038"/>
          <p14:tracePt t="71025" x="990600" y="1687513"/>
          <p14:tracePt t="71049" x="990600" y="1679575"/>
          <p14:tracePt t="71071" x="1000125" y="1679575"/>
          <p14:tracePt t="71083" x="1000125" y="1670050"/>
          <p14:tracePt t="71095" x="1009650" y="1670050"/>
          <p14:tracePt t="71120" x="1017588" y="1670050"/>
          <p14:tracePt t="71132" x="1027113" y="1670050"/>
          <p14:tracePt t="71156" x="1036638" y="1660525"/>
          <p14:tracePt t="71181" x="1044575" y="1660525"/>
          <p14:tracePt t="71193" x="1062038" y="1643063"/>
          <p14:tracePt t="71205" x="1081088" y="1643063"/>
          <p14:tracePt t="71218" x="1089025" y="1633538"/>
          <p14:tracePt t="71229" x="1098550" y="1625600"/>
          <p14:tracePt t="71241" x="1108075" y="1616075"/>
          <p14:tracePt t="71256" x="1125538" y="1616075"/>
          <p14:tracePt t="71273" x="1125538" y="1608138"/>
          <p14:tracePt t="71291" x="1133475" y="1598613"/>
          <p14:tracePt t="71323" x="1133475" y="1589088"/>
          <p14:tracePt t="71339" x="1143000" y="1571625"/>
          <p14:tracePt t="71361" x="1143000" y="1562100"/>
          <p14:tracePt t="71385" x="1143000" y="1554163"/>
          <p14:tracePt t="71397" x="1143000" y="1544638"/>
          <p14:tracePt t="71420" x="1143000" y="1536700"/>
          <p14:tracePt t="71432" x="1143000" y="1527175"/>
          <p14:tracePt t="71445" x="1143000" y="1500188"/>
          <p14:tracePt t="71458" x="1133475" y="1500188"/>
          <p14:tracePt t="71472" x="1116013" y="1490663"/>
          <p14:tracePt t="71488" x="1116013" y="1482725"/>
          <p14:tracePt t="71505" x="1108075" y="1482725"/>
          <p14:tracePt t="71522" x="1089025" y="1465263"/>
          <p14:tracePt t="71538" x="1081088" y="1465263"/>
          <p14:tracePt t="71555" x="1062038" y="1438275"/>
          <p14:tracePt t="71572" x="1044575" y="1428750"/>
          <p14:tracePt t="71588" x="1036638" y="1419225"/>
          <p14:tracePt t="71605" x="1017588" y="1411288"/>
          <p14:tracePt t="71639" x="1009650" y="1401763"/>
          <p14:tracePt t="71655" x="1000125" y="1401763"/>
          <p14:tracePt t="71672" x="990600" y="1401763"/>
          <p14:tracePt t="71688" x="982663" y="1401763"/>
          <p14:tracePt t="71711" x="965200" y="1401763"/>
          <p14:tracePt t="71724" x="955675" y="1401763"/>
          <p14:tracePt t="71738" x="946150" y="1401763"/>
          <p14:tracePt t="71755" x="938213" y="1401763"/>
          <p14:tracePt t="71773" x="919163" y="1411288"/>
          <p14:tracePt t="71788" x="893763" y="1419225"/>
          <p14:tracePt t="71805" x="884238" y="1438275"/>
          <p14:tracePt t="71822" x="866775" y="1446213"/>
          <p14:tracePt t="71838" x="857250" y="1455738"/>
          <p14:tracePt t="71855" x="847725" y="1455738"/>
          <p14:tracePt t="71872" x="822325" y="1465263"/>
          <p14:tracePt t="71907" x="812800" y="1473200"/>
          <p14:tracePt t="71923" x="803275" y="1473200"/>
          <p14:tracePt t="71956" x="803275" y="1482725"/>
          <p14:tracePt t="71990" x="803275" y="1490663"/>
          <p14:tracePt t="72025" x="803275" y="1509713"/>
          <p14:tracePt t="72063" x="803275" y="1517650"/>
          <p14:tracePt t="72098" x="803275" y="1527175"/>
          <p14:tracePt t="72134" x="803275" y="1536700"/>
          <p14:tracePt t="72171" x="803275" y="1544638"/>
          <p14:tracePt t="72207" x="803275" y="1554163"/>
          <p14:tracePt t="72258" x="803275" y="1562100"/>
          <p14:tracePt t="72292" x="803275" y="1581150"/>
          <p14:tracePt t="72351" x="803275" y="1589088"/>
          <p14:tracePt t="72424" x="803275" y="1598613"/>
          <p14:tracePt t="72461" x="812800" y="1598613"/>
          <p14:tracePt t="72499" x="812800" y="1608138"/>
          <p14:tracePt t="72569" x="812800" y="1616075"/>
          <p14:tracePt t="72629" x="812800" y="1625600"/>
          <p14:tracePt t="72653" x="812800" y="1633538"/>
          <p14:tracePt t="72677" x="812800" y="1643063"/>
          <p14:tracePt t="72701" x="812800" y="1660525"/>
          <p14:tracePt t="72725" x="812800" y="1670050"/>
          <p14:tracePt t="72751" x="812800" y="1679575"/>
          <p14:tracePt t="72787" x="812800" y="1687513"/>
          <p14:tracePt t="72827" x="812800" y="1697038"/>
          <p14:tracePt t="72873" x="822325" y="1697038"/>
          <p14:tracePt t="72886" x="822325" y="1704975"/>
          <p14:tracePt t="72921" x="822325" y="1714500"/>
          <p14:tracePt t="72956" x="839788" y="1731963"/>
          <p14:tracePt t="72993" x="839788" y="1741488"/>
          <p14:tracePt t="73028" x="839788" y="1751013"/>
          <p14:tracePt t="73040" x="847725" y="1751013"/>
          <p14:tracePt t="73052" x="847725" y="1758950"/>
          <p14:tracePt t="73065" x="857250" y="1768475"/>
          <p14:tracePt t="73076" x="866775" y="1768475"/>
          <p14:tracePt t="73089" x="866775" y="1776413"/>
          <p14:tracePt t="73105" x="874713" y="1785938"/>
          <p14:tracePt t="73122" x="884238" y="1785938"/>
          <p14:tracePt t="73139" x="893763" y="1803400"/>
          <p14:tracePt t="73156" x="901700" y="1812925"/>
          <p14:tracePt t="73173" x="938213" y="1812925"/>
          <p14:tracePt t="73189" x="965200" y="1822450"/>
          <p14:tracePt t="73206" x="973138" y="1822450"/>
          <p14:tracePt t="73223" x="990600" y="1822450"/>
          <p14:tracePt t="73240" x="1000125" y="1822450"/>
          <p14:tracePt t="73256" x="1009650" y="1822450"/>
          <p14:tracePt t="73273" x="1027113" y="1822450"/>
          <p14:tracePt t="73306" x="1044575" y="1822450"/>
          <p14:tracePt t="73339" x="1054100" y="1822450"/>
          <p14:tracePt t="73356" x="1062038" y="1822450"/>
          <p14:tracePt t="73372" x="1071563" y="1822450"/>
          <p14:tracePt t="73388" x="1081088" y="1812925"/>
          <p14:tracePt t="73406" x="1116013" y="1776413"/>
          <p14:tracePt t="73424" x="1125538" y="1751013"/>
          <p14:tracePt t="73440" x="1160463" y="1731963"/>
          <p14:tracePt t="73456" x="1169988" y="1724025"/>
          <p14:tracePt t="73472" x="1187450" y="1697038"/>
          <p14:tracePt t="73489" x="1196975" y="1687513"/>
          <p14:tracePt t="73507" x="1196975" y="1679575"/>
          <p14:tracePt t="73525" x="1204913" y="1660525"/>
          <p14:tracePt t="73540" x="1204913" y="1652588"/>
          <p14:tracePt t="73557" x="1204913" y="1633538"/>
          <p14:tracePt t="73574" x="1204913" y="1625600"/>
          <p14:tracePt t="73607" x="1204913" y="1616075"/>
          <p14:tracePt t="73624" x="1204913" y="1598613"/>
          <p14:tracePt t="73657" x="1204913" y="1562100"/>
          <p14:tracePt t="73673" x="1204913" y="1544638"/>
          <p14:tracePt t="73690" x="1179513" y="1517650"/>
          <p14:tracePt t="73694" x="1169988" y="1490663"/>
          <p14:tracePt t="73707" x="1152525" y="1455738"/>
          <p14:tracePt t="73723" x="1125538" y="1411288"/>
          <p14:tracePt t="73740" x="1098550" y="1374775"/>
          <p14:tracePt t="73757" x="1071563" y="1295400"/>
          <p14:tracePt t="73774" x="1062038" y="1258888"/>
          <p14:tracePt t="73790" x="1062038" y="1214438"/>
          <p14:tracePt t="73807" x="1044575" y="1179513"/>
          <p14:tracePt t="73824" x="1036638" y="1169988"/>
          <p14:tracePt t="73840" x="1027113" y="1160463"/>
          <p14:tracePt t="73857" x="1017588" y="1160463"/>
          <p14:tracePt t="73890" x="1000125" y="1169988"/>
          <p14:tracePt t="73908" x="990600" y="1169988"/>
          <p14:tracePt t="73925" x="973138" y="1187450"/>
          <p14:tracePt t="73941" x="965200" y="1196975"/>
          <p14:tracePt t="73972" x="946150" y="1204913"/>
          <p14:tracePt t="73989" x="938213" y="1204913"/>
          <p14:tracePt t="74007" x="928688" y="1204913"/>
          <p14:tracePt t="74023" x="919163" y="1204913"/>
          <p14:tracePt t="74056" x="901700" y="1204913"/>
          <p14:tracePt t="74103" x="911225" y="1204913"/>
          <p14:tracePt t="74115" x="919163" y="1214438"/>
          <p14:tracePt t="74128" x="928688" y="1214438"/>
          <p14:tracePt t="74142" x="938213" y="1214438"/>
          <p14:tracePt t="74156" x="946150" y="1214438"/>
          <p14:tracePt t="74176" x="955675" y="1223963"/>
          <p14:tracePt t="74191" x="965200" y="1223963"/>
          <p14:tracePt t="74207" x="990600" y="1223963"/>
          <p14:tracePt t="74225" x="1054100" y="1241425"/>
          <p14:tracePt t="74240" x="1062038" y="1250950"/>
          <p14:tracePt t="74257" x="1081088" y="1250950"/>
          <p14:tracePt t="74274" x="1108075" y="1258888"/>
          <p14:tracePt t="74308" x="1108075" y="1268413"/>
          <p14:tracePt t="74333" x="1108075" y="1276350"/>
          <p14:tracePt t="74344" x="1098550" y="1276350"/>
          <p14:tracePt t="74358" x="1081088" y="1276350"/>
          <p14:tracePt t="74373" x="1054100" y="1276350"/>
          <p14:tracePt t="74389" x="1036638" y="1276350"/>
          <p14:tracePt t="74407" x="1000125" y="1276350"/>
          <p14:tracePt t="74423" x="990600" y="1268413"/>
          <p14:tracePt t="74439" x="982663" y="1258888"/>
          <p14:tracePt t="74455" x="973138" y="1258888"/>
          <p14:tracePt t="74535" x="982663" y="1258888"/>
          <p14:tracePt t="74547" x="990600" y="1258888"/>
          <p14:tracePt t="74562" x="1000125" y="1258888"/>
          <p14:tracePt t="74574" x="1017588" y="1258888"/>
          <p14:tracePt t="74590" x="1027113" y="1258888"/>
          <p14:tracePt t="74609" x="1036638" y="1258888"/>
          <p14:tracePt t="74644" x="1044575" y="1258888"/>
          <p14:tracePt t="74717" x="1036638" y="1258888"/>
          <p14:tracePt t="74732" x="1017588" y="1258888"/>
          <p14:tracePt t="74743" x="1009650" y="1250950"/>
          <p14:tracePt t="74755" x="1000125" y="1250950"/>
          <p14:tracePt t="74767" x="990600" y="1250950"/>
          <p14:tracePt t="74793" x="982663" y="1250950"/>
          <p14:tracePt t="74803" x="973138" y="1250950"/>
          <p14:tracePt t="74827" x="965200" y="1250950"/>
          <p14:tracePt t="74850" x="955675" y="1250950"/>
          <p14:tracePt t="74887" x="938213" y="1250950"/>
          <p14:tracePt t="74948" x="928688" y="1250950"/>
          <p14:tracePt t="74972" x="928688" y="1241425"/>
          <p14:tracePt t="74995" x="928688" y="1223963"/>
          <p14:tracePt t="75007" x="928688" y="1214438"/>
          <p14:tracePt t="75019" x="928688" y="1196975"/>
          <p14:tracePt t="75031" x="946150" y="1187450"/>
          <p14:tracePt t="75042" x="955675" y="1169988"/>
          <p14:tracePt t="75056" x="965200" y="1160463"/>
          <p14:tracePt t="75073" x="973138" y="1152525"/>
          <p14:tracePt t="75091" x="982663" y="1133475"/>
          <p14:tracePt t="75124" x="990600" y="1125538"/>
          <p14:tracePt t="75140" x="1000125" y="1116013"/>
          <p14:tracePt t="75157" x="1000125" y="1098550"/>
          <p14:tracePt t="75175" x="1017588" y="1089025"/>
          <p14:tracePt t="75207" x="1017588" y="1081088"/>
          <p14:tracePt t="75226" x="1017588" y="1071563"/>
          <p14:tracePt t="75249" x="1027113" y="1062038"/>
          <p14:tracePt t="75273" x="1027113" y="1054100"/>
          <p14:tracePt t="75296" x="1027113" y="1044575"/>
          <p14:tracePt t="75332" x="1027113" y="1036638"/>
          <p14:tracePt t="75370" x="1027113" y="1017588"/>
          <p14:tracePt t="75416" x="1027113" y="1009650"/>
          <p14:tracePt t="75429" x="1009650" y="1009650"/>
          <p14:tracePt t="75452" x="1000125" y="1009650"/>
          <p14:tracePt t="75464" x="990600" y="1009650"/>
          <p14:tracePt t="75479" x="982663" y="1009650"/>
          <p14:tracePt t="75492" x="973138" y="1009650"/>
          <p14:tracePt t="75507" x="965200" y="1009650"/>
          <p14:tracePt t="75524" x="938213" y="1009650"/>
          <p14:tracePt t="75540" x="919163" y="1009650"/>
          <p14:tracePt t="75557" x="911225" y="1009650"/>
          <p14:tracePt t="75574" x="901700" y="1009650"/>
          <p14:tracePt t="75590" x="893763" y="1009650"/>
          <p14:tracePt t="75607" x="884238" y="1009650"/>
          <p14:tracePt t="75624" x="866775" y="1027113"/>
          <p14:tracePt t="75657" x="857250" y="1027113"/>
          <p14:tracePt t="75674" x="857250" y="1036638"/>
          <p14:tracePt t="75690" x="847725" y="1036638"/>
          <p14:tracePt t="75709" x="847725" y="1044575"/>
          <p14:tracePt t="75724" x="839788" y="1054100"/>
          <p14:tracePt t="75746" x="839788" y="1062038"/>
          <p14:tracePt t="75759" x="839788" y="1071563"/>
          <p14:tracePt t="75774" x="830263" y="1081088"/>
          <p14:tracePt t="75790" x="830263" y="1089025"/>
          <p14:tracePt t="75807" x="830263" y="1108075"/>
          <p14:tracePt t="75824" x="830263" y="1116013"/>
          <p14:tracePt t="75840" x="830263" y="1125538"/>
          <p14:tracePt t="75857" x="830263" y="1133475"/>
          <p14:tracePt t="75892" x="830263" y="1143000"/>
          <p14:tracePt t="75952" x="839788" y="1143000"/>
          <p14:tracePt t="75988" x="847725" y="1143000"/>
          <p14:tracePt t="76012" x="857250" y="1143000"/>
          <p14:tracePt t="76035" x="874713" y="1143000"/>
          <p14:tracePt t="76047" x="893763" y="1143000"/>
          <p14:tracePt t="76060" x="911225" y="1143000"/>
          <p14:tracePt t="76073" x="928688" y="1143000"/>
          <p14:tracePt t="76090" x="946150" y="1143000"/>
          <p14:tracePt t="76108" x="965200" y="1152525"/>
          <p14:tracePt t="76124" x="973138" y="1152525"/>
          <p14:tracePt t="76141" x="990600" y="1160463"/>
          <p14:tracePt t="76157" x="1009650" y="1160463"/>
          <p14:tracePt t="76174" x="1017588" y="1179513"/>
          <p14:tracePt t="76191" x="1036638" y="1179513"/>
          <p14:tracePt t="76208" x="1062038" y="1179513"/>
          <p14:tracePt t="76227" x="1071563" y="1179513"/>
          <p14:tracePt t="76241" x="1081088" y="1179513"/>
          <p14:tracePt t="76256" x="1098550" y="1179513"/>
          <p14:tracePt t="76273" x="1116013" y="1187450"/>
          <p14:tracePt t="76289" x="1169988" y="1196975"/>
          <p14:tracePt t="76307" x="1214438" y="1196975"/>
          <p14:tracePt t="76323" x="1285875" y="1223963"/>
          <p14:tracePt t="76339" x="1330325" y="1223963"/>
          <p14:tracePt t="76356" x="1366838" y="1223963"/>
          <p14:tracePt t="76373" x="1428750" y="1223963"/>
          <p14:tracePt t="76389" x="1446213" y="1223963"/>
          <p14:tracePt t="76406" x="1473200" y="1223963"/>
          <p14:tracePt t="76422" x="1517650" y="1223963"/>
          <p14:tracePt t="76439" x="1544638" y="1223963"/>
          <p14:tracePt t="76456" x="1598613" y="1223963"/>
          <p14:tracePt t="76472" x="1625600" y="1223963"/>
          <p14:tracePt t="76489" x="1652588" y="1223963"/>
          <p14:tracePt t="76506" x="1697038" y="1223963"/>
          <p14:tracePt t="76522" x="1704975" y="1223963"/>
          <p14:tracePt t="76539" x="1731963" y="1223963"/>
          <p14:tracePt t="76556" x="1741488" y="1223963"/>
          <p14:tracePt t="76573" x="1758950" y="1223963"/>
          <p14:tracePt t="76589" x="1776413" y="1223963"/>
          <p14:tracePt t="76623" x="1785938" y="1223963"/>
          <p14:tracePt t="76639" x="1795463" y="1223963"/>
          <p14:tracePt t="76657" x="1803400" y="1223963"/>
          <p14:tracePt t="76682" x="1812925" y="1223963"/>
          <p14:tracePt t="76708" x="1830388" y="1223963"/>
          <p14:tracePt t="76744" x="1839913" y="1223963"/>
          <p14:tracePt t="76781" x="1847850" y="1223963"/>
          <p14:tracePt t="76819" x="1857375" y="1223963"/>
          <p14:tracePt t="76867" x="1830388" y="1223963"/>
          <p14:tracePt t="76879" x="1812925" y="1223963"/>
          <p14:tracePt t="76891" x="1785938" y="1223963"/>
          <p14:tracePt t="76903" x="1768475" y="1223963"/>
          <p14:tracePt t="76914" x="1741488" y="1223963"/>
          <p14:tracePt t="76926" x="1704975" y="1223963"/>
          <p14:tracePt t="76940" x="1652588" y="1223963"/>
          <p14:tracePt t="76957" x="1598613" y="1223963"/>
          <p14:tracePt t="76974" x="1446213" y="1214438"/>
          <p14:tracePt t="76991" x="1374775" y="1214438"/>
          <p14:tracePt t="77008" x="1303338" y="1214438"/>
          <p14:tracePt t="77024" x="1214438" y="1214438"/>
          <p14:tracePt t="77041" x="1160463" y="1214438"/>
          <p14:tracePt t="77058" x="1081088" y="1214438"/>
          <p14:tracePt t="77074" x="1062038" y="1214438"/>
          <p14:tracePt t="77091" x="1036638" y="1214438"/>
          <p14:tracePt t="77108" x="1017588" y="1214438"/>
          <p14:tracePt t="77125" x="1009650" y="1214438"/>
          <p14:tracePt t="77142" x="1000125" y="1214438"/>
          <p14:tracePt t="77173" x="982663" y="1214438"/>
          <p14:tracePt t="77189" x="973138" y="1214438"/>
          <p14:tracePt t="77206" x="965200" y="1214438"/>
          <p14:tracePt t="77222" x="955675" y="1214438"/>
          <p14:tracePt t="77239" x="946150" y="1214438"/>
          <p14:tracePt t="77273" x="938213" y="1214438"/>
          <p14:tracePt t="77406" x="955675" y="1214438"/>
          <p14:tracePt t="77418" x="965200" y="1204913"/>
          <p14:tracePt t="77430" x="982663" y="1204913"/>
          <p14:tracePt t="77443" x="990600" y="1204913"/>
          <p14:tracePt t="77457" x="1000125" y="1204913"/>
          <p14:tracePt t="77474" x="1017588" y="1204913"/>
          <p14:tracePt t="77492" x="1098550" y="1204913"/>
          <p14:tracePt t="77507" x="1169988" y="1204913"/>
          <p14:tracePt t="77524" x="1241425" y="1204913"/>
          <p14:tracePt t="77541" x="1411288" y="1214438"/>
          <p14:tracePt t="77557" x="1517650" y="1231900"/>
          <p14:tracePt t="77576" x="1608138" y="1231900"/>
          <p14:tracePt t="77592" x="1643063" y="1250950"/>
          <p14:tracePt t="77607" x="1670050" y="1250950"/>
          <p14:tracePt t="77623" x="1687513" y="1250950"/>
          <p14:tracePt t="77640" x="1704975" y="1250950"/>
          <p14:tracePt t="77656" x="1714500" y="1250950"/>
          <p14:tracePt t="77686" x="1724025" y="1250950"/>
          <p14:tracePt t="77760" x="1697038" y="1250950"/>
          <p14:tracePt t="77773" x="1679575" y="1250950"/>
          <p14:tracePt t="77786" x="1633538" y="1250950"/>
          <p14:tracePt t="77799" x="1616075" y="1241425"/>
          <p14:tracePt t="77812" x="1571625" y="1241425"/>
          <p14:tracePt t="77824" x="1536700" y="1241425"/>
          <p14:tracePt t="77840" x="1465263" y="1231900"/>
          <p14:tracePt t="77857" x="1366838" y="1214438"/>
          <p14:tracePt t="77873" x="1143000" y="1196975"/>
          <p14:tracePt t="77890" x="1062038" y="1179513"/>
          <p14:tracePt t="77907" x="990600" y="1179513"/>
          <p14:tracePt t="77923" x="901700" y="1179513"/>
          <p14:tracePt t="77941" x="874713" y="1179513"/>
          <p14:tracePt t="77959" x="847725" y="1179513"/>
          <p14:tracePt t="77974" x="839788" y="1179513"/>
          <p14:tracePt t="77991" x="822325" y="1179513"/>
          <p14:tracePt t="78030" x="830263" y="1179513"/>
          <p14:tracePt t="78042" x="839788" y="1179513"/>
          <p14:tracePt t="78057" x="847725" y="1179513"/>
          <p14:tracePt t="78077" x="857250" y="1179513"/>
          <p14:tracePt t="78089" x="866775" y="1179513"/>
          <p14:tracePt t="78106" x="874713" y="1179513"/>
          <p14:tracePt t="78135" x="884238" y="1179513"/>
          <p14:tracePt t="78183" x="901700" y="1179513"/>
          <p14:tracePt t="82033" x="911225" y="1187450"/>
          <p14:tracePt t="82046" x="919163" y="1231900"/>
          <p14:tracePt t="82057" x="946150" y="1268413"/>
          <p14:tracePt t="82069" x="965200" y="1295400"/>
          <p14:tracePt t="82081" x="973138" y="1322388"/>
          <p14:tracePt t="82093" x="982663" y="1347788"/>
          <p14:tracePt t="82108" x="1000125" y="1366838"/>
          <p14:tracePt t="82124" x="1009650" y="1374775"/>
          <p14:tracePt t="82141" x="1017588" y="1393825"/>
          <p14:tracePt t="82158" x="1027113" y="1393825"/>
          <p14:tracePt t="82174" x="1036638" y="1393825"/>
          <p14:tracePt t="82203" x="1044575" y="1393825"/>
          <p14:tracePt t="82252" x="1044575" y="1411288"/>
          <p14:tracePt t="82262" x="1036638" y="1446213"/>
          <p14:tracePt t="82275" x="1036638" y="1465263"/>
          <p14:tracePt t="82291" x="1036638" y="1473200"/>
          <p14:tracePt t="82310" x="1027113" y="1490663"/>
          <p14:tracePt t="82382" x="1027113" y="1500188"/>
          <p14:tracePt t="82407" x="1017588" y="1500188"/>
          <p14:tracePt t="82491" x="1017588" y="1509713"/>
          <p14:tracePt t="82503" x="1000125" y="1509713"/>
          <p14:tracePt t="82538" x="990600" y="1509713"/>
          <p14:tracePt t="82576" x="990600" y="1517650"/>
          <p14:tracePt t="82588" x="982663" y="1517650"/>
          <p14:tracePt t="82625" x="973138" y="1517650"/>
          <p14:tracePt t="82637" x="965200" y="1544638"/>
          <p14:tracePt t="82651" x="938213" y="1554163"/>
          <p14:tracePt t="82663" x="928688" y="1562100"/>
          <p14:tracePt t="82676" x="919163" y="1571625"/>
          <p14:tracePt t="82691" x="911225" y="1589088"/>
          <p14:tracePt t="82708" x="893763" y="1598613"/>
          <p14:tracePt t="82727" x="884238" y="1598613"/>
          <p14:tracePt t="82741" x="884238" y="1608138"/>
          <p14:tracePt t="82774" x="874713" y="1608138"/>
          <p14:tracePt t="82800" x="874713" y="1616075"/>
          <p14:tracePt t="82969" x="874713" y="1625600"/>
          <p14:tracePt t="82992" x="874713" y="1633538"/>
          <p14:tracePt t="83028" x="874713" y="1643063"/>
          <p14:tracePt t="83101" x="874713" y="1660525"/>
          <p14:tracePt t="83150" x="884238" y="1660525"/>
          <p14:tracePt t="83174" x="884238" y="1670050"/>
          <p14:tracePt t="83484" x="884238" y="1679575"/>
          <p14:tracePt t="83558" x="901700" y="1679575"/>
          <p14:tracePt t="83584" x="901700" y="1687513"/>
          <p14:tracePt t="83620" x="911225" y="1687513"/>
          <p14:tracePt t="83633" x="911225" y="1697038"/>
          <p14:tracePt t="83668" x="911225" y="1704975"/>
          <p14:tracePt t="83694" x="919163" y="1704975"/>
          <p14:tracePt t="83743" x="919163" y="1714500"/>
          <p14:tracePt t="83755" x="928688" y="1714500"/>
          <p14:tracePt t="83778" x="928688" y="1731963"/>
          <p14:tracePt t="83815" x="928688" y="1741488"/>
          <p14:tracePt t="83826" x="938213" y="1741488"/>
          <p14:tracePt t="83876" x="938213" y="1751013"/>
          <p14:tracePt t="83886" x="946150" y="1751013"/>
          <p14:tracePt t="83945" x="955675" y="1751013"/>
          <p14:tracePt t="83957" x="955675" y="1758950"/>
          <p14:tracePt t="83992" x="973138" y="1758950"/>
          <p14:tracePt t="84028" x="982663" y="1768475"/>
          <p14:tracePt t="84053" x="990600" y="1768475"/>
          <p14:tracePt t="84077" x="1000125" y="1768475"/>
          <p14:tracePt t="84100" x="1009650" y="1776413"/>
          <p14:tracePt t="84125" x="1017588" y="1776413"/>
          <p14:tracePt t="84150" x="1027113" y="1776413"/>
          <p14:tracePt t="84189" x="1036638" y="1776413"/>
          <p14:tracePt t="84198" x="1054100" y="1776413"/>
          <p14:tracePt t="84211" x="1062038" y="1776413"/>
          <p14:tracePt t="84225" x="1071563" y="1776413"/>
          <p14:tracePt t="84241" x="1081088" y="1776413"/>
          <p14:tracePt t="84259" x="1098550" y="1776413"/>
          <p14:tracePt t="84274" x="1108075" y="1776413"/>
          <p14:tracePt t="84291" x="1125538" y="1776413"/>
          <p14:tracePt t="84309" x="1133475" y="1776413"/>
          <p14:tracePt t="84325" x="1143000" y="1776413"/>
          <p14:tracePt t="84342" x="1152525" y="1776413"/>
          <p14:tracePt t="84366" x="1160463" y="1776413"/>
          <p14:tracePt t="84378" x="1160463" y="1768475"/>
          <p14:tracePt t="84404" x="1169988" y="1768475"/>
          <p14:tracePt t="84415" x="1169988" y="1758950"/>
          <p14:tracePt t="84427" x="1179513" y="1758950"/>
          <p14:tracePt t="84450" x="1179513" y="1751013"/>
          <p14:tracePt t="84462" x="1196975" y="1751013"/>
          <p14:tracePt t="84475" x="1196975" y="1741488"/>
          <p14:tracePt t="84490" x="1204913" y="1741488"/>
          <p14:tracePt t="84507" x="1204913" y="1724025"/>
          <p14:tracePt t="84523" x="1214438" y="1714500"/>
          <p14:tracePt t="84542" x="1214438" y="1704975"/>
          <p14:tracePt t="84558" x="1223963" y="1697038"/>
          <p14:tracePt t="84594" x="1231900" y="1687513"/>
          <p14:tracePt t="84608" x="1231900" y="1679575"/>
          <p14:tracePt t="84625" x="1241425" y="1670050"/>
          <p14:tracePt t="84642" x="1241425" y="1652588"/>
          <p14:tracePt t="84660" x="1241425" y="1643063"/>
          <p14:tracePt t="84685" x="1241425" y="1633538"/>
          <p14:tracePt t="84709" x="1241425" y="1625600"/>
          <p14:tracePt t="84744" x="1241425" y="1616075"/>
          <p14:tracePt t="84768" x="1241425" y="1608138"/>
          <p14:tracePt t="84803" x="1241425" y="1598613"/>
          <p14:tracePt t="84840" x="1241425" y="1581150"/>
          <p14:tracePt t="84864" x="1241425" y="1571625"/>
          <p14:tracePt t="84889" x="1241425" y="1562100"/>
          <p14:tracePt t="84900" x="1241425" y="1554163"/>
          <p14:tracePt t="84924" x="1231900" y="1544638"/>
          <p14:tracePt t="84947" x="1231900" y="1536700"/>
          <p14:tracePt t="84959" x="1223963" y="1536700"/>
          <p14:tracePt t="84984" x="1223963" y="1527175"/>
          <p14:tracePt t="84997" x="1214438" y="1527175"/>
          <p14:tracePt t="85034" x="1204913" y="1517650"/>
          <p14:tracePt t="85057" x="1179513" y="1490663"/>
          <p14:tracePt t="85069" x="1169988" y="1482725"/>
          <p14:tracePt t="85081" x="1160463" y="1473200"/>
          <p14:tracePt t="85094" x="1152525" y="1465263"/>
          <p14:tracePt t="85108" x="1133475" y="1446213"/>
          <p14:tracePt t="85126" x="1116013" y="1438275"/>
          <p14:tracePt t="85143" x="1089025" y="1411288"/>
          <p14:tracePt t="85158" x="1081088" y="1401763"/>
          <p14:tracePt t="85175" x="1071563" y="1393825"/>
          <p14:tracePt t="85191" x="1062038" y="1393825"/>
          <p14:tracePt t="85215" x="1054100" y="1384300"/>
          <p14:tracePt t="85251" x="1044575" y="1384300"/>
          <p14:tracePt t="85286" x="1036638" y="1384300"/>
          <p14:tracePt t="85309" x="1017588" y="1384300"/>
          <p14:tracePt t="85321" x="1009650" y="1384300"/>
          <p14:tracePt t="85333" x="1000125" y="1384300"/>
          <p14:tracePt t="85345" x="990600" y="1384300"/>
          <p14:tracePt t="85358" x="982663" y="1384300"/>
          <p14:tracePt t="85374" x="965200" y="1384300"/>
          <p14:tracePt t="85390" x="946150" y="1384300"/>
          <p14:tracePt t="85407" x="938213" y="1384300"/>
          <p14:tracePt t="85424" x="928688" y="1384300"/>
          <p14:tracePt t="85442" x="919163" y="1384300"/>
          <p14:tracePt t="85465" x="911225" y="1384300"/>
          <p14:tracePt t="85504" x="901700" y="1384300"/>
          <p14:tracePt t="85539" x="893763" y="1384300"/>
          <p14:tracePt t="85574" x="893763" y="1393825"/>
          <p14:tracePt t="85599" x="874713" y="1393825"/>
          <p14:tracePt t="85611" x="874713" y="1401763"/>
          <p14:tracePt t="85661" x="866775" y="1401763"/>
          <p14:tracePt t="85676" x="866775" y="1419225"/>
          <p14:tracePt t="85713" x="866775" y="1428750"/>
          <p14:tracePt t="85750" x="866775" y="1438275"/>
          <p14:tracePt t="85784" x="866775" y="1446213"/>
          <p14:tracePt t="85822" x="866775" y="1455738"/>
          <p14:tracePt t="85846" x="857250" y="1455738"/>
          <p14:tracePt t="85859" x="857250" y="1465263"/>
          <p14:tracePt t="85870" x="857250" y="1473200"/>
          <p14:tracePt t="85894" x="857250" y="1490663"/>
          <p14:tracePt t="85907" x="847725" y="1490663"/>
          <p14:tracePt t="85920" x="847725" y="1500188"/>
          <p14:tracePt t="85944" x="847725" y="1509713"/>
          <p14:tracePt t="85967" x="847725" y="1517650"/>
          <p14:tracePt t="85979" x="839788" y="1517650"/>
          <p14:tracePt t="85991" x="839788" y="1527175"/>
          <p14:tracePt t="86015" x="839788" y="1536700"/>
          <p14:tracePt t="86039" x="839788" y="1544638"/>
          <p14:tracePt t="86063" x="839788" y="1554163"/>
          <p14:tracePt t="86074" x="830263" y="1571625"/>
          <p14:tracePt t="86086" x="830263" y="1581150"/>
          <p14:tracePt t="86099" x="830263" y="1589088"/>
          <p14:tracePt t="86111" x="830263" y="1598613"/>
          <p14:tracePt t="86126" x="830263" y="1608138"/>
          <p14:tracePt t="86146" x="830263" y="1616075"/>
          <p14:tracePt t="86172" x="830263" y="1625600"/>
          <p14:tracePt t="86194" x="830263" y="1643063"/>
          <p14:tracePt t="86231" x="830263" y="1652588"/>
          <p14:tracePt t="86268" x="830263" y="1660525"/>
          <p14:tracePt t="86281" x="830263" y="1670050"/>
          <p14:tracePt t="86293" x="830263" y="1679575"/>
          <p14:tracePt t="86304" x="830263" y="1687513"/>
          <p14:tracePt t="86315" x="830263" y="1697038"/>
          <p14:tracePt t="86329" x="830263" y="1714500"/>
          <p14:tracePt t="86341" x="830263" y="1724025"/>
          <p14:tracePt t="86357" x="830263" y="1731963"/>
          <p14:tracePt t="86376" x="830263" y="1741488"/>
          <p14:tracePt t="86413" x="830263" y="1751013"/>
          <p14:tracePt t="86461" x="839788" y="1751013"/>
          <p14:tracePt t="86535" x="847725" y="1751013"/>
          <p14:tracePt t="86607" x="857250" y="1751013"/>
          <p14:tracePt t="86668" x="857250" y="1758950"/>
          <p14:tracePt t="86679" x="866775" y="1758950"/>
          <p14:tracePt t="86715" x="884238" y="1758950"/>
          <p14:tracePt t="86740" x="884238" y="1768475"/>
          <p14:tracePt t="86753" x="893763" y="1768475"/>
          <p14:tracePt t="86777" x="901700" y="1768475"/>
          <p14:tracePt t="86801" x="911225" y="1768475"/>
          <p14:tracePt t="86813" x="919163" y="1785938"/>
          <p14:tracePt t="86837" x="928688" y="1785938"/>
          <p14:tracePt t="86849" x="938213" y="1785938"/>
          <p14:tracePt t="86875" x="955675" y="1785938"/>
          <p14:tracePt t="86896" x="965200" y="1785938"/>
          <p14:tracePt t="86920" x="973138" y="1785938"/>
          <p14:tracePt t="86945" x="982663" y="1785938"/>
          <p14:tracePt t="86983" x="990600" y="1785938"/>
          <p14:tracePt t="87043" x="1000125" y="1785938"/>
          <p14:tracePt t="87102" x="1009650" y="1785938"/>
          <p14:tracePt t="87151" x="1017588" y="1785938"/>
          <p14:tracePt t="87174" x="1036638" y="1785938"/>
          <p14:tracePt t="87186" x="1044575" y="1785938"/>
          <p14:tracePt t="87199" x="1054100" y="1785938"/>
          <p14:tracePt t="87211" x="1062038" y="1785938"/>
          <p14:tracePt t="87225" x="1071563" y="1785938"/>
          <p14:tracePt t="87241" x="1081088" y="1785938"/>
          <p14:tracePt t="87259" x="1108075" y="1785938"/>
          <p14:tracePt t="87291" x="1116013" y="1785938"/>
          <p14:tracePt t="87310" x="1125538" y="1785938"/>
          <p14:tracePt t="87326" x="1133475" y="1776413"/>
          <p14:tracePt t="87341" x="1143000" y="1776413"/>
          <p14:tracePt t="87357" x="1179513" y="1776413"/>
          <p14:tracePt t="87376" x="1187450" y="1776413"/>
          <p14:tracePt t="87393" x="1214438" y="1776413"/>
          <p14:tracePt t="87409" x="1231900" y="1776413"/>
          <p14:tracePt t="87424" x="1241425" y="1768475"/>
          <p14:tracePt t="87441" x="1258888" y="1768475"/>
          <p14:tracePt t="87475" x="1276350" y="1768475"/>
          <p14:tracePt t="87491" x="1285875" y="1768475"/>
          <p14:tracePt t="87507" x="1295400" y="1768475"/>
          <p14:tracePt t="87524" x="1312863" y="1768475"/>
          <p14:tracePt t="88127" x="1322388" y="1768475"/>
          <p14:tracePt t="88138" x="1339850" y="1758950"/>
          <p14:tracePt t="88150" x="1347788" y="1758950"/>
          <p14:tracePt t="88163" x="1374775" y="1751013"/>
          <p14:tracePt t="88176" x="1393825" y="1751013"/>
          <p14:tracePt t="88192" x="1411288" y="1751013"/>
          <p14:tracePt t="88209" x="1419225" y="1741488"/>
          <p14:tracePt t="88226" x="1446213" y="1741488"/>
          <p14:tracePt t="88242" x="1455738" y="1741488"/>
          <p14:tracePt t="88259" x="1490663" y="1741488"/>
          <p14:tracePt t="88274" x="1509713" y="1741488"/>
          <p14:tracePt t="88291" x="1527175" y="1741488"/>
          <p14:tracePt t="88308" x="1554163" y="1724025"/>
          <p14:tracePt t="88324" x="1562100" y="1724025"/>
          <p14:tracePt t="88341" x="1571625" y="1724025"/>
          <p14:tracePt t="88357" x="1598613" y="1724025"/>
          <p14:tracePt t="88374" x="1608138" y="1724025"/>
          <p14:tracePt t="88392" x="1625600" y="1724025"/>
          <p14:tracePt t="88407" x="1633538" y="1714500"/>
          <p14:tracePt t="88424" x="1660525" y="1714500"/>
          <p14:tracePt t="88442" x="1679575" y="1714500"/>
          <p14:tracePt t="88459" x="1687513" y="1714500"/>
          <p14:tracePt t="88492" x="1704975" y="1714500"/>
          <p14:tracePt t="88508" x="1714500" y="1714500"/>
          <p14:tracePt t="88526" x="1741488" y="1714500"/>
          <p14:tracePt t="88542" x="1751013" y="1714500"/>
          <p14:tracePt t="88559" x="1758950" y="1714500"/>
          <p14:tracePt t="88575" x="1795463" y="1714500"/>
          <p14:tracePt t="88592" x="1803400" y="1714500"/>
          <p14:tracePt t="88610" x="1822450" y="1714500"/>
          <p14:tracePt t="88642" x="1830388" y="1714500"/>
          <p14:tracePt t="88661" x="1839913" y="1714500"/>
          <p14:tracePt t="88676" x="1847850" y="1714500"/>
          <p14:tracePt t="88693" x="1866900" y="1714500"/>
          <p14:tracePt t="88709" x="1874838" y="1714500"/>
          <p14:tracePt t="88724" x="1884363" y="1714500"/>
          <p14:tracePt t="88741" x="1893888" y="1714500"/>
          <p14:tracePt t="88758" x="1901825" y="1714500"/>
          <p14:tracePt t="88775" x="1911350" y="1714500"/>
          <p14:tracePt t="88792" x="1928813" y="1714500"/>
          <p14:tracePt t="88825" x="1946275" y="1714500"/>
          <p14:tracePt t="88841" x="1965325" y="1714500"/>
          <p14:tracePt t="88876" x="1973263" y="1714500"/>
          <p14:tracePt t="88892" x="1982788" y="1714500"/>
          <p14:tracePt t="88909" x="1990725" y="1714500"/>
          <p14:tracePt t="88926" x="2000250" y="1714500"/>
          <p14:tracePt t="88950" x="2017713" y="1714500"/>
          <p14:tracePt t="88961" x="2027238" y="1714500"/>
          <p14:tracePt t="88985" x="2036763" y="1714500"/>
          <p14:tracePt t="89010" x="2044700" y="1714500"/>
          <p14:tracePt t="89021" x="2054225" y="1714500"/>
          <p14:tracePt t="89044" x="2062163" y="1714500"/>
          <p14:tracePt t="89057" x="2071688" y="1714500"/>
          <p14:tracePt t="89068" x="2089150" y="1714500"/>
          <p14:tracePt t="89093" x="2098675" y="1714500"/>
          <p14:tracePt t="89106" x="2108200" y="1714500"/>
          <p14:tracePt t="89129" x="2116138" y="1714500"/>
          <p14:tracePt t="89141" x="2125663" y="1714500"/>
          <p14:tracePt t="89165" x="2133600" y="1714500"/>
          <p14:tracePt t="89190" x="2143125" y="1714500"/>
          <p14:tracePt t="89212" x="2170113" y="1714500"/>
          <p14:tracePt t="89224" x="2179638" y="1714500"/>
          <p14:tracePt t="89249" x="2187575" y="1714500"/>
          <p14:tracePt t="89260" x="2197100" y="1714500"/>
          <p14:tracePt t="89284" x="2205038" y="1714500"/>
          <p14:tracePt t="89321" x="2214563" y="1714500"/>
          <p14:tracePt t="89357" x="2232025" y="1714500"/>
          <p14:tracePt t="89381" x="2241550" y="1714500"/>
          <p14:tracePt t="89418" x="2251075" y="1714500"/>
          <p14:tracePt t="89430" x="2259013" y="1714500"/>
          <p14:tracePt t="89455" x="2268538" y="1714500"/>
          <p14:tracePt t="89479" x="2276475" y="1714500"/>
          <p14:tracePt t="89503" x="2286000" y="1714500"/>
          <p14:tracePt t="89527" x="2303463" y="1714500"/>
          <p14:tracePt t="89564" x="2312988" y="1714500"/>
          <p14:tracePt t="89599" x="2322513" y="1714500"/>
          <p14:tracePt t="89637" x="2330450" y="1714500"/>
          <p14:tracePt t="89685" x="2339975" y="1714500"/>
          <p14:tracePt t="89721" x="2347913" y="1714500"/>
          <p14:tracePt t="89780" x="2357438" y="1714500"/>
          <p14:tracePt t="89855" x="2374900" y="1714500"/>
          <p14:tracePt t="89928" x="2384425" y="1714500"/>
          <p14:tracePt t="89998" x="2393950" y="1714500"/>
          <p14:tracePt t="90035" x="2401888" y="1714500"/>
          <p14:tracePt t="90094" x="2411413" y="1714500"/>
          <p14:tracePt t="90129" x="2419350" y="1714500"/>
          <p14:tracePt t="90192" x="2428875" y="1714500"/>
          <p14:tracePt t="90252" x="2446338" y="1714500"/>
          <p14:tracePt t="90324" x="2455863" y="1714500"/>
          <p14:tracePt t="90385" x="2465388" y="1714500"/>
          <p14:tracePt t="90421" x="2473325" y="1714500"/>
          <p14:tracePt t="90457" x="2482850" y="1714500"/>
          <p14:tracePt t="90493" x="2490788" y="1714500"/>
          <p14:tracePt t="90529" x="2500313" y="1714500"/>
          <p14:tracePt t="90576" x="2509838" y="1714500"/>
          <p14:tracePt t="90650" x="2527300" y="1714500"/>
          <p14:tracePt t="90712" x="2536825" y="1714500"/>
          <p14:tracePt t="90747" x="2544763" y="1714500"/>
          <p14:tracePt t="90784" x="2554288" y="1714500"/>
          <p14:tracePt t="90820" x="2562225" y="1714500"/>
          <p14:tracePt t="90855" x="2571750" y="1714500"/>
          <p14:tracePt t="90879" x="2581275" y="1714500"/>
          <p14:tracePt t="90928" x="2598738" y="1714500"/>
          <p14:tracePt t="90964" x="2608263" y="1714500"/>
          <p14:tracePt t="91001" x="2616200" y="1714500"/>
          <p14:tracePt t="91037" x="2625725" y="1714500"/>
          <p14:tracePt t="91061" x="2633663" y="1714500"/>
          <p14:tracePt t="91085" x="2643188" y="1714500"/>
          <p14:tracePt t="91109" x="2652713" y="1714500"/>
          <p14:tracePt t="91133" x="2670175" y="1714500"/>
          <p14:tracePt t="91145" x="2679700" y="1714500"/>
          <p14:tracePt t="91171" x="2687638" y="1714500"/>
          <p14:tracePt t="91194" x="2697163" y="1714500"/>
          <p14:tracePt t="91218" x="2705100" y="1714500"/>
          <p14:tracePt t="91254" x="2714625" y="1714500"/>
          <p14:tracePt t="91280" x="2724150" y="1714500"/>
          <p14:tracePt t="91314" x="2741613" y="1714500"/>
          <p14:tracePt t="91362" x="2751138" y="1714500"/>
          <p14:tracePt t="91434" x="2759075" y="1714500"/>
          <p14:tracePt t="91509" x="2768600" y="1714500"/>
          <p14:tracePt t="91569" x="2768600" y="1704975"/>
          <p14:tracePt t="91604" x="2768600" y="1697038"/>
          <p14:tracePt t="91641" x="2768600" y="1687513"/>
          <p14:tracePt t="91677" x="2768600" y="1679575"/>
          <p14:tracePt t="91701" x="2768600" y="1670050"/>
          <p14:tracePt t="91737" x="2759075" y="1652588"/>
          <p14:tracePt t="91773" x="2759075" y="1643063"/>
          <p14:tracePt t="91810" x="2751138" y="1633538"/>
          <p14:tracePt t="91869" x="2751138" y="1625600"/>
          <p14:tracePt t="91882" x="2732088" y="1625600"/>
          <p14:tracePt t="91918" x="2732088" y="1616075"/>
          <p14:tracePt t="91930" x="2724150" y="1616075"/>
          <p14:tracePt t="91954" x="2724150" y="1608138"/>
          <p14:tracePt t="91966" x="2714625" y="1608138"/>
          <p14:tracePt t="91991" x="2714625" y="1598613"/>
          <p14:tracePt t="92003" x="2705100" y="1598613"/>
          <p14:tracePt t="92050" x="2705100" y="1589088"/>
          <p14:tracePt t="92066" x="2697163" y="1589088"/>
          <p14:tracePt t="92101" x="2687638" y="1589088"/>
          <p14:tracePt t="92126" x="2687638" y="1571625"/>
          <p14:tracePt t="92149" x="2679700" y="1571625"/>
          <p14:tracePt t="92185" x="2660650" y="1571625"/>
          <p14:tracePt t="92198" x="2660650" y="1562100"/>
          <p14:tracePt t="92246" x="2652713" y="1562100"/>
          <p14:tracePt t="92282" x="2643188" y="1562100"/>
          <p14:tracePt t="92318" x="2633663" y="1554163"/>
          <p14:tracePt t="92353" x="2625725" y="1554163"/>
          <p14:tracePt t="92390" x="2616200" y="1554163"/>
          <p14:tracePt t="92413" x="2589213" y="1544638"/>
          <p14:tracePt t="92426" x="2581275" y="1544638"/>
          <p14:tracePt t="92438" x="2581275" y="1536700"/>
          <p14:tracePt t="92449" x="2571750" y="1536700"/>
          <p14:tracePt t="92461" x="2562225" y="1527175"/>
          <p14:tracePt t="92475" x="2554288" y="1527175"/>
          <p14:tracePt t="92499" x="2544763" y="1509713"/>
          <p14:tracePt t="92522" x="2527300" y="1509713"/>
          <p14:tracePt t="92559" x="2517775" y="1509713"/>
          <p14:tracePt t="92596" x="2509838" y="1509713"/>
          <p14:tracePt t="92634" x="2500313" y="1509713"/>
          <p14:tracePt t="92659" x="2490788" y="1509713"/>
          <p14:tracePt t="92696" x="2482850" y="1509713"/>
          <p14:tracePt t="92744" x="2473325" y="1509713"/>
          <p14:tracePt t="92790" x="2455863" y="1509713"/>
          <p14:tracePt t="92802" x="2455863" y="1517650"/>
          <p14:tracePt t="92815" x="2446338" y="1517650"/>
          <p14:tracePt t="92863" x="2438400" y="1517650"/>
          <p14:tracePt t="92901" x="2428875" y="1527175"/>
          <p14:tracePt t="92925" x="2419350" y="1527175"/>
          <p14:tracePt t="92963" x="2411413" y="1527175"/>
          <p14:tracePt t="92974" x="2411413" y="1536700"/>
          <p14:tracePt t="92986" x="2401888" y="1536700"/>
          <p14:tracePt t="93010" x="2384425" y="1536700"/>
          <p14:tracePt t="93021" x="2374900" y="1536700"/>
          <p14:tracePt t="93033" x="2374900" y="1544638"/>
          <p14:tracePt t="93057" x="2366963" y="1544638"/>
          <p14:tracePt t="93082" x="2357438" y="1554163"/>
          <p14:tracePt t="93130" x="2347913" y="1562100"/>
          <p14:tracePt t="93178" x="2347913" y="1571625"/>
          <p14:tracePt t="93213" x="2347913" y="1589088"/>
          <p14:tracePt t="93252" x="2347913" y="1598613"/>
          <p14:tracePt t="93289" x="2347913" y="1608138"/>
          <p14:tracePt t="93323" x="2347913" y="1616075"/>
          <p14:tracePt t="93359" x="2347913" y="1625600"/>
          <p14:tracePt t="93407" x="2347913" y="1633538"/>
          <p14:tracePt t="93446" x="2347913" y="1643063"/>
          <p14:tracePt t="93470" x="2347913" y="1660525"/>
          <p14:tracePt t="93483" x="2347913" y="1679575"/>
          <p14:tracePt t="93495" x="2347913" y="1687513"/>
          <p14:tracePt t="93506" x="2347913" y="1704975"/>
          <p14:tracePt t="93520" x="2357438" y="1724025"/>
          <p14:tracePt t="93532" x="2357438" y="1731963"/>
          <p14:tracePt t="93545" x="2357438" y="1741488"/>
          <p14:tracePt t="93568" x="2366963" y="1751013"/>
          <p14:tracePt t="93595" x="2366963" y="1758950"/>
          <p14:tracePt t="93620" x="2374900" y="1758950"/>
          <p14:tracePt t="93654" x="2393950" y="1768475"/>
          <p14:tracePt t="93680" x="2401888" y="1768475"/>
          <p14:tracePt t="93704" x="2411413" y="1768475"/>
          <p14:tracePt t="93728" x="2419350" y="1768475"/>
          <p14:tracePt t="93752" x="2428875" y="1768475"/>
          <p14:tracePt t="93788" x="2438400" y="1768475"/>
          <p14:tracePt t="93812" x="2446338" y="1768475"/>
          <p14:tracePt t="93823" x="2465388" y="1768475"/>
          <p14:tracePt t="93836" x="2473325" y="1768475"/>
          <p14:tracePt t="93849" x="2482850" y="1768475"/>
          <p14:tracePt t="93861" x="2490788" y="1768475"/>
          <p14:tracePt t="93876" x="2500313" y="1768475"/>
          <p14:tracePt t="93896" x="2509838" y="1768475"/>
          <p14:tracePt t="93908" x="2517775" y="1768475"/>
          <p14:tracePt t="93925" x="2536825" y="1768475"/>
          <p14:tracePt t="93941" x="2544763" y="1768475"/>
          <p14:tracePt t="93958" x="2562225" y="1758950"/>
          <p14:tracePt t="93976" x="2562225" y="1751013"/>
          <p14:tracePt t="93993" x="2571750" y="1751013"/>
          <p14:tracePt t="94010" x="2581275" y="1741488"/>
          <p14:tracePt t="94027" x="2581275" y="1731963"/>
          <p14:tracePt t="94042" x="2589213" y="1714500"/>
          <p14:tracePt t="94065" x="2589213" y="1704975"/>
          <p14:tracePt t="94089" x="2589213" y="1697038"/>
          <p14:tracePt t="94101" x="2598738" y="1697038"/>
          <p14:tracePt t="94112" x="2598738" y="1687513"/>
          <p14:tracePt t="94137" x="2598738" y="1679575"/>
          <p14:tracePt t="94161" x="2598738" y="1670050"/>
          <p14:tracePt t="94185" x="2598738" y="1660525"/>
          <p14:tracePt t="94197" x="2598738" y="1652588"/>
          <p14:tracePt t="94220" x="2598738" y="1633538"/>
          <p14:tracePt t="94244" x="2598738" y="1625600"/>
          <p14:tracePt t="94268" x="2598738" y="1616075"/>
          <p14:tracePt t="94292" x="2598738" y="1608138"/>
          <p14:tracePt t="94317" x="2589213" y="1598613"/>
          <p14:tracePt t="94340" x="2589213" y="1589088"/>
          <p14:tracePt t="94352" x="2581275" y="1589088"/>
          <p14:tracePt t="94365" x="2581275" y="1581150"/>
          <p14:tracePt t="94388" x="2571750" y="1581150"/>
          <p14:tracePt t="94400" x="2571750" y="1562100"/>
          <p14:tracePt t="94425" x="2562225" y="1562100"/>
          <p14:tracePt t="94436" x="2562225" y="1554163"/>
          <p14:tracePt t="94461" x="2554288" y="1554163"/>
          <p14:tracePt t="94473" x="2554288" y="1544638"/>
          <p14:tracePt t="94486" x="2544763" y="1544638"/>
          <p14:tracePt t="94522" x="2527300" y="1536700"/>
          <p14:tracePt t="94548" x="2517775" y="1536700"/>
          <p14:tracePt t="94560" x="2517775" y="1527175"/>
          <p14:tracePt t="94586" x="2509838" y="1527175"/>
          <p14:tracePt t="94610" x="2500313" y="1517650"/>
          <p14:tracePt t="94621" x="2490788" y="1517650"/>
          <p14:tracePt t="94645" x="2482850" y="1517650"/>
          <p14:tracePt t="94671" x="2473325" y="1509713"/>
          <p14:tracePt t="94696" x="2455863" y="1509713"/>
          <p14:tracePt t="94720" x="2446338" y="1509713"/>
          <p14:tracePt t="94732" x="2438400" y="1509713"/>
          <p14:tracePt t="94744" x="2438400" y="1490663"/>
          <p14:tracePt t="94769" x="2428875" y="1490663"/>
          <p14:tracePt t="94792" x="2419350" y="1490663"/>
          <p14:tracePt t="94828" x="2411413" y="1490663"/>
          <p14:tracePt t="94853" x="2401888" y="1490663"/>
          <p14:tracePt t="94877" x="2384425" y="1490663"/>
          <p14:tracePt t="94901" x="2374900" y="1490663"/>
          <p14:tracePt t="94924" x="2366963" y="1490663"/>
          <p14:tracePt t="94936" x="2357438" y="1490663"/>
          <p14:tracePt t="94961" x="2347913" y="1490663"/>
          <p14:tracePt t="94985" x="2339975" y="1490663"/>
          <p14:tracePt t="94997" x="2339975" y="1500188"/>
          <p14:tracePt t="95009" x="2330450" y="1500188"/>
          <p14:tracePt t="95035" x="2312988" y="1500188"/>
          <p14:tracePt t="95070" x="2303463" y="1509713"/>
          <p14:tracePt t="95106" x="2295525" y="1509713"/>
          <p14:tracePt t="95129" x="2295525" y="1517650"/>
          <p14:tracePt t="95142" x="2286000" y="1517650"/>
          <p14:tracePt t="95166" x="2286000" y="1527175"/>
          <p14:tracePt t="95203" x="2276475" y="1536700"/>
          <p14:tracePt t="95238" x="2276475" y="1544638"/>
          <p14:tracePt t="95286" x="2276475" y="1554163"/>
          <p14:tracePt t="95321" x="2276475" y="1571625"/>
          <p14:tracePt t="95345" x="2276475" y="1581150"/>
          <p14:tracePt t="95383" x="2276475" y="1589088"/>
          <p14:tracePt t="95407" x="2276475" y="1598613"/>
          <p14:tracePt t="95432" x="2276475" y="1608138"/>
          <p14:tracePt t="95444" x="2276475" y="1616075"/>
          <p14:tracePt t="95455" x="2276475" y="1625600"/>
          <p14:tracePt t="95479" x="2276475" y="1643063"/>
          <p14:tracePt t="95491" x="2276475" y="1652588"/>
          <p14:tracePt t="95515" x="2276475" y="1660525"/>
          <p14:tracePt t="95529" x="2286000" y="1660525"/>
          <p14:tracePt t="95541" x="2286000" y="1670050"/>
          <p14:tracePt t="95578" x="2286000" y="1679575"/>
          <p14:tracePt t="95590" x="2295525" y="1679575"/>
          <p14:tracePt t="95614" x="2295525" y="1687513"/>
          <p14:tracePt t="95638" x="2303463" y="1697038"/>
          <p14:tracePt t="95650" x="2322513" y="1697038"/>
          <p14:tracePt t="95664" x="2330450" y="1704975"/>
          <p14:tracePt t="95688" x="2347913" y="1704975"/>
          <p14:tracePt t="95699" x="2374900" y="1724025"/>
          <p14:tracePt t="95712" x="2401888" y="1731963"/>
          <p14:tracePt t="95727" x="2438400" y="1731963"/>
          <p14:tracePt t="95744" x="2490788" y="1751013"/>
          <p14:tracePt t="95760" x="2598738" y="1751013"/>
          <p14:tracePt t="95775" x="2670175" y="1751013"/>
          <p14:tracePt t="95791" x="2724150" y="1751013"/>
          <p14:tracePt t="95808" x="2847975" y="1741488"/>
          <p14:tracePt t="95825" x="2901950" y="1731963"/>
          <p14:tracePt t="95841" x="3062288" y="1697038"/>
          <p14:tracePt t="95858" x="3160713" y="1697038"/>
          <p14:tracePt t="95875" x="3259138" y="1679575"/>
          <p14:tracePt t="95892" x="3402013" y="1679575"/>
          <p14:tracePt t="95909" x="3455988" y="1679575"/>
          <p14:tracePt t="95925" x="3490913" y="1679575"/>
          <p14:tracePt t="95941" x="3554413" y="1679575"/>
          <p14:tracePt t="95958" x="3581400" y="1679575"/>
          <p14:tracePt t="95975" x="3589338" y="1679575"/>
          <p14:tracePt t="96410" x="3625850" y="1679575"/>
          <p14:tracePt t="96422" x="3660775" y="1670050"/>
          <p14:tracePt t="96434" x="3705225" y="1652588"/>
          <p14:tracePt t="96446" x="3741738" y="1643063"/>
          <p14:tracePt t="96460" x="3776663" y="1625600"/>
          <p14:tracePt t="96477" x="3822700" y="1598613"/>
          <p14:tracePt t="96494" x="3911600" y="1571625"/>
          <p14:tracePt t="96510" x="3973513" y="1544638"/>
          <p14:tracePt t="96527" x="4010025" y="1536700"/>
          <p14:tracePt t="96543" x="4089400" y="1509713"/>
          <p14:tracePt t="96559" x="4125913" y="1490663"/>
          <p14:tracePt t="96577" x="4170363" y="1482725"/>
          <p14:tracePt t="96593" x="4197350" y="1473200"/>
          <p14:tracePt t="96609" x="4259263" y="1446213"/>
          <p14:tracePt t="96626" x="4276725" y="1428750"/>
          <p14:tracePt t="96642" x="4340225" y="1419225"/>
          <p14:tracePt t="96658" x="4402138" y="1393825"/>
          <p14:tracePt t="96675" x="4438650" y="1384300"/>
          <p14:tracePt t="96693" x="4500563" y="1366838"/>
          <p14:tracePt t="96709" x="4527550" y="1357313"/>
          <p14:tracePt t="96725" x="4545013" y="1339850"/>
          <p14:tracePt t="96742" x="4608513" y="1330325"/>
          <p14:tracePt t="96758" x="4652963" y="1330325"/>
          <p14:tracePt t="96775" x="4670425" y="1322388"/>
          <p14:tracePt t="96792" x="4724400" y="1303338"/>
          <p14:tracePt t="96808" x="4741863" y="1303338"/>
          <p14:tracePt t="96825" x="4751388" y="1295400"/>
          <p14:tracePt t="96841" x="4768850" y="1295400"/>
          <p14:tracePt t="96858" x="4776788" y="1295400"/>
          <p14:tracePt t="96876" x="4786313" y="1295400"/>
          <p14:tracePt t="96898" x="4795838" y="1285875"/>
          <p14:tracePt t="96910" x="4803775" y="1285875"/>
          <p14:tracePt t="96925" x="4813300" y="1285875"/>
          <p14:tracePt t="96941" x="4822825" y="1285875"/>
          <p14:tracePt t="96958" x="4848225" y="1285875"/>
          <p14:tracePt t="96975" x="4894263" y="1276350"/>
          <p14:tracePt t="96991" x="4929188" y="1276350"/>
          <p14:tracePt t="97008" x="5010150" y="1258888"/>
          <p14:tracePt t="97025" x="5045075" y="1258888"/>
          <p14:tracePt t="97042" x="5143500" y="1250950"/>
          <p14:tracePt t="97058" x="5197475" y="1250950"/>
          <p14:tracePt t="97075" x="5232400" y="1231900"/>
          <p14:tracePt t="97091" x="5295900" y="1223963"/>
          <p14:tracePt t="97108" x="5330825" y="1223963"/>
          <p14:tracePt t="97125" x="5357813" y="1223963"/>
          <p14:tracePt t="97141" x="5375275" y="1214438"/>
          <p14:tracePt t="97158" x="5402263" y="1214438"/>
          <p14:tracePt t="97176" x="5421313" y="1214438"/>
          <p14:tracePt t="97191" x="5438775" y="1214438"/>
          <p14:tracePt t="97208" x="5446713" y="1214438"/>
          <p14:tracePt t="97225" x="5483225" y="1214438"/>
          <p14:tracePt t="97242" x="5492750" y="1214438"/>
          <p14:tracePt t="97259" x="5500688" y="1214438"/>
          <p14:tracePt t="97275" x="5510213" y="1214438"/>
          <p14:tracePt t="97291" x="5527675" y="1214438"/>
          <p14:tracePt t="97309" x="5554663" y="1214438"/>
          <p14:tracePt t="97325" x="5581650" y="1214438"/>
          <p14:tracePt t="97342" x="5589588" y="1214438"/>
          <p14:tracePt t="97359" x="5608638" y="1214438"/>
          <p14:tracePt t="97376" x="5626100" y="1214438"/>
          <p14:tracePt t="97393" x="5653088" y="1214438"/>
          <p14:tracePt t="97426" x="5661025" y="1214438"/>
          <p14:tracePt t="97443" x="5670550" y="1214438"/>
          <p14:tracePt t="97465" x="5680075" y="1214438"/>
          <p14:tracePt t="99131" x="5608638" y="1214438"/>
          <p14:tracePt t="99143" x="5465763" y="1196975"/>
          <p14:tracePt t="99154" x="5295900" y="1179513"/>
          <p14:tracePt t="99167" x="5126038" y="1152525"/>
          <p14:tracePt t="99179" x="4956175" y="1133475"/>
          <p14:tracePt t="99195" x="4768850" y="1116013"/>
          <p14:tracePt t="99210" x="4554538" y="1098550"/>
          <p14:tracePt t="99227" x="4116388" y="1036638"/>
          <p14:tracePt t="99243" x="3902075" y="1000125"/>
          <p14:tracePt t="99260" x="3687763" y="982663"/>
          <p14:tracePt t="99277" x="3286125" y="965200"/>
          <p14:tracePt t="99294" x="3116263" y="965200"/>
          <p14:tracePt t="99311" x="2847975" y="946150"/>
          <p14:tracePt t="99326" x="2776538" y="946150"/>
          <p14:tracePt t="99342" x="2741613" y="946150"/>
          <p14:tracePt t="99359" x="2652713" y="946150"/>
          <p14:tracePt t="99375" x="2608263" y="946150"/>
          <p14:tracePt t="99393" x="2581275" y="946150"/>
          <p14:tracePt t="99409" x="2517775" y="955675"/>
          <p14:tracePt t="99426" x="2509838" y="955675"/>
          <p14:tracePt t="99443" x="2490788" y="973138"/>
          <p14:tracePt t="99459" x="2393950" y="1000125"/>
          <p14:tracePt t="99476" x="2322513" y="1009650"/>
          <p14:tracePt t="99493" x="2205038" y="1044575"/>
          <p14:tracePt t="99509" x="2152650" y="1044575"/>
          <p14:tracePt t="99526" x="2133600" y="1054100"/>
          <p14:tracePt t="99542" x="2054225" y="1062038"/>
          <p14:tracePt t="99559" x="2017713" y="1081088"/>
          <p14:tracePt t="99576" x="1990725" y="1081088"/>
          <p14:tracePt t="99593" x="1955800" y="1098550"/>
          <p14:tracePt t="99608" x="1938338" y="1098550"/>
          <p14:tracePt t="99625" x="1938338" y="1108075"/>
          <p14:tracePt t="99642" x="1928813" y="1125538"/>
          <p14:tracePt t="99659" x="1911350" y="1125538"/>
          <p14:tracePt t="99675" x="1893888" y="1143000"/>
          <p14:tracePt t="99692" x="1884363" y="1152525"/>
          <p14:tracePt t="99709" x="1874838" y="1160463"/>
          <p14:tracePt t="99725" x="1857375" y="1160463"/>
          <p14:tracePt t="99742" x="1847850" y="1169988"/>
          <p14:tracePt t="99903" x="1866900" y="1169988"/>
          <p14:tracePt t="99975" x="1874838" y="1169988"/>
          <p14:tracePt t="100036" x="1884363" y="1169988"/>
          <p14:tracePt t="100060" x="1884363" y="1160463"/>
          <p14:tracePt t="100072" x="1893888" y="1160463"/>
          <p14:tracePt t="100107" x="1919288" y="1152525"/>
          <p14:tracePt t="100120" x="1938338" y="1152525"/>
          <p14:tracePt t="100133" x="1990725" y="1133475"/>
          <p14:tracePt t="100145" x="2089150" y="1116013"/>
          <p14:tracePt t="100160" x="2214563" y="1081088"/>
          <p14:tracePt t="100176" x="2393950" y="1044575"/>
          <p14:tracePt t="100193" x="2822575" y="990600"/>
          <p14:tracePt t="100209" x="3062288" y="946150"/>
          <p14:tracePt t="100225" x="3295650" y="928688"/>
          <p14:tracePt t="100243" x="3724275" y="893763"/>
          <p14:tracePt t="100260" x="3946525" y="866775"/>
          <p14:tracePt t="100276" x="4133850" y="866775"/>
          <p14:tracePt t="100293" x="4510088" y="866775"/>
          <p14:tracePt t="100312" x="4679950" y="866775"/>
          <p14:tracePt t="100327" x="4921250" y="893763"/>
          <p14:tracePt t="100342" x="5000625" y="911225"/>
          <p14:tracePt t="100359" x="5081588" y="928688"/>
          <p14:tracePt t="100375" x="5170488" y="955675"/>
          <p14:tracePt t="100392" x="5214938" y="955675"/>
          <p14:tracePt t="100410" x="5232400" y="965200"/>
          <p14:tracePt t="100426" x="5268913" y="973138"/>
          <p14:tracePt t="100443" x="5278438" y="973138"/>
          <p14:tracePt t="100460" x="5313363" y="1000125"/>
          <p14:tracePt t="100476" x="5349875" y="1009650"/>
          <p14:tracePt t="100492" x="5384800" y="1036638"/>
          <p14:tracePt t="100509" x="5518150" y="1098550"/>
          <p14:tracePt t="100526" x="5564188" y="1108075"/>
          <p14:tracePt t="100543" x="5616575" y="1133475"/>
          <p14:tracePt t="100560" x="5715000" y="1204913"/>
          <p14:tracePt t="100577" x="5759450" y="1223963"/>
          <p14:tracePt t="100595" x="5840413" y="1258888"/>
          <p14:tracePt t="100610" x="5875338" y="1276350"/>
          <p14:tracePt t="100626" x="5911850" y="1285875"/>
          <p14:tracePt t="100643" x="5938838" y="1285875"/>
          <p14:tracePt t="100659" x="5946775" y="1295400"/>
          <p14:tracePt t="100860" x="5929313" y="1295400"/>
          <p14:tracePt t="100872" x="5911850" y="1295400"/>
          <p14:tracePt t="100884" x="5884863" y="1295400"/>
          <p14:tracePt t="100896" x="5849938" y="1285875"/>
          <p14:tracePt t="100910" x="5822950" y="1285875"/>
          <p14:tracePt t="100927" x="5813425" y="1258888"/>
          <p14:tracePt t="100945" x="5715000" y="1231900"/>
          <p14:tracePt t="100960" x="5680075" y="1204913"/>
          <p14:tracePt t="100977" x="5643563" y="1187450"/>
          <p14:tracePt t="100993" x="5608638" y="1179513"/>
          <p14:tracePt t="101010" x="5599113" y="1179513"/>
          <p14:tracePt t="101028" x="5581650" y="1179513"/>
          <p14:tracePt t="101059" x="5581650" y="1169988"/>
          <p14:tracePt t="101088" x="5589588" y="1169988"/>
          <p14:tracePt t="101111" x="5599113" y="1169988"/>
          <p14:tracePt t="101135" x="5608638" y="1169988"/>
          <p14:tracePt t="101159" x="5616575" y="1169988"/>
          <p14:tracePt t="101183" x="5635625" y="1169988"/>
          <p14:tracePt t="101197" x="5653088" y="1169988"/>
          <p14:tracePt t="101208" x="5670550" y="1169988"/>
          <p14:tracePt t="101220" x="5697538" y="1169988"/>
          <p14:tracePt t="101232" x="5707063" y="1169988"/>
          <p14:tracePt t="101245" x="5724525" y="1169988"/>
          <p14:tracePt t="101260" x="5751513" y="1169988"/>
          <p14:tracePt t="101276" x="5768975" y="1169988"/>
          <p14:tracePt t="101293" x="5813425" y="1169988"/>
          <p14:tracePt t="101311" x="5840413" y="1169988"/>
          <p14:tracePt t="101328" x="5857875" y="1169988"/>
          <p14:tracePt t="101343" x="5867400" y="1169988"/>
          <p14:tracePt t="101360" x="5875338" y="1179513"/>
          <p14:tracePt t="101377" x="5911850" y="1179513"/>
          <p14:tracePt t="101393" x="5921375" y="1179513"/>
          <p14:tracePt t="101412" x="5965825" y="1187450"/>
          <p14:tracePt t="101427" x="5992813" y="1187450"/>
          <p14:tracePt t="101444" x="6000750" y="1187450"/>
          <p14:tracePt t="101460" x="6018213" y="1187450"/>
          <p14:tracePt t="101477" x="6027738" y="1187450"/>
          <p14:tracePt t="101494" x="6054725" y="1187450"/>
          <p14:tracePt t="101511" x="6081713" y="1187450"/>
          <p14:tracePt t="101527" x="6108700" y="1187450"/>
          <p14:tracePt t="101544" x="6116638" y="1187450"/>
          <p14:tracePt t="101560" x="6135688" y="1187450"/>
          <p14:tracePt t="101577" x="6161088" y="1187450"/>
          <p14:tracePt t="101610" x="6170613" y="1187450"/>
          <p14:tracePt t="101626" x="6180138" y="1187450"/>
          <p14:tracePt t="101642" x="6188075" y="1187450"/>
          <p14:tracePt t="101659" x="6224588" y="1187450"/>
          <p14:tracePt t="101677" x="6242050" y="1187450"/>
          <p14:tracePt t="101694" x="6278563" y="1187450"/>
          <p14:tracePt t="101711" x="6296025" y="1187450"/>
          <p14:tracePt t="101727" x="6323013" y="1187450"/>
          <p14:tracePt t="101743" x="6384925" y="1187450"/>
          <p14:tracePt t="101760" x="6421438" y="1187450"/>
          <p14:tracePt t="101778" x="6527800" y="1214438"/>
          <p14:tracePt t="101794" x="6572250" y="1214438"/>
          <p14:tracePt t="101810" x="6589713" y="1231900"/>
          <p14:tracePt t="101827" x="6653213" y="1231900"/>
          <p14:tracePt t="101843" x="6680200" y="1231900"/>
          <p14:tracePt t="101861" x="6707188" y="1231900"/>
          <p14:tracePt t="101877" x="6732588" y="1231900"/>
          <p14:tracePt t="101894" x="6751638" y="1231900"/>
          <p14:tracePt t="101910" x="6786563" y="1231900"/>
          <p14:tracePt t="101927" x="6804025" y="1231900"/>
          <p14:tracePt t="101944" x="6831013" y="1231900"/>
          <p14:tracePt t="101960" x="6840538" y="1231900"/>
          <p14:tracePt t="101977" x="6850063" y="1231900"/>
          <p14:tracePt t="101994" x="6858000" y="1231900"/>
          <p14:tracePt t="102010" x="6867525" y="1231900"/>
          <p14:tracePt t="102043" x="6894513" y="1231900"/>
          <p14:tracePt t="102060" x="6902450" y="1231900"/>
          <p14:tracePt t="102077" x="6921500" y="1231900"/>
          <p14:tracePt t="102109" x="6929438" y="1231900"/>
          <p14:tracePt t="102149" x="6938963" y="1231900"/>
          <p14:tracePt t="102185" x="6946900" y="1231900"/>
          <p14:tracePt t="102196" x="6965950" y="1231900"/>
          <p14:tracePt t="102208" x="6973888" y="1231900"/>
          <p14:tracePt t="102220" x="6992938" y="1231900"/>
          <p14:tracePt t="102233" x="7018338" y="1231900"/>
          <p14:tracePt t="102246" x="7037388" y="1241425"/>
          <p14:tracePt t="102259" x="7081838" y="1241425"/>
          <p14:tracePt t="102276" x="7099300" y="1241425"/>
          <p14:tracePt t="102294" x="7135813" y="1241425"/>
          <p14:tracePt t="102310" x="7143750" y="1250950"/>
          <p14:tracePt t="102326" x="7153275" y="1250950"/>
          <p14:tracePt t="102343" x="7161213" y="1250950"/>
          <p14:tracePt t="102359" x="7170738" y="1250950"/>
          <p14:tracePt t="102527" x="7161213" y="1250950"/>
          <p14:tracePt t="102539" x="7143750" y="1250950"/>
          <p14:tracePt t="102551" x="7116763" y="1250950"/>
          <p14:tracePt t="102563" x="7089775" y="1241425"/>
          <p14:tracePt t="102575" x="7072313" y="1241425"/>
          <p14:tracePt t="102592" x="7037388" y="1223963"/>
          <p14:tracePt t="102609" x="6992938" y="1214438"/>
          <p14:tracePt t="102625" x="6929438" y="1214438"/>
          <p14:tracePt t="102642" x="6894513" y="1196975"/>
          <p14:tracePt t="102659" x="6813550" y="1196975"/>
          <p14:tracePt t="102677" x="6796088" y="1196975"/>
          <p14:tracePt t="102694" x="6769100" y="1187450"/>
          <p14:tracePt t="102697" x="6751638" y="1187450"/>
          <p14:tracePt t="102711" x="6724650" y="1187450"/>
          <p14:tracePt t="102727" x="6697663" y="1187450"/>
          <p14:tracePt t="102745" x="6626225" y="1187450"/>
          <p14:tracePt t="102760" x="6589713" y="1187450"/>
          <p14:tracePt t="102777" x="6545263" y="1187450"/>
          <p14:tracePt t="102794" x="6473825" y="1179513"/>
          <p14:tracePt t="102810" x="6429375" y="1179513"/>
          <p14:tracePt t="102827" x="6411913" y="1179513"/>
          <p14:tracePt t="102844" x="6367463" y="1179513"/>
          <p14:tracePt t="102861" x="6357938" y="1179513"/>
          <p14:tracePt t="102878" x="6323013" y="1179513"/>
          <p14:tracePt t="102894" x="6313488" y="1160463"/>
          <p14:tracePt t="102909" x="6303963" y="1160463"/>
          <p14:tracePt t="102927" x="6296025" y="1160463"/>
          <p14:tracePt t="102942" x="6296025" y="1152525"/>
          <p14:tracePt t="102959" x="6278563" y="1152525"/>
          <p14:tracePt t="102976" x="6259513" y="1152525"/>
          <p14:tracePt t="102994" x="6251575" y="1152525"/>
          <p14:tracePt t="103012" x="6215063" y="1143000"/>
          <p14:tracePt t="103027" x="6197600" y="1143000"/>
          <p14:tracePt t="103044" x="6188075" y="1143000"/>
          <p14:tracePt t="103060" x="6161088" y="1143000"/>
          <p14:tracePt t="103077" x="6143625" y="1143000"/>
          <p14:tracePt t="103096" x="6126163" y="1133475"/>
          <p14:tracePt t="103128" x="6099175" y="1133475"/>
          <p14:tracePt t="103143" x="6072188" y="1133475"/>
          <p14:tracePt t="103160" x="6064250" y="1133475"/>
          <p14:tracePt t="103179" x="6000750" y="1133475"/>
          <p14:tracePt t="103193" x="5973763" y="1133475"/>
          <p14:tracePt t="103211" x="5956300" y="1133475"/>
          <p14:tracePt t="103227" x="5921375" y="1133475"/>
          <p14:tracePt t="103244" x="5911850" y="1133475"/>
          <p14:tracePt t="103260" x="5894388" y="1133475"/>
          <p14:tracePt t="103277" x="5867400" y="1133475"/>
          <p14:tracePt t="103294" x="5857875" y="1133475"/>
          <p14:tracePt t="103311" x="5840413" y="1133475"/>
          <p14:tracePt t="103326" x="5830888" y="1133475"/>
          <p14:tracePt t="103343" x="5822950" y="1143000"/>
          <p14:tracePt t="103359" x="5786438" y="1143000"/>
          <p14:tracePt t="103376" x="5778500" y="1143000"/>
          <p14:tracePt t="103393" x="5759450" y="1143000"/>
          <p14:tracePt t="103426" x="5751513" y="1143000"/>
          <p14:tracePt t="103477" x="5732463" y="1143000"/>
          <p14:tracePt t="104771" x="5732463" y="1152525"/>
          <p14:tracePt t="105172" x="5732463" y="1169988"/>
          <p14:tracePt t="106255" x="5724525" y="1169988"/>
          <p14:tracePt t="106305" x="5715000" y="1169988"/>
          <p14:tracePt t="106329" x="5697538" y="1169988"/>
          <p14:tracePt t="106340" x="5653088" y="1169988"/>
          <p14:tracePt t="106352" x="5581650" y="1169988"/>
          <p14:tracePt t="106364" x="5465763" y="1187450"/>
          <p14:tracePt t="106377" x="5295900" y="1223963"/>
          <p14:tracePt t="106393" x="5099050" y="1241425"/>
          <p14:tracePt t="106410" x="4884738" y="1276350"/>
          <p14:tracePt t="106427" x="4411663" y="1322388"/>
          <p14:tracePt t="106445" x="4197350" y="1322388"/>
          <p14:tracePt t="106461" x="3983038" y="1339850"/>
          <p14:tracePt t="106477" x="3554413" y="1374775"/>
          <p14:tracePt t="106493" x="3340100" y="1401763"/>
          <p14:tracePt t="106510" x="2990850" y="1465263"/>
          <p14:tracePt t="106526" x="2446338" y="1598613"/>
          <p14:tracePt t="106544" x="2268538" y="1679575"/>
          <p14:tracePt t="106563" x="2036763" y="1758950"/>
          <p14:tracePt t="106577" x="1982788" y="1795463"/>
          <p14:tracePt t="106594" x="1938338" y="1830388"/>
          <p14:tracePt t="106611" x="1893888" y="1857375"/>
          <p14:tracePt t="106881" x="1847850" y="1857375"/>
          <p14:tracePt t="106893" x="1751013" y="1857375"/>
          <p14:tracePt t="106904" x="1660525" y="1857375"/>
          <p14:tracePt t="106919" x="1562100" y="1857375"/>
          <p14:tracePt t="106931" x="1482725" y="1857375"/>
          <p14:tracePt t="106943" x="1446213" y="1857375"/>
          <p14:tracePt t="106959" x="1428750" y="1857375"/>
          <p14:tracePt t="106980" x="1411288" y="1857375"/>
          <p14:tracePt t="107017" x="1411288" y="1849438"/>
          <p14:tracePt t="107041" x="1401763" y="1849438"/>
          <p14:tracePt t="107066" x="1384300" y="1849438"/>
          <p14:tracePt t="107077" x="1312863" y="1830388"/>
          <p14:tracePt t="107089" x="1268413" y="1830388"/>
          <p14:tracePt t="107101" x="1250950" y="1822450"/>
          <p14:tracePt t="107112" x="1196975" y="1822450"/>
          <p14:tracePt t="107126" x="1152525" y="1812925"/>
          <p14:tracePt t="107143" x="1143000" y="1812925"/>
          <p14:tracePt t="107160" x="1125538" y="1812925"/>
          <p14:tracePt t="107194" x="1116013" y="1812925"/>
          <p14:tracePt t="107881" x="1125538" y="1812925"/>
          <p14:tracePt t="108002" x="1133475" y="1812925"/>
          <p14:tracePt t="108182" x="1143000" y="1812925"/>
          <p14:tracePt t="108351" x="1152525" y="1812925"/>
          <p14:tracePt t="108435" x="1169988" y="1812925"/>
          <p14:tracePt t="108590" x="1179513" y="1812925"/>
          <p14:tracePt t="108780" x="1179513" y="1822450"/>
          <p14:tracePt t="108854" x="1187450" y="1822450"/>
          <p14:tracePt t="108928" x="1187450" y="1830388"/>
          <p14:tracePt t="108978" x="1196975" y="1830388"/>
          <p14:tracePt t="109087" x="1204913" y="1830388"/>
          <p14:tracePt t="109110" x="1204913" y="1839913"/>
          <p14:tracePt t="109147" x="1214438" y="1839913"/>
          <p14:tracePt t="109277" x="1223963" y="1849438"/>
          <p14:tracePt t="122903" x="1250950" y="1849438"/>
          <p14:tracePt t="122915" x="1276350" y="1866900"/>
          <p14:tracePt t="122926" x="1312863" y="1874838"/>
          <p14:tracePt t="122938" x="1347788" y="1874838"/>
          <p14:tracePt t="122951" x="1401763" y="1874838"/>
          <p14:tracePt t="122964" x="1473200" y="1874838"/>
          <p14:tracePt t="122979" x="1554163" y="1893888"/>
          <p14:tracePt t="122996" x="1652588" y="1893888"/>
          <p14:tracePt t="123015" x="1822450" y="1893888"/>
          <p14:tracePt t="123046" x="2009775" y="1928813"/>
          <p14:tracePt t="123065" x="2108200" y="1982788"/>
          <p14:tracePt t="123079" x="2152650" y="2009775"/>
          <p14:tracePt t="123096" x="2205038" y="2054225"/>
          <p14:tracePt t="123114" x="2259013" y="2135188"/>
          <p14:tracePt t="123129" x="2276475" y="2160588"/>
          <p14:tracePt t="123146" x="2276475" y="2187575"/>
          <p14:tracePt t="123164" x="2286000" y="2197100"/>
          <p14:tracePt t="123196" x="2286000" y="2214563"/>
          <p14:tracePt t="123213" x="2224088" y="2286000"/>
          <p14:tracePt t="123230" x="2187575" y="2322513"/>
          <p14:tracePt t="123248" x="2081213" y="2393950"/>
          <p14:tracePt t="123263" x="2027238" y="2438400"/>
          <p14:tracePt t="123279" x="1982788" y="2465388"/>
          <p14:tracePt t="123299" x="1938338" y="2492375"/>
          <p14:tracePt t="123314" x="1928813" y="2492375"/>
          <p14:tracePt t="123345" x="1919288" y="2500313"/>
          <p14:tracePt t="123362" x="1901825" y="2536825"/>
          <p14:tracePt t="123378" x="1893888" y="2544763"/>
          <p14:tracePt t="123396" x="1884363" y="2554288"/>
          <p14:tracePt t="123445" x="1884363" y="2563813"/>
          <p14:tracePt t="123457" x="1884363" y="2571750"/>
          <p14:tracePt t="123481" x="1893888" y="2589213"/>
          <p14:tracePt t="123492" x="1919288" y="2589213"/>
          <p14:tracePt t="123504" x="1928813" y="2598738"/>
          <p14:tracePt t="123516" x="1946275" y="2598738"/>
          <p14:tracePt t="123529" x="1973263" y="2598738"/>
          <p14:tracePt t="123545" x="2009775" y="2598738"/>
          <p14:tracePt t="123562" x="2062163" y="2598738"/>
          <p14:tracePt t="123578" x="2152650" y="2598738"/>
          <p14:tracePt t="123595" x="2197100" y="2598738"/>
          <p14:tracePt t="123612" x="2224088" y="2598738"/>
          <p14:tracePt t="123628" x="2232025" y="2598738"/>
          <p14:tracePt t="123645" x="2251075" y="2598738"/>
          <p14:tracePt t="123662" x="2268538" y="2608263"/>
          <p14:tracePt t="123679" x="2276475" y="2616200"/>
          <p14:tracePt t="123975" x="2205038" y="2608263"/>
          <p14:tracePt t="123987" x="2081213" y="2589213"/>
          <p14:tracePt t="123999" x="1938338" y="2571750"/>
          <p14:tracePt t="124013" x="1795463" y="2554288"/>
          <p14:tracePt t="124029" x="1643063" y="2536825"/>
          <p14:tracePt t="124046" x="1465263" y="2509838"/>
          <p14:tracePt t="124063" x="1411288" y="2492375"/>
          <p14:tracePt t="124080" x="1384300" y="2482850"/>
          <p14:tracePt t="124096" x="1357313" y="2473325"/>
          <p14:tracePt t="124189" x="1366838" y="2473325"/>
          <p14:tracePt t="124201" x="1401763" y="2473325"/>
          <p14:tracePt t="124214" x="1473200" y="2473325"/>
          <p14:tracePt t="124229" x="1544638" y="2473325"/>
          <p14:tracePt t="124245" x="1670050" y="2473325"/>
          <p14:tracePt t="124263" x="1955800" y="2446338"/>
          <p14:tracePt t="124279" x="2179638" y="2349500"/>
          <p14:tracePt t="124295" x="2500313" y="2206625"/>
          <p14:tracePt t="124313" x="3581400" y="1652588"/>
          <p14:tracePt t="124328" x="4133850" y="1401763"/>
          <p14:tracePt t="124345" x="4598988" y="1204913"/>
          <p14:tracePt t="124362" x="5214938" y="965200"/>
          <p14:tracePt t="124379" x="5411788" y="884238"/>
          <p14:tracePt t="124399" x="5643563" y="795338"/>
          <p14:tracePt t="124413" x="5697538" y="785813"/>
          <p14:tracePt t="124430" x="5732463" y="768350"/>
          <p14:tracePt t="124447" x="5751513" y="768350"/>
          <p14:tracePt t="124615" x="5768975" y="758825"/>
          <p14:tracePt t="124626" x="5786438" y="741363"/>
          <p14:tracePt t="124638" x="5830888" y="714375"/>
          <p14:tracePt t="124650" x="5849938" y="696913"/>
          <p14:tracePt t="124662" x="5875338" y="687388"/>
          <p14:tracePt t="124678" x="5884863" y="687388"/>
          <p14:tracePt t="124696" x="5894388" y="687388"/>
          <p14:tracePt t="124698" x="5902325" y="687388"/>
          <p14:tracePt t="124733" x="5902325" y="704850"/>
          <p14:tracePt t="124747" x="5902325" y="750888"/>
          <p14:tracePt t="124759" x="5902325" y="768350"/>
          <p14:tracePt t="124771" x="5902325" y="812800"/>
          <p14:tracePt t="124783" x="5902325" y="847725"/>
          <p14:tracePt t="124796" x="5902325" y="866775"/>
          <p14:tracePt t="124814" x="5902325" y="884238"/>
          <p14:tracePt t="124831" x="5902325" y="911225"/>
          <p14:tracePt t="124845" x="5902325" y="919163"/>
          <p14:tracePt t="124862" x="5902325" y="946150"/>
          <p14:tracePt t="124879" x="5902325" y="973138"/>
          <p14:tracePt t="124896" x="5921375" y="1000125"/>
          <p14:tracePt t="124915" x="5929313" y="1017588"/>
          <p14:tracePt t="124930" x="5929313" y="1027113"/>
          <p14:tracePt t="124946" x="5938838" y="1036638"/>
          <p14:tracePt t="124963" x="5946775" y="1062038"/>
          <p14:tracePt t="124980" x="5956300" y="1071563"/>
          <p14:tracePt t="124998" x="5983288" y="1089025"/>
          <p14:tracePt t="125013" x="5992813" y="1089025"/>
          <p14:tracePt t="125030" x="6000750" y="1089025"/>
          <p14:tracePt t="125293" x="6045200" y="1089025"/>
          <p14:tracePt t="125306" x="6135688" y="1108075"/>
          <p14:tracePt t="125317" x="6215063" y="1125538"/>
          <p14:tracePt t="125331" x="6313488" y="1133475"/>
          <p14:tracePt t="125346" x="6394450" y="1133475"/>
          <p14:tracePt t="125363" x="6446838" y="1152525"/>
          <p14:tracePt t="125381" x="6492875" y="1160463"/>
          <p14:tracePt t="125396" x="6500813" y="1160463"/>
          <p14:tracePt t="125430" x="6510338" y="1160463"/>
          <p14:tracePt t="125467" x="6500813" y="1160463"/>
          <p14:tracePt t="125480" x="6492875" y="1160463"/>
          <p14:tracePt t="125492" x="6456363" y="1160463"/>
          <p14:tracePt t="125503" x="6421438" y="1160463"/>
          <p14:tracePt t="125515" x="6394450" y="1160463"/>
          <p14:tracePt t="125530" x="6384925" y="1160463"/>
          <p14:tracePt t="125546" x="6375400" y="1160463"/>
          <p14:tracePt t="125624" x="6384925" y="1160463"/>
          <p14:tracePt t="125637" x="6429375" y="1160463"/>
          <p14:tracePt t="125648" x="6500813" y="1160463"/>
          <p14:tracePt t="125662" x="6572250" y="1160463"/>
          <p14:tracePt t="125679" x="6643688" y="1160463"/>
          <p14:tracePt t="125697" x="6778625" y="1143000"/>
          <p14:tracePt t="125713" x="6813550" y="1133475"/>
          <p14:tracePt t="125730" x="6840538" y="1133475"/>
          <p14:tracePt t="125747" x="6858000" y="1133475"/>
          <p14:tracePt t="125805" x="6823075" y="1133475"/>
          <p14:tracePt t="125818" x="6751638" y="1133475"/>
          <p14:tracePt t="125830" x="6670675" y="1116013"/>
          <p14:tracePt t="125841" x="6599238" y="1116013"/>
          <p14:tracePt t="125854" x="6527800" y="1116013"/>
          <p14:tracePt t="125866" x="6483350" y="1116013"/>
          <p14:tracePt t="125879" x="6465888" y="1116013"/>
          <p14:tracePt t="125896" x="6456363" y="1116013"/>
          <p14:tracePt t="125913" x="6438900" y="1116013"/>
          <p14:tracePt t="125984" x="6446838" y="1116013"/>
          <p14:tracePt t="126094" x="6402388" y="1133475"/>
          <p14:tracePt t="126108" x="6296025" y="1169988"/>
          <p14:tracePt t="126119" x="6153150" y="1204913"/>
          <p14:tracePt t="126133" x="5983288" y="1258888"/>
          <p14:tracePt t="126146" x="5759450" y="1339850"/>
          <p14:tracePt t="126163" x="5510213" y="1428750"/>
          <p14:tracePt t="126181" x="4759325" y="1687513"/>
          <p14:tracePt t="126197" x="4322763" y="1822450"/>
          <p14:tracePt t="126214" x="3884613" y="1955800"/>
          <p14:tracePt t="126230" x="3473450" y="2125663"/>
          <p14:tracePt t="126246" x="2705100" y="2438400"/>
          <p14:tracePt t="126263" x="2438400" y="2571750"/>
          <p14:tracePt t="126280" x="2241550" y="2652713"/>
          <p14:tracePt t="126296" x="2054225" y="2741613"/>
          <p14:tracePt t="126314" x="2027238" y="2751138"/>
          <p14:tracePt t="126332" x="2017713" y="2759075"/>
          <p14:tracePt t="126405" x="2027238" y="2751138"/>
          <p14:tracePt t="126430" x="2036763" y="2741613"/>
          <p14:tracePt t="126464" x="2036763" y="2732088"/>
          <p14:tracePt t="126550" x="2044700" y="2732088"/>
          <p14:tracePt t="126561" x="2054225" y="2732088"/>
          <p14:tracePt t="126573" x="2089150" y="2714625"/>
          <p14:tracePt t="126585" x="2152650" y="2706688"/>
          <p14:tracePt t="126599" x="2205038" y="2687638"/>
          <p14:tracePt t="126613" x="2241550" y="2687638"/>
          <p14:tracePt t="126630" x="2276475" y="2679700"/>
          <p14:tracePt t="126646" x="2339975" y="2660650"/>
          <p14:tracePt t="126663" x="2347913" y="2660650"/>
          <p14:tracePt t="126682" x="2366963" y="2660650"/>
          <p14:tracePt t="126731" x="2357438" y="2660650"/>
          <p14:tracePt t="126744" x="2339975" y="2660650"/>
          <p14:tracePt t="126755" x="2303463" y="2660650"/>
          <p14:tracePt t="126768" x="2232025" y="2660650"/>
          <p14:tracePt t="126782" x="2133600" y="2660650"/>
          <p14:tracePt t="126796" x="2009775" y="2643188"/>
          <p14:tracePt t="126813" x="1884363" y="2635250"/>
          <p14:tracePt t="126831" x="1643063" y="2616200"/>
          <p14:tracePt t="126846" x="1589088" y="2598738"/>
          <p14:tracePt t="126863" x="1562100" y="2598738"/>
          <p14:tracePt t="126880" x="1544638" y="2598738"/>
          <p14:tracePt t="126939" x="1554163" y="2598738"/>
          <p14:tracePt t="126952" x="1589088" y="2598738"/>
          <p14:tracePt t="126963" x="1660525" y="2598738"/>
          <p14:tracePt t="126975" x="1785938" y="2598738"/>
          <p14:tracePt t="126988" x="1901825" y="2598738"/>
          <p14:tracePt t="126999" x="2027238" y="2598738"/>
          <p14:tracePt t="127012" x="2125663" y="2598738"/>
          <p14:tracePt t="127028" x="2224088" y="2608263"/>
          <p14:tracePt t="127045" x="2322513" y="2608263"/>
          <p14:tracePt t="127062" x="2393950" y="2608263"/>
          <p14:tracePt t="127078" x="2401888" y="2616200"/>
          <p14:tracePt t="127098" x="2411413" y="2616200"/>
          <p14:tracePt t="127133" x="2393950" y="2616200"/>
          <p14:tracePt t="127147" x="2322513" y="2616200"/>
          <p14:tracePt t="127163" x="2224088" y="2616200"/>
          <p14:tracePt t="127181" x="1955800" y="2608263"/>
          <p14:tracePt t="127196" x="1839913" y="2608263"/>
          <p14:tracePt t="127213" x="1714500" y="2589213"/>
          <p14:tracePt t="127230" x="1589088" y="2589213"/>
          <p14:tracePt t="127247" x="1562100" y="2581275"/>
          <p14:tracePt t="127263" x="1554163" y="2581275"/>
          <p14:tracePt t="127338" x="1571625" y="2581275"/>
          <p14:tracePt t="127350" x="1625600" y="2581275"/>
          <p14:tracePt t="127362" x="1724025" y="2581275"/>
          <p14:tracePt t="127374" x="1839913" y="2589213"/>
          <p14:tracePt t="127386" x="1965325" y="2589213"/>
          <p14:tracePt t="127399" x="2062163" y="2598738"/>
          <p14:tracePt t="127412" x="2160588" y="2598738"/>
          <p14:tracePt t="127428" x="2241550" y="2616200"/>
          <p14:tracePt t="127445" x="2295525" y="2616200"/>
          <p14:tracePt t="127462" x="2339975" y="2635250"/>
          <p14:tracePt t="127479" x="2347913" y="2635250"/>
          <p14:tracePt t="127496" x="2347913" y="2643188"/>
          <p14:tracePt t="127532" x="2339975" y="2643188"/>
          <p14:tracePt t="127547" x="2322513" y="2643188"/>
          <p14:tracePt t="127563" x="2295525" y="2643188"/>
          <p14:tracePt t="127581" x="2133600" y="2608263"/>
          <p14:tracePt t="127597" x="2009775" y="2589213"/>
          <p14:tracePt t="127614" x="1866900" y="2571750"/>
          <p14:tracePt t="127630" x="1670050" y="2536825"/>
          <p14:tracePt t="127647" x="1608138" y="2527300"/>
          <p14:tracePt t="127664" x="1562100" y="2517775"/>
          <p14:tracePt t="127680" x="1554163" y="2517775"/>
          <p14:tracePt t="127775" x="1581150" y="2517775"/>
          <p14:tracePt t="127787" x="1616075" y="2517775"/>
          <p14:tracePt t="127799" x="1687513" y="2517775"/>
          <p14:tracePt t="127814" x="1812925" y="2527300"/>
          <p14:tracePt t="127830" x="1928813" y="2527300"/>
          <p14:tracePt t="127846" x="2027238" y="2544763"/>
          <p14:tracePt t="127863" x="2251075" y="2554288"/>
          <p14:tracePt t="127879" x="2347913" y="2571750"/>
          <p14:tracePt t="127896" x="2473325" y="2589213"/>
          <p14:tracePt t="127913" x="2517775" y="2598738"/>
          <p14:tracePt t="127929" x="2527300" y="2598738"/>
          <p14:tracePt t="127946" x="2536825" y="2616200"/>
          <p14:tracePt t="127980" x="2527300" y="2616200"/>
          <p14:tracePt t="127995" x="2490788" y="2616200"/>
          <p14:tracePt t="128012" x="2401888" y="2616200"/>
          <p14:tracePt t="128029" x="2133600" y="2616200"/>
          <p14:tracePt t="128045" x="2017713" y="2616200"/>
          <p14:tracePt t="128062" x="1874838" y="2598738"/>
          <p14:tracePt t="128079" x="1652588" y="2589213"/>
          <p14:tracePt t="128095" x="1554163" y="2571750"/>
          <p14:tracePt t="128112" x="1490663" y="2554288"/>
          <p14:tracePt t="128129" x="1482725" y="2554288"/>
          <p14:tracePt t="128145" x="1482725" y="2544763"/>
          <p14:tracePt t="128208" x="1490663" y="2544763"/>
          <p14:tracePt t="128221" x="1527175" y="2544763"/>
          <p14:tracePt t="128232" x="1616075" y="2544763"/>
          <p14:tracePt t="128244" x="1714500" y="2554288"/>
          <p14:tracePt t="128256" x="1839913" y="2554288"/>
          <p14:tracePt t="128269" x="1938338" y="2571750"/>
          <p14:tracePt t="128281" x="2009775" y="2571750"/>
          <p14:tracePt t="128296" x="2089150" y="2589213"/>
          <p14:tracePt t="128313" x="2160588" y="2589213"/>
          <p14:tracePt t="128330" x="2224088" y="2598738"/>
          <p14:tracePt t="128346" x="2241550" y="2598738"/>
          <p14:tracePt t="128380" x="2241550" y="2608263"/>
          <p14:tracePt t="128425" x="2224088" y="2608263"/>
          <p14:tracePt t="128436" x="2187575" y="2608263"/>
          <p14:tracePt t="128448" x="2108200" y="2608263"/>
          <p14:tracePt t="128463" x="1990725" y="2608263"/>
          <p14:tracePt t="128479" x="1866900" y="2589213"/>
          <p14:tracePt t="128497" x="1625600" y="2554288"/>
          <p14:tracePt t="128512" x="1517650" y="2517775"/>
          <p14:tracePt t="128530" x="1465263" y="2500313"/>
          <p14:tracePt t="128547" x="1401763" y="2492375"/>
          <p14:tracePt t="128581" x="1401763" y="2482850"/>
          <p14:tracePt t="128629" x="1411288" y="2482850"/>
          <p14:tracePt t="128641" x="1465263" y="2465388"/>
          <p14:tracePt t="128653" x="1544638" y="2465388"/>
          <p14:tracePt t="128666" x="1643063" y="2446338"/>
          <p14:tracePt t="128680" x="1741488" y="2446338"/>
          <p14:tracePt t="128697" x="1839913" y="2446338"/>
          <p14:tracePt t="128715" x="2054225" y="2446338"/>
          <p14:tracePt t="128731" x="2152650" y="2446338"/>
          <p14:tracePt t="128747" x="2224088" y="2446338"/>
          <p14:tracePt t="128764" x="2401888" y="2473325"/>
          <p14:tracePt t="128780" x="2500313" y="2473325"/>
          <p14:tracePt t="128797" x="2571750" y="2492375"/>
          <p14:tracePt t="128814" x="2705100" y="2500313"/>
          <p14:tracePt t="128829" x="2776538" y="2500313"/>
          <p14:tracePt t="128847" x="2901950" y="2517775"/>
          <p14:tracePt t="128863" x="2982913" y="2536825"/>
          <p14:tracePt t="128879" x="3036888" y="2544763"/>
          <p14:tracePt t="128896" x="3133725" y="2571750"/>
          <p14:tracePt t="128913" x="3187700" y="2571750"/>
          <p14:tracePt t="128931" x="3251200" y="2598738"/>
          <p14:tracePt t="128946" x="3286125" y="2598738"/>
          <p14:tracePt t="128962" x="3313113" y="2608263"/>
          <p14:tracePt t="128979" x="3330575" y="2608263"/>
          <p14:tracePt t="129717" x="3286125" y="2625725"/>
          <p14:tracePt t="129729" x="3187700" y="2625725"/>
          <p14:tracePt t="129740" x="3044825" y="2643188"/>
          <p14:tracePt t="129752" x="2919413" y="2660650"/>
          <p14:tracePt t="129764" x="2776538" y="2679700"/>
          <p14:tracePt t="129779" x="2660650" y="2679700"/>
          <p14:tracePt t="129796" x="2554288" y="2697163"/>
          <p14:tracePt t="129812" x="2411413" y="2697163"/>
          <p14:tracePt t="129829" x="2366963" y="2697163"/>
          <p14:tracePt t="129847" x="2339975" y="2697163"/>
          <p14:tracePt t="130032" x="2339975" y="2687638"/>
          <p14:tracePt t="130067" x="2322513" y="2687638"/>
          <p14:tracePt t="133073" x="2330450" y="2679700"/>
          <p14:tracePt t="133085" x="2339975" y="2652713"/>
          <p14:tracePt t="133097" x="2347913" y="2643188"/>
          <p14:tracePt t="133109" x="2366963" y="2643188"/>
          <p14:tracePt t="133121" x="2411413" y="2625725"/>
          <p14:tracePt t="133135" x="2465388" y="2616200"/>
          <p14:tracePt t="133147" x="2517775" y="2616200"/>
          <p14:tracePt t="133163" x="2571750" y="2598738"/>
          <p14:tracePt t="133180" x="2625725" y="2598738"/>
          <p14:tracePt t="133196" x="2705100" y="2598738"/>
          <p14:tracePt t="133213" x="2724150" y="2598738"/>
          <p14:tracePt t="133230" x="2732088" y="2598738"/>
          <p14:tracePt t="133247" x="2741613" y="2598738"/>
          <p14:tracePt t="133304" x="2759075" y="2598738"/>
          <p14:tracePt t="133498" x="2751138" y="2598738"/>
          <p14:tracePt t="133522" x="2741613" y="2598738"/>
          <p14:tracePt t="133533" x="2724150" y="2598738"/>
          <p14:tracePt t="133546" x="2687638" y="2598738"/>
          <p14:tracePt t="133557" x="2616200" y="2598738"/>
          <p14:tracePt t="133569" x="2536825" y="2608263"/>
          <p14:tracePt t="133583" x="2455863" y="2625725"/>
          <p14:tracePt t="133597" x="2384425" y="2625725"/>
          <p14:tracePt t="133614" x="2347913" y="2635250"/>
          <p14:tracePt t="133632" x="2312988" y="2635250"/>
          <p14:tracePt t="133647" x="2303463" y="2635250"/>
          <p14:tracePt t="134788" x="2312988" y="2635250"/>
          <p14:tracePt t="134801" x="2366963" y="2635250"/>
          <p14:tracePt t="134813" x="2411413" y="2625725"/>
          <p14:tracePt t="134825" x="2465388" y="2608263"/>
          <p14:tracePt t="134837" x="2500313" y="2608263"/>
          <p14:tracePt t="134850" x="2554288" y="2598738"/>
          <p14:tracePt t="134864" x="2608263" y="2598738"/>
          <p14:tracePt t="134881" x="2652713" y="2581275"/>
          <p14:tracePt t="134899" x="2741613" y="2571750"/>
          <p14:tracePt t="134914" x="2776538" y="2554288"/>
          <p14:tracePt t="134931" x="2830513" y="2544763"/>
          <p14:tracePt t="134947" x="2911475" y="2527300"/>
          <p14:tracePt t="134964" x="2965450" y="2517775"/>
          <p14:tracePt t="134982" x="3071813" y="2500313"/>
          <p14:tracePt t="134997" x="3133725" y="2482850"/>
          <p14:tracePt t="135014" x="3205163" y="2482850"/>
          <p14:tracePt t="135031" x="3313113" y="2455863"/>
          <p14:tracePt t="135047" x="3367088" y="2455863"/>
          <p14:tracePt t="135064" x="3419475" y="2446338"/>
          <p14:tracePt t="135080" x="3517900" y="2428875"/>
          <p14:tracePt t="135096" x="3554413" y="2428875"/>
          <p14:tracePt t="135113" x="3589338" y="2420938"/>
          <p14:tracePt t="135129" x="3670300" y="2374900"/>
          <p14:tracePt t="135146" x="3714750" y="2366963"/>
          <p14:tracePt t="135166" x="3759200" y="2339975"/>
          <p14:tracePt t="135181" x="3786188" y="2339975"/>
          <p14:tracePt t="135198" x="3803650" y="2330450"/>
          <p14:tracePt t="135202" x="3830638" y="2322513"/>
          <p14:tracePt t="135216" x="3857625" y="2303463"/>
          <p14:tracePt t="135231" x="3875088" y="2303463"/>
          <p14:tracePt t="135248" x="3902075" y="2295525"/>
          <p14:tracePt t="135264" x="3938588" y="2295525"/>
          <p14:tracePt t="135281" x="3956050" y="2295525"/>
          <p14:tracePt t="135299" x="3990975" y="2295525"/>
          <p14:tracePt t="135315" x="4000500" y="2295525"/>
          <p14:tracePt t="135331" x="4010025" y="2295525"/>
          <p14:tracePt t="135347" x="4027488" y="2295525"/>
          <p14:tracePt t="135363" x="4037013" y="2295525"/>
          <p14:tracePt t="135419" x="4054475" y="2295525"/>
          <p14:tracePt t="135432" x="4062413" y="2303463"/>
          <p14:tracePt t="135468" x="4071938" y="2303463"/>
          <p14:tracePt t="135480" x="4071938" y="2312988"/>
          <p14:tracePt t="135503" x="4081463" y="2312988"/>
          <p14:tracePt t="135551" x="4089400" y="2312988"/>
          <p14:tracePt t="135564" x="4089400" y="2322513"/>
          <p14:tracePt t="135576" x="4098925" y="2322513"/>
          <p14:tracePt t="135587" x="4108450" y="2322513"/>
          <p14:tracePt t="135599" x="4125913" y="2322513"/>
          <p14:tracePt t="135613" x="4133850" y="2322513"/>
          <p14:tracePt t="135629" x="4143375" y="2322513"/>
          <p14:tracePt t="135646" x="4160838" y="2322513"/>
          <p14:tracePt t="135663" x="4197350" y="2322513"/>
          <p14:tracePt t="135679" x="4205288" y="2322513"/>
          <p14:tracePt t="135696" x="4241800" y="2322513"/>
          <p14:tracePt t="135719" x="4251325" y="2322513"/>
          <p14:tracePt t="135743" x="4259263" y="2322513"/>
          <p14:tracePt t="135791" x="4268788" y="2322513"/>
          <p14:tracePt t="135924" x="4276725" y="2322513"/>
          <p14:tracePt t="136068" x="4286250" y="2322513"/>
          <p14:tracePt t="136155" x="4295775" y="2322513"/>
          <p14:tracePt t="136496" x="4295775" y="2312988"/>
          <p14:tracePt t="136958" x="4286250" y="2303463"/>
          <p14:tracePt t="136971" x="4251325" y="2303463"/>
          <p14:tracePt t="136984" x="4170363" y="2286000"/>
          <p14:tracePt t="136996" x="4098925" y="2286000"/>
          <p14:tracePt t="137008" x="3956050" y="2286000"/>
          <p14:tracePt t="137021" x="3813175" y="2286000"/>
          <p14:tracePt t="137033" x="3643313" y="2295525"/>
          <p14:tracePt t="137047" x="3473450" y="2312988"/>
          <p14:tracePt t="137064" x="3286125" y="2330450"/>
          <p14:tracePt t="137081" x="2946400" y="2374900"/>
          <p14:tracePt t="137097" x="2803525" y="2393950"/>
          <p14:tracePt t="137113" x="2679700" y="2428875"/>
          <p14:tracePt t="137131" x="2500313" y="2455863"/>
          <p14:tracePt t="137147" x="2446338" y="2473325"/>
          <p14:tracePt t="137164" x="2401888" y="2482850"/>
          <p14:tracePt t="137181" x="2322513" y="2509838"/>
          <p14:tracePt t="137198" x="2303463" y="2509838"/>
          <p14:tracePt t="137215" x="2295525" y="2517775"/>
          <p14:tracePt t="137243" x="2295525" y="2536825"/>
          <p14:tracePt t="137304" x="2295525" y="2544763"/>
          <p14:tracePt t="137376" x="2295525" y="2554288"/>
          <p14:tracePt t="137388" x="2276475" y="2571750"/>
          <p14:tracePt t="137400" x="2268538" y="2581275"/>
          <p14:tracePt t="137413" x="2259013" y="2598738"/>
          <p14:tracePt t="137430" x="2259013" y="2608263"/>
          <p14:tracePt t="137476" x="2259013" y="2616200"/>
          <p14:tracePt t="137985" x="2259013" y="2608263"/>
          <p14:tracePt t="138922" x="2259013" y="2589213"/>
          <p14:tracePt t="142635" x="2268538" y="2589213"/>
          <p14:tracePt t="142681" x="2286000" y="2589213"/>
          <p14:tracePt t="142693" x="2295525" y="2589213"/>
          <p14:tracePt t="142705" x="2330450" y="2589213"/>
          <p14:tracePt t="142718" x="2366963" y="2589213"/>
          <p14:tracePt t="142732" x="2401888" y="2589213"/>
          <p14:tracePt t="142749" x="2455863" y="2589213"/>
          <p14:tracePt t="142766" x="2598738" y="2589213"/>
          <p14:tracePt t="142782" x="2697163" y="2589213"/>
          <p14:tracePt t="142799" x="2768600" y="2589213"/>
          <p14:tracePt t="142816" x="2919413" y="2589213"/>
          <p14:tracePt t="142832" x="2973388" y="2589213"/>
          <p14:tracePt t="142848" x="3116263" y="2598738"/>
          <p14:tracePt t="142864" x="3197225" y="2598738"/>
          <p14:tracePt t="142881" x="3251200" y="2598738"/>
          <p14:tracePt t="142897" x="3340100" y="2598738"/>
          <p14:tracePt t="142914" x="3357563" y="2598738"/>
          <p14:tracePt t="142930" x="3402013" y="2598738"/>
          <p14:tracePt t="142948" x="3411538" y="2598738"/>
          <p14:tracePt t="143337" x="3446463" y="2598738"/>
          <p14:tracePt t="143349" x="3500438" y="2616200"/>
          <p14:tracePt t="143360" x="3554413" y="2616200"/>
          <p14:tracePt t="143372" x="3608388" y="2616200"/>
          <p14:tracePt t="143384" x="3643313" y="2625725"/>
          <p14:tracePt t="143397" x="3679825" y="2625725"/>
          <p14:tracePt t="143414" x="3732213" y="2625725"/>
          <p14:tracePt t="143431" x="3776663" y="2643188"/>
          <p14:tracePt t="143448" x="3884613" y="2652713"/>
          <p14:tracePt t="143465" x="3956050" y="2652713"/>
          <p14:tracePt t="143482" x="4062413" y="2670175"/>
          <p14:tracePt t="143498" x="4116388" y="2670175"/>
          <p14:tracePt t="143514" x="4187825" y="2679700"/>
          <p14:tracePt t="143531" x="4340225" y="2679700"/>
          <p14:tracePt t="143547" x="4419600" y="2697163"/>
          <p14:tracePt t="143565" x="4545013" y="2714625"/>
          <p14:tracePt t="143581" x="4598988" y="2714625"/>
          <p14:tracePt t="143597" x="4652963" y="2724150"/>
          <p14:tracePt t="143614" x="4751388" y="2741613"/>
          <p14:tracePt t="143631" x="4803775" y="2741613"/>
          <p14:tracePt t="143647" x="4857750" y="2741613"/>
          <p14:tracePt t="143664" x="4946650" y="2751138"/>
          <p14:tracePt t="143681" x="4983163" y="2751138"/>
          <p14:tracePt t="143699" x="5064125" y="2768600"/>
          <p14:tracePt t="143714" x="5081588" y="2768600"/>
          <p14:tracePt t="143731" x="5126038" y="2768600"/>
          <p14:tracePt t="143749" x="5187950" y="2768600"/>
          <p14:tracePt t="143764" x="5207000" y="2768600"/>
          <p14:tracePt t="143781" x="5232400" y="2768600"/>
          <p14:tracePt t="143798" x="5278438" y="2768600"/>
          <p14:tracePt t="143814" x="5295900" y="2768600"/>
          <p14:tracePt t="144133" x="5340350" y="2768600"/>
          <p14:tracePt t="144144" x="5394325" y="2759075"/>
          <p14:tracePt t="144156" x="5429250" y="2759075"/>
          <p14:tracePt t="144170" x="5483225" y="2759075"/>
          <p14:tracePt t="144182" x="5518150" y="2751138"/>
          <p14:tracePt t="144199" x="5572125" y="2751138"/>
          <p14:tracePt t="144217" x="5680075" y="2751138"/>
          <p14:tracePt t="144231" x="5732463" y="2732088"/>
          <p14:tracePt t="144248" x="5786438" y="2732088"/>
          <p14:tracePt t="144264" x="5884863" y="2732088"/>
          <p14:tracePt t="144281" x="5921375" y="2732088"/>
          <p14:tracePt t="144297" x="5973763" y="2732088"/>
          <p14:tracePt t="144314" x="6064250" y="2724150"/>
          <p14:tracePt t="144330" x="6116638" y="2724150"/>
          <p14:tracePt t="144349" x="6180138" y="2724150"/>
          <p14:tracePt t="144364" x="6207125" y="2724150"/>
          <p14:tracePt t="144381" x="6242050" y="2724150"/>
          <p14:tracePt t="144397" x="6286500" y="2724150"/>
          <p14:tracePt t="144415" x="6313488" y="2724150"/>
          <p14:tracePt t="144432" x="6367463" y="2724150"/>
          <p14:tracePt t="144448" x="6394450" y="2724150"/>
          <p14:tracePt t="144465" x="6402388" y="2724150"/>
          <p14:tracePt t="144482" x="6438900" y="2724150"/>
          <p14:tracePt t="144498" x="6446838" y="2724150"/>
          <p14:tracePt t="144515" x="6473825" y="2724150"/>
          <p14:tracePt t="144532" x="6500813" y="2724150"/>
          <p14:tracePt t="144549" x="6510338" y="2724150"/>
          <p14:tracePt t="144565" x="6545263" y="2724150"/>
          <p14:tracePt t="144582" x="6564313" y="2724150"/>
          <p14:tracePt t="144615" x="6581775" y="2724150"/>
          <p14:tracePt t="144632" x="6608763" y="2724150"/>
          <p14:tracePt t="144649" x="6626225" y="2724150"/>
          <p14:tracePt t="144665" x="6635750" y="2724150"/>
          <p14:tracePt t="144682" x="6661150" y="2724150"/>
          <p14:tracePt t="144698" x="6680200" y="2724150"/>
          <p14:tracePt t="144719" x="6688138" y="2724150"/>
          <p14:tracePt t="144732" x="6707188" y="2724150"/>
          <p14:tracePt t="144747" x="6724650" y="2706688"/>
          <p14:tracePt t="144764" x="6732588" y="2706688"/>
          <p14:tracePt t="144781" x="6742113" y="2706688"/>
          <p14:tracePt t="144803" x="6751638" y="2706688"/>
          <p14:tracePt t="144816" x="6751638" y="2697163"/>
          <p14:tracePt t="144852" x="6759575" y="2697163"/>
          <p14:tracePt t="144913" x="6759575" y="2687638"/>
          <p14:tracePt t="145046" x="6759575" y="2679700"/>
          <p14:tracePt t="145096" x="6751638" y="2679700"/>
          <p14:tracePt t="145121" x="6742113" y="2679700"/>
          <p14:tracePt t="145156" x="6732588" y="2679700"/>
          <p14:tracePt t="145169" x="6715125" y="2679700"/>
          <p14:tracePt t="145180" x="6697663" y="2670175"/>
          <p14:tracePt t="145192" x="6643688" y="2670175"/>
          <p14:tracePt t="145204" x="6554788" y="2652713"/>
          <p14:tracePt t="145217" x="6384925" y="2616200"/>
          <p14:tracePt t="145231" x="6188075" y="2571750"/>
          <p14:tracePt t="145249" x="5992813" y="2554288"/>
          <p14:tracePt t="145265" x="5510213" y="2438400"/>
          <p14:tracePt t="145282" x="5207000" y="2366963"/>
          <p14:tracePt t="145299" x="4929188" y="2330450"/>
          <p14:tracePt t="145316" x="4491038" y="2232025"/>
          <p14:tracePt t="145331" x="4348163" y="2214563"/>
          <p14:tracePt t="145625" x="4286250" y="2160588"/>
          <p14:tracePt t="145639" x="4152900" y="2027238"/>
          <p14:tracePt t="145651" x="4071938" y="1965325"/>
          <p14:tracePt t="145663" x="3938588" y="1849438"/>
          <p14:tracePt t="145675" x="3848100" y="1776413"/>
          <p14:tracePt t="145686" x="3714750" y="1687513"/>
          <p14:tracePt t="145701" x="3633788" y="1633538"/>
          <p14:tracePt t="145716" x="3554413" y="1581150"/>
          <p14:tracePt t="145732" x="3446463" y="1554163"/>
          <p14:tracePt t="145749" x="3330575" y="1509713"/>
          <p14:tracePt t="145765" x="3295650" y="1490663"/>
          <p14:tracePt t="145784" x="3179763" y="1446213"/>
          <p14:tracePt t="145799" x="3098800" y="1419225"/>
          <p14:tracePt t="145816" x="3000375" y="1384300"/>
          <p14:tracePt t="145832" x="2874963" y="1339850"/>
          <p14:tracePt t="145849" x="2840038" y="1322388"/>
          <p14:tracePt t="145867" x="2813050" y="1312863"/>
          <p14:tracePt t="145882" x="2803525" y="1303338"/>
          <p14:tracePt t="145899" x="2795588" y="1303338"/>
          <p14:tracePt t="145916" x="2795588" y="1295400"/>
          <p14:tracePt t="145932" x="2786063" y="1295400"/>
          <p14:tracePt t="145962" x="2786063" y="1285875"/>
          <p14:tracePt t="145974" x="2776538" y="1285875"/>
          <p14:tracePt t="145986" x="2768600" y="1276350"/>
          <p14:tracePt t="146000" x="2732088" y="1250950"/>
          <p14:tracePt t="146016" x="2687638" y="1241425"/>
          <p14:tracePt t="146031" x="2652713" y="1214438"/>
          <p14:tracePt t="146049" x="2554288" y="1169988"/>
          <p14:tracePt t="146064" x="2517775" y="1160463"/>
          <p14:tracePt t="146081" x="2473325" y="1143000"/>
          <p14:tracePt t="146098" x="2455863" y="1133475"/>
          <p14:tracePt t="146182" x="2465388" y="1133475"/>
          <p14:tracePt t="146194" x="2490788" y="1133475"/>
          <p14:tracePt t="146206" x="2527300" y="1152525"/>
          <p14:tracePt t="146218" x="2598738" y="1160463"/>
          <p14:tracePt t="146231" x="2724150" y="1160463"/>
          <p14:tracePt t="146248" x="2840038" y="1160463"/>
          <p14:tracePt t="146264" x="2919413" y="1179513"/>
          <p14:tracePt t="146281" x="3000375" y="1179513"/>
          <p14:tracePt t="146298" x="3009900" y="1179513"/>
          <p14:tracePt t="146314" x="3017838" y="1179513"/>
          <p14:tracePt t="146350" x="2990850" y="1179513"/>
          <p14:tracePt t="146364" x="2973388" y="1179513"/>
          <p14:tracePt t="146381" x="2919413" y="1169988"/>
          <p14:tracePt t="146398" x="2786063" y="1160463"/>
          <p14:tracePt t="146415" x="2751138" y="1143000"/>
          <p14:tracePt t="146431" x="2714625" y="1143000"/>
          <p14:tracePt t="146448" x="2679700" y="1133475"/>
          <p14:tracePt t="146464" x="2679700" y="1125538"/>
          <p14:tracePt t="146498" x="2687638" y="1125538"/>
          <p14:tracePt t="146515" x="2714625" y="1125538"/>
          <p14:tracePt t="146531" x="2840038" y="1143000"/>
          <p14:tracePt t="146548" x="2990850" y="1179513"/>
          <p14:tracePt t="146564" x="3160713" y="1196975"/>
          <p14:tracePt t="146581" x="3357563" y="1231900"/>
          <p14:tracePt t="146598" x="3394075" y="1231900"/>
          <p14:tracePt t="146615" x="3419475" y="1241425"/>
          <p14:tracePt t="146662" x="3384550" y="1241425"/>
          <p14:tracePt t="146674" x="3348038" y="1231900"/>
          <p14:tracePt t="146686" x="3232150" y="1214438"/>
          <p14:tracePt t="146700" x="3071813" y="1214438"/>
          <p14:tracePt t="146716" x="2919413" y="1196975"/>
          <p14:tracePt t="146732" x="2822575" y="1179513"/>
          <p14:tracePt t="146749" x="2705100" y="1160463"/>
          <p14:tracePt t="146766" x="2697163" y="1152525"/>
          <p14:tracePt t="146783" x="2687638" y="1152525"/>
          <p14:tracePt t="146830" x="2714625" y="1152525"/>
          <p14:tracePt t="146844" x="2732088" y="1160463"/>
          <p14:tracePt t="146855" x="2803525" y="1169988"/>
          <p14:tracePt t="146868" x="2955925" y="1204913"/>
          <p14:tracePt t="146882" x="3125788" y="1223963"/>
          <p14:tracePt t="146899" x="3251200" y="1241425"/>
          <p14:tracePt t="146916" x="3322638" y="1258888"/>
          <p14:tracePt t="146932" x="3340100" y="1258888"/>
          <p14:tracePt t="146950" x="3348038" y="1258888"/>
          <p14:tracePt t="146986" x="3313113" y="1258888"/>
          <p14:tracePt t="146999" x="3259138" y="1250950"/>
          <p14:tracePt t="147015" x="3152775" y="1241425"/>
          <p14:tracePt t="147032" x="3009900" y="1214438"/>
          <p14:tracePt t="147049" x="2741613" y="1204913"/>
          <p14:tracePt t="147065" x="2643188" y="1204913"/>
          <p14:tracePt t="147083" x="2589213" y="1187450"/>
          <p14:tracePt t="147099" x="2544763" y="1187450"/>
          <p14:tracePt t="147155" x="2571750" y="1187450"/>
          <p14:tracePt t="147168" x="2608263" y="1187450"/>
          <p14:tracePt t="147180" x="2697163" y="1196975"/>
          <p14:tracePt t="147192" x="2840038" y="1196975"/>
          <p14:tracePt t="147204" x="3036888" y="1214438"/>
          <p14:tracePt t="147216" x="3179763" y="1250950"/>
          <p14:tracePt t="147231" x="3303588" y="1268413"/>
          <p14:tracePt t="147247" x="3384550" y="1285875"/>
          <p14:tracePt t="147264" x="3419475" y="1285875"/>
          <p14:tracePt t="147281" x="3429000" y="1285875"/>
          <p14:tracePt t="147314" x="3411538" y="1285875"/>
          <p14:tracePt t="147331" x="3375025" y="1285875"/>
          <p14:tracePt t="147347" x="3259138" y="1268413"/>
          <p14:tracePt t="147364" x="3116263" y="1250950"/>
          <p14:tracePt t="147381" x="2990850" y="1231900"/>
          <p14:tracePt t="147397" x="2795588" y="1196975"/>
          <p14:tracePt t="147414" x="2751138" y="1179513"/>
          <p14:tracePt t="147431" x="2714625" y="1179513"/>
          <p14:tracePt t="147448" x="2705100" y="1179513"/>
          <p14:tracePt t="147464" x="2705100" y="1169988"/>
          <p14:tracePt t="147504" x="2714625" y="1169988"/>
          <p14:tracePt t="147516" x="2741613" y="1169988"/>
          <p14:tracePt t="147530" x="2751138" y="1169988"/>
          <p14:tracePt t="147542" x="2759075" y="1169988"/>
          <p14:tracePt t="147554" x="2768600" y="1187450"/>
          <p14:tracePt t="147566" x="2776538" y="1187450"/>
          <p14:tracePt t="147589" x="2786063" y="1196975"/>
          <p14:tracePt t="147601" x="2803525" y="1196975"/>
          <p14:tracePt t="147614" x="2803525" y="1204913"/>
          <p14:tracePt t="147631" x="2813050" y="1204913"/>
          <p14:tracePt t="147673" x="2822575" y="1204913"/>
          <p14:tracePt t="148047" x="2822575" y="1196975"/>
          <p14:tracePt t="149303" x="2822575" y="1204913"/>
          <p14:tracePt t="149315" x="2822575" y="1214438"/>
          <p14:tracePt t="149326" x="2822575" y="1223963"/>
          <p14:tracePt t="149339" x="2822575" y="1258888"/>
          <p14:tracePt t="149352" x="2822575" y="1295400"/>
          <p14:tracePt t="149366" x="2822575" y="1347788"/>
          <p14:tracePt t="149383" x="2822575" y="1419225"/>
          <p14:tracePt t="149401" x="2840038" y="1643063"/>
          <p14:tracePt t="149416" x="2874963" y="1768475"/>
          <p14:tracePt t="149433" x="2894013" y="1866900"/>
          <p14:tracePt t="149449" x="2919413" y="2089150"/>
          <p14:tracePt t="149466" x="2938463" y="2214563"/>
          <p14:tracePt t="149484" x="2990850" y="2420938"/>
          <p14:tracePt t="149499" x="3009900" y="2492375"/>
          <p14:tracePt t="149516" x="3027363" y="2589213"/>
          <p14:tracePt t="149532" x="3054350" y="2751138"/>
          <p14:tracePt t="149549" x="3071813" y="2803525"/>
          <p14:tracePt t="149567" x="3071813" y="2884488"/>
          <p14:tracePt t="149582" x="3071813" y="2894013"/>
          <p14:tracePt t="149600" x="3081338" y="2901950"/>
          <p14:tracePt t="149771" x="3081338" y="2911475"/>
          <p14:tracePt t="149929" x="3081338" y="2901950"/>
          <p14:tracePt t="149952" x="3081338" y="2894013"/>
          <p14:tracePt t="149965" x="3081338" y="2874963"/>
          <p14:tracePt t="149988" x="3071813" y="2867025"/>
          <p14:tracePt t="150013" x="3071813" y="2857500"/>
          <p14:tracePt t="150037" x="3071813" y="2849563"/>
          <p14:tracePt t="150062" x="3071813" y="2840038"/>
          <p14:tracePt t="150098" x="3071813" y="2830513"/>
          <p14:tracePt t="150134" x="3071813" y="2822575"/>
          <p14:tracePt t="150170" x="3071813" y="2803525"/>
          <p14:tracePt t="150218" x="3071813" y="2795588"/>
          <p14:tracePt t="150389" x="3071813" y="2786063"/>
          <p14:tracePt t="150712" x="3071813" y="2778125"/>
          <p14:tracePt t="150798" x="3081338" y="2778125"/>
          <p14:tracePt t="150869" x="3089275" y="2778125"/>
          <p14:tracePt t="151472" x="3098800" y="2768600"/>
          <p14:tracePt t="151484" x="3108325" y="2759075"/>
          <p14:tracePt t="151497" x="3160713" y="2714625"/>
          <p14:tracePt t="151509" x="3224213" y="2652713"/>
          <p14:tracePt t="151522" x="3340100" y="2563813"/>
          <p14:tracePt t="151535" x="3490913" y="2446338"/>
          <p14:tracePt t="151549" x="3643313" y="2312988"/>
          <p14:tracePt t="151566" x="3803650" y="2197100"/>
          <p14:tracePt t="151583" x="4116388" y="1938338"/>
          <p14:tracePt t="151600" x="4268788" y="1822450"/>
          <p14:tracePt t="151618" x="4527550" y="1633538"/>
          <p14:tracePt t="151633" x="4633913" y="1562100"/>
          <p14:tracePt t="151650" x="4741863" y="1490663"/>
          <p14:tracePt t="151666" x="4911725" y="1374775"/>
          <p14:tracePt t="151683" x="5000625" y="1322388"/>
          <p14:tracePt t="151700" x="5064125" y="1276350"/>
          <p14:tracePt t="151704" x="5116513" y="1250950"/>
          <p14:tracePt t="151717" x="5160963" y="1223963"/>
          <p14:tracePt t="151733" x="5187950" y="1196975"/>
          <p14:tracePt t="151751" x="5232400" y="1169988"/>
          <p14:tracePt t="151766" x="5241925" y="1160463"/>
          <p14:tracePt t="151783" x="5251450" y="1152525"/>
          <p14:tracePt t="151799" x="5303838" y="1125538"/>
          <p14:tracePt t="151816" x="5322888" y="1116013"/>
          <p14:tracePt t="151834" x="5367338" y="1108075"/>
          <p14:tracePt t="151849" x="5429250" y="1089025"/>
          <p14:tracePt t="151865" x="5446713" y="1081088"/>
          <p14:tracePt t="151882" x="5510213" y="1081088"/>
          <p14:tracePt t="151898" x="5537200" y="1081088"/>
          <p14:tracePt t="151915" x="5589588" y="1081088"/>
          <p14:tracePt t="151932" x="5670550" y="1098550"/>
          <p14:tracePt t="151948" x="5688013" y="1108075"/>
          <p14:tracePt t="151966" x="5724525" y="1133475"/>
          <p14:tracePt t="151983" x="5732463" y="1143000"/>
          <p14:tracePt t="151999" x="5741988" y="1143000"/>
          <p14:tracePt t="152015" x="5759450" y="1152525"/>
          <p14:tracePt t="152031" x="5768975" y="1160463"/>
          <p14:tracePt t="152048" x="5778500" y="1169988"/>
          <p14:tracePt t="152065" x="5786438" y="1179513"/>
          <p14:tracePt t="152081" x="5803900" y="1204913"/>
          <p14:tracePt t="152115" x="5813425" y="1214438"/>
          <p14:tracePt t="152848" x="5813425" y="1196975"/>
          <p14:tracePt t="153681" x="5813425" y="1187450"/>
          <p14:tracePt t="154154" x="5813425" y="1179513"/>
          <p14:tracePt t="154235" x="5803900" y="1179513"/>
          <p14:tracePt t="154308" x="5795963" y="1179513"/>
          <p14:tracePt t="154527" x="5786438" y="1179513"/>
          <p14:tracePt t="154741" x="5778500" y="1179513"/>
          <p14:tracePt t="154813" x="5768975" y="1179513"/>
          <p14:tracePt t="154838" x="5751513" y="1179513"/>
          <p14:tracePt t="154849" x="5741988" y="1179513"/>
          <p14:tracePt t="154861" x="5724525" y="1179513"/>
          <p14:tracePt t="154873" x="5688013" y="1179513"/>
          <p14:tracePt t="154885" x="5643563" y="1187450"/>
          <p14:tracePt t="154899" x="5572125" y="1187450"/>
          <p14:tracePt t="154915" x="5500688" y="1196975"/>
          <p14:tracePt t="154933" x="5421313" y="1214438"/>
          <p14:tracePt t="154950" x="5286375" y="1241425"/>
          <p14:tracePt t="154967" x="5232400" y="1258888"/>
          <p14:tracePt t="154984" x="5153025" y="1276350"/>
          <p14:tracePt t="154999" x="4973638" y="1322388"/>
          <p14:tracePt t="155016" x="4894263" y="1357313"/>
          <p14:tracePt t="155032" x="4813300" y="1384300"/>
          <p14:tracePt t="155049" x="4652963" y="1455738"/>
          <p14:tracePt t="155066" x="4589463" y="1500188"/>
          <p14:tracePt t="155083" x="4419600" y="1581150"/>
          <p14:tracePt t="155099" x="4340225" y="1633538"/>
          <p14:tracePt t="155115" x="4276725" y="1697038"/>
          <p14:tracePt t="155132" x="4197350" y="1751013"/>
          <p14:tracePt t="155148" x="4089400" y="1830388"/>
          <p14:tracePt t="155165" x="4054475" y="1849438"/>
          <p14:tracePt t="155182" x="4027488" y="1884363"/>
          <p14:tracePt t="155198" x="4017963" y="1884363"/>
          <p14:tracePt t="155215" x="4010025" y="1901825"/>
          <p14:tracePt t="155217" x="3990975" y="1928813"/>
          <p14:tracePt t="155232" x="3983038" y="1955800"/>
          <p14:tracePt t="155248" x="3973513" y="1973263"/>
          <p14:tracePt t="155265" x="3946525" y="2027238"/>
          <p14:tracePt t="155282" x="3929063" y="2054225"/>
          <p14:tracePt t="155299" x="3919538" y="2071688"/>
          <p14:tracePt t="155315" x="3902075" y="2108200"/>
          <p14:tracePt t="155332" x="3884613" y="2135188"/>
          <p14:tracePt t="155348" x="3840163" y="2170113"/>
          <p14:tracePt t="155365" x="3830638" y="2179638"/>
          <p14:tracePt t="155382" x="3803650" y="2187575"/>
          <p14:tracePt t="155398" x="3751263" y="2241550"/>
          <p14:tracePt t="155415" x="3714750" y="2268538"/>
          <p14:tracePt t="155432" x="3598863" y="2339975"/>
          <p14:tracePt t="155448" x="3536950" y="2393950"/>
          <p14:tracePt t="155465" x="3446463" y="2438400"/>
          <p14:tracePt t="155482" x="3348038" y="2500313"/>
          <p14:tracePt t="155499" x="3313113" y="2509838"/>
          <p14:tracePt t="155516" x="3259138" y="2527300"/>
          <p14:tracePt t="155532" x="3251200" y="2527300"/>
          <p14:tracePt t="173097" x="3251200" y="2374900"/>
          <p14:tracePt t="173109" x="3232150" y="2152650"/>
          <p14:tracePt t="173121" x="3214688" y="1965325"/>
          <p14:tracePt t="173133" x="3197225" y="1839913"/>
          <p14:tracePt t="173146" x="3197225" y="1785938"/>
          <p14:tracePt t="173158" x="3179763" y="1697038"/>
          <p14:tracePt t="173171" x="3179763" y="1660525"/>
          <p14:tracePt t="173185" x="3170238" y="1616075"/>
          <p14:tracePt t="173201" x="3170238" y="1598613"/>
          <p14:tracePt t="173218" x="3170238" y="1517650"/>
          <p14:tracePt t="173234" x="3170238" y="1500188"/>
          <p14:tracePt t="173253" x="3170238" y="1482725"/>
          <p14:tracePt t="173270" x="3170238" y="1428750"/>
          <p14:tracePt t="173286" x="3187700" y="1347788"/>
          <p14:tracePt t="173301" x="3214688" y="1268413"/>
          <p14:tracePt t="173319" x="3268663" y="1187450"/>
          <p14:tracePt t="173335" x="3286125" y="1160463"/>
          <p14:tracePt t="173351" x="3303588" y="1160463"/>
          <p14:tracePt t="173368" x="3322638" y="1160463"/>
          <p14:tracePt t="173401" x="3330575" y="1160463"/>
          <p14:tracePt t="173436" x="3330575" y="1169988"/>
          <p14:tracePt t="173461" x="3330575" y="1179513"/>
          <p14:tracePt t="173496" x="3330575" y="1196975"/>
          <p14:tracePt t="173605" x="3340100" y="1196975"/>
          <p14:tracePt t="173900" x="3348038" y="1196975"/>
          <p14:tracePt t="173913" x="3357563" y="1196975"/>
          <p14:tracePt t="173926" x="3394075" y="1187450"/>
          <p14:tracePt t="173939" x="3429000" y="1179513"/>
          <p14:tracePt t="173952" x="3509963" y="1160463"/>
          <p14:tracePt t="173969" x="3581400" y="1143000"/>
          <p14:tracePt t="173987" x="3768725" y="1098550"/>
          <p14:tracePt t="174003" x="3840163" y="1081088"/>
          <p14:tracePt t="174019" x="3902075" y="1054100"/>
          <p14:tracePt t="174035" x="4010025" y="1027113"/>
          <p14:tracePt t="174051" x="4054475" y="1009650"/>
          <p14:tracePt t="174067" x="4089400" y="982663"/>
          <p14:tracePt t="174084" x="4187825" y="928688"/>
          <p14:tracePt t="174101" x="4224338" y="919163"/>
          <p14:tracePt t="174117" x="4322763" y="874713"/>
          <p14:tracePt t="174134" x="4367213" y="847725"/>
          <p14:tracePt t="174150" x="4402138" y="839788"/>
          <p14:tracePt t="174167" x="4465638" y="822325"/>
          <p14:tracePt t="174184" x="4500563" y="812800"/>
          <p14:tracePt t="174201" x="4562475" y="812800"/>
          <p14:tracePt t="174217" x="4589463" y="812800"/>
          <p14:tracePt t="174234" x="4616450" y="795338"/>
          <p14:tracePt t="174251" x="4670425" y="795338"/>
          <p14:tracePt t="174269" x="4714875" y="795338"/>
          <p14:tracePt t="174288" x="4759325" y="795338"/>
          <p14:tracePt t="174302" x="4795838" y="795338"/>
          <p14:tracePt t="174319" x="4822825" y="795338"/>
          <p14:tracePt t="174336" x="4867275" y="795338"/>
          <p14:tracePt t="174352" x="4884738" y="795338"/>
          <p14:tracePt t="174370" x="4929188" y="795338"/>
          <p14:tracePt t="174385" x="4946650" y="795338"/>
          <p14:tracePt t="174402" x="4956175" y="803275"/>
          <p14:tracePt t="174419" x="4983163" y="803275"/>
          <p14:tracePt t="174436" x="4992688" y="812800"/>
          <p14:tracePt t="174455" x="5027613" y="822325"/>
          <p14:tracePt t="174469" x="5054600" y="822325"/>
          <p14:tracePt t="174486" x="5072063" y="830263"/>
          <p14:tracePt t="174502" x="5108575" y="839788"/>
          <p14:tracePt t="174519" x="5116513" y="839788"/>
          <p14:tracePt t="174537" x="5135563" y="857250"/>
          <p14:tracePt t="174552" x="5153025" y="857250"/>
          <p14:tracePt t="174569" x="5160963" y="857250"/>
          <p14:tracePt t="174586" x="5187950" y="866775"/>
          <p14:tracePt t="174603" x="5197475" y="866775"/>
          <p14:tracePt t="174618" x="5214938" y="866775"/>
          <p14:tracePt t="174635" x="5232400" y="874713"/>
          <p14:tracePt t="174651" x="5241925" y="874713"/>
          <p14:tracePt t="174669" x="5259388" y="884238"/>
          <p14:tracePt t="174684" x="5286375" y="893763"/>
          <p14:tracePt t="174701" x="5295900" y="911225"/>
          <p14:tracePt t="174718" x="5330825" y="928688"/>
          <p14:tracePt t="174735" x="5340350" y="938213"/>
          <p14:tracePt t="174751" x="5349875" y="946150"/>
          <p14:tracePt t="174768" x="5367338" y="955675"/>
          <p14:tracePt t="174784" x="5375275" y="965200"/>
          <p14:tracePt t="174801" x="5384800" y="965200"/>
          <p14:tracePt t="174818" x="5402263" y="982663"/>
          <p14:tracePt t="174835" x="5402263" y="990600"/>
          <p14:tracePt t="174853" x="5402263" y="1000125"/>
          <p14:tracePt t="174926" x="5402263" y="1009650"/>
          <p14:tracePt t="174962" x="5411788" y="1017588"/>
          <p14:tracePt t="174986" x="5411788" y="1027113"/>
          <p14:tracePt t="175021" x="5411788" y="1036638"/>
          <p14:tracePt t="175092" x="5411788" y="1054100"/>
          <p14:tracePt t="175212" x="5421313" y="1054100"/>
          <p14:tracePt t="176610" x="5394325" y="1089025"/>
          <p14:tracePt t="176622" x="5330825" y="1133475"/>
          <p14:tracePt t="176634" x="5268913" y="1179513"/>
          <p14:tracePt t="176646" x="5224463" y="1223963"/>
          <p14:tracePt t="176658" x="5143500" y="1268413"/>
          <p14:tracePt t="176671" x="5064125" y="1322388"/>
          <p14:tracePt t="176686" x="4956175" y="1374775"/>
          <p14:tracePt t="176702" x="4848225" y="1446213"/>
          <p14:tracePt t="176720" x="4572000" y="1554163"/>
          <p14:tracePt t="176736" x="4465638" y="1608138"/>
          <p14:tracePt t="176753" x="4357688" y="1643063"/>
          <p14:tracePt t="176770" x="4152900" y="1714500"/>
          <p14:tracePt t="176786" x="4054475" y="1741488"/>
          <p14:tracePt t="176804" x="3875088" y="1776413"/>
          <p14:tracePt t="176818" x="3795713" y="1795463"/>
          <p14:tracePt t="176835" x="3741738" y="1822450"/>
          <p14:tracePt t="176851" x="3643313" y="1839913"/>
          <p14:tracePt t="176868" x="3589338" y="1849438"/>
          <p14:tracePt t="176885" x="3554413" y="1866900"/>
          <p14:tracePt t="176901" x="3438525" y="1874838"/>
          <p14:tracePt t="176918" x="3402013" y="1893888"/>
          <p14:tracePt t="176934" x="3330575" y="1893888"/>
          <p14:tracePt t="176951" x="3286125" y="1893888"/>
          <p14:tracePt t="176968" x="3232150" y="1893888"/>
          <p14:tracePt t="176985" x="3143250" y="1884363"/>
          <p14:tracePt t="177001" x="3089275" y="1884363"/>
          <p14:tracePt t="177018" x="3036888" y="1884363"/>
          <p14:tracePt t="177035" x="2946400" y="1884363"/>
          <p14:tracePt t="177051" x="2901950" y="1884363"/>
          <p14:tracePt t="177069" x="2795588" y="1893888"/>
          <p14:tracePt t="177085" x="2759075" y="1901825"/>
          <p14:tracePt t="177101" x="2714625" y="1920875"/>
          <p14:tracePt t="177118" x="2670175" y="1928813"/>
          <p14:tracePt t="177135" x="2660650" y="1938338"/>
          <p14:tracePt t="177152" x="2643188" y="1946275"/>
          <p14:tracePt t="177168" x="2616200" y="1955800"/>
          <p14:tracePt t="177185" x="2608263" y="1955800"/>
          <p14:tracePt t="177203" x="2598738" y="1973263"/>
          <p14:tracePt t="177272" x="2608263" y="1973263"/>
          <p14:tracePt t="177284" x="2616200" y="1973263"/>
          <p14:tracePt t="177295" x="2643188" y="1973263"/>
          <p14:tracePt t="177307" x="2714625" y="1973263"/>
          <p14:tracePt t="177320" x="2813050" y="1965325"/>
          <p14:tracePt t="177334" x="2928938" y="1965325"/>
          <p14:tracePt t="177351" x="3054350" y="1965325"/>
          <p14:tracePt t="177369" x="3295650" y="1965325"/>
          <p14:tracePt t="177386" x="3411538" y="1965325"/>
          <p14:tracePt t="177402" x="3509963" y="1973263"/>
          <p14:tracePt t="177419" x="3687763" y="1982788"/>
          <p14:tracePt t="177436" x="3741738" y="1982788"/>
          <p14:tracePt t="177452" x="3813175" y="2000250"/>
          <p14:tracePt t="177469" x="3929063" y="2027238"/>
          <p14:tracePt t="177486" x="3965575" y="2044700"/>
          <p14:tracePt t="177504" x="4027488" y="2054225"/>
          <p14:tracePt t="177519" x="4054475" y="2063750"/>
          <p14:tracePt t="177536" x="4089400" y="2063750"/>
          <p14:tracePt t="177552" x="4133850" y="2089150"/>
          <p14:tracePt t="177569" x="4160838" y="2098675"/>
          <p14:tracePt t="177586" x="4241800" y="2116138"/>
          <p14:tracePt t="177602" x="4268788" y="2125663"/>
          <p14:tracePt t="177619" x="4303713" y="2125663"/>
          <p14:tracePt t="177636" x="4384675" y="2143125"/>
          <p14:tracePt t="177652" x="4419600" y="2143125"/>
          <p14:tracePt t="177670" x="4456113" y="2143125"/>
          <p14:tracePt t="177685" x="4518025" y="2152650"/>
          <p14:tracePt t="177701" x="4527550" y="2152650"/>
          <p14:tracePt t="177719" x="4545013" y="2152650"/>
          <p14:tracePt t="177902" x="4537075" y="2152650"/>
          <p14:tracePt t="178021" x="4527550" y="2152650"/>
          <p14:tracePt t="178093" x="4518025" y="2152650"/>
          <p14:tracePt t="178189" x="4510088" y="2152650"/>
          <p14:tracePt t="178238" x="4510088" y="2143125"/>
          <p14:tracePt t="178263" x="4500563" y="2143125"/>
          <p14:tracePt t="178321" x="4483100" y="2143125"/>
          <p14:tracePt t="178394" x="4473575" y="2143125"/>
          <p14:tracePt t="178468" x="4473575" y="2135188"/>
          <p14:tracePt t="178515" x="4465638" y="2135188"/>
          <p14:tracePt t="178564" x="4456113" y="2135188"/>
          <p14:tracePt t="178576" x="4446588" y="2135188"/>
          <p14:tracePt t="178600" x="4438650" y="2135188"/>
          <p14:tracePt t="178624" x="4429125" y="2135188"/>
          <p14:tracePt t="178660" x="4419600" y="2135188"/>
          <p14:tracePt t="178878" x="4438650" y="2135188"/>
          <p14:tracePt t="178890" x="4473575" y="2116138"/>
          <p14:tracePt t="178901" x="4527550" y="2116138"/>
          <p14:tracePt t="178913" x="4598988" y="2116138"/>
          <p14:tracePt t="178925" x="4679950" y="2116138"/>
          <p14:tracePt t="178939" x="4795838" y="2116138"/>
          <p14:tracePt t="178953" x="4894263" y="2125663"/>
          <p14:tracePt t="178969" x="5000625" y="2143125"/>
          <p14:tracePt t="178988" x="5197475" y="2197100"/>
          <p14:tracePt t="179003" x="5278438" y="2206625"/>
          <p14:tracePt t="179019" x="5357813" y="2241550"/>
          <p14:tracePt t="179036" x="5500688" y="2303463"/>
          <p14:tracePt t="179053" x="5554663" y="2312988"/>
          <p14:tracePt t="179071" x="5653088" y="2374900"/>
          <p14:tracePt t="179087" x="5707063" y="2401888"/>
          <p14:tracePt t="179104" x="5768975" y="2428875"/>
          <p14:tracePt t="179119" x="5867400" y="2473325"/>
          <p14:tracePt t="179135" x="5902325" y="2500313"/>
          <p14:tracePt t="179152" x="5938838" y="2509838"/>
          <p14:tracePt t="179168" x="5992813" y="2536825"/>
          <p14:tracePt t="179185" x="6018213" y="2563813"/>
          <p14:tracePt t="179203" x="6064250" y="2589213"/>
          <p14:tracePt t="179219" x="6081713" y="2608263"/>
          <p14:tracePt t="179237" x="6099175" y="2635250"/>
          <p14:tracePt t="179255" x="6126163" y="2643188"/>
          <p14:tracePt t="179270" x="6135688" y="2652713"/>
          <p14:tracePt t="179303" x="6143625" y="2652713"/>
          <p14:tracePt t="179325" x="6153150" y="2652713"/>
          <p14:tracePt t="179472" x="6153150" y="2643188"/>
          <p14:tracePt t="179496" x="6143625" y="2635250"/>
          <p14:tracePt t="179519" x="6135688" y="2625725"/>
          <p14:tracePt t="179568" x="6135688" y="2616200"/>
          <p14:tracePt t="179701" x="6135688" y="2608263"/>
          <p14:tracePt t="186155" x="6072188" y="2608263"/>
          <p14:tracePt t="186166" x="5921375" y="2616200"/>
          <p14:tracePt t="186179" x="5803900" y="2635250"/>
          <p14:tracePt t="186190" x="5626100" y="2670175"/>
          <p14:tracePt t="186204" x="5483225" y="2706688"/>
          <p14:tracePt t="186221" x="5330825" y="2741613"/>
          <p14:tracePt t="186239" x="4992688" y="2822575"/>
          <p14:tracePt t="186254" x="4848225" y="2840038"/>
          <p14:tracePt t="186271" x="4679950" y="2840038"/>
          <p14:tracePt t="186287" x="4394200" y="2840038"/>
          <p14:tracePt t="186304" x="4276725" y="2840038"/>
          <p14:tracePt t="186322" x="4143375" y="2840038"/>
          <p14:tracePt t="186337" x="4108450" y="2822575"/>
          <p14:tracePt t="186354" x="4071938" y="2822575"/>
          <p14:tracePt t="186370" x="4044950" y="2813050"/>
          <p14:tracePt t="187709" x="4010025" y="2795588"/>
          <p14:tracePt t="187722" x="3956050" y="2741613"/>
          <p14:tracePt t="187733" x="3867150" y="2687638"/>
          <p14:tracePt t="187745" x="3830638" y="2643188"/>
          <p14:tracePt t="187757" x="3822700" y="2635250"/>
          <p14:tracePt t="187770" x="3803650" y="2625725"/>
          <p14:tracePt t="187787" x="3803650" y="2616200"/>
          <p14:tracePt t="187805" x="3795713" y="2616200"/>
          <p14:tracePt t="187829" x="3795713" y="2608263"/>
          <p14:tracePt t="187865" x="3795713" y="2598738"/>
          <p14:tracePt t="187888" x="3795713" y="2581275"/>
          <p14:tracePt t="187914" x="3813175" y="2563813"/>
          <p14:tracePt t="187926" x="3848100" y="2536825"/>
          <p14:tracePt t="187938" x="3894138" y="2509838"/>
          <p14:tracePt t="187950" x="3929063" y="2482850"/>
          <p14:tracePt t="187962" x="3983038" y="2455863"/>
          <p14:tracePt t="187974" x="4044950" y="2420938"/>
          <p14:tracePt t="187986" x="4081463" y="2411413"/>
          <p14:tracePt t="188003" x="4108450" y="2401888"/>
          <p14:tracePt t="188019" x="4152900" y="2384425"/>
          <p14:tracePt t="188036" x="4224338" y="2357438"/>
          <p14:tracePt t="188052" x="4286250" y="2349500"/>
          <p14:tracePt t="188070" x="4375150" y="2322513"/>
          <p14:tracePt t="188086" x="4411663" y="2303463"/>
          <p14:tracePt t="188103" x="4438650" y="2295525"/>
          <p14:tracePt t="188119" x="4456113" y="2286000"/>
          <p14:tracePt t="188136" x="4473575" y="2286000"/>
          <p14:tracePt t="188153" x="4483100" y="2278063"/>
          <p14:tracePt t="188169" x="4500563" y="2278063"/>
          <p14:tracePt t="188186" x="4510088" y="2278063"/>
          <p14:tracePt t="188830" x="4500563" y="2278063"/>
          <p14:tracePt t="188903" x="4491038" y="2278063"/>
          <p14:tracePt t="188976" x="4483100" y="2278063"/>
          <p14:tracePt t="189047" x="4465638" y="2278063"/>
          <p14:tracePt t="189096" x="4456113" y="2278063"/>
          <p14:tracePt t="189119" x="4446588" y="2278063"/>
          <p14:tracePt t="189145" x="4438650" y="2278063"/>
          <p14:tracePt t="189182" x="4429125" y="2278063"/>
          <p14:tracePt t="197350" x="4411663" y="2278063"/>
          <p14:tracePt t="197361" x="4367213" y="2259013"/>
          <p14:tracePt t="197374" x="4313238" y="2259013"/>
          <p14:tracePt t="197388" x="4241800" y="2251075"/>
          <p14:tracePt t="197405" x="4187825" y="2251075"/>
          <p14:tracePt t="197422" x="4062413" y="2232025"/>
          <p14:tracePt t="197438" x="3990975" y="2232025"/>
          <p14:tracePt t="197455" x="3911600" y="2232025"/>
          <p14:tracePt t="197471" x="3786188" y="2251075"/>
          <p14:tracePt t="197488" x="3724275" y="2268538"/>
          <p14:tracePt t="197505" x="3633788" y="2295525"/>
          <p14:tracePt t="197522" x="3598863" y="2295525"/>
          <p14:tracePt t="197539" x="3571875" y="2303463"/>
          <p14:tracePt t="197556" x="3509963" y="2303463"/>
          <p14:tracePt t="197572" x="3482975" y="2303463"/>
          <p14:tracePt t="197588" x="3465513" y="2303463"/>
          <p14:tracePt t="197605" x="3419475" y="2303463"/>
          <p14:tracePt t="197622" x="3394075" y="2303463"/>
          <p14:tracePt t="197640" x="3367088" y="2303463"/>
          <p14:tracePt t="197655" x="3348038" y="2295525"/>
          <p14:tracePt t="197672" x="3348038" y="2286000"/>
          <p14:tracePt t="197689" x="3340100" y="2206625"/>
          <p14:tracePt t="197705" x="3340100" y="2116138"/>
          <p14:tracePt t="197721" x="3340100" y="2000250"/>
          <p14:tracePt t="197723" x="3348038" y="1785938"/>
          <p14:tracePt t="197738" x="3411538" y="1562100"/>
          <p14:tracePt t="197754" x="3465513" y="1347788"/>
          <p14:tracePt t="197771" x="3581400" y="1089025"/>
          <p14:tracePt t="197787" x="3589338" y="1036638"/>
          <p14:tracePt t="197804" x="3608388" y="1009650"/>
          <p14:tracePt t="197821" x="3608388" y="1000125"/>
          <p14:tracePt t="197855" x="3598863" y="1000125"/>
          <p14:tracePt t="197879" x="3589338" y="1000125"/>
          <p14:tracePt t="197902" x="3581400" y="1000125"/>
          <p14:tracePt t="197914" x="3581400" y="1017588"/>
          <p14:tracePt t="197926" x="3571875" y="1017588"/>
          <p14:tracePt t="197950" x="3562350" y="1027113"/>
          <p14:tracePt t="197962" x="3554413" y="1027113"/>
          <p14:tracePt t="197985" x="3544888" y="1036638"/>
          <p14:tracePt t="198010" x="3527425" y="1036638"/>
          <p14:tracePt t="198036" x="3517900" y="1036638"/>
          <p14:tracePt t="198059" x="3509963" y="1036638"/>
          <p14:tracePt t="198084" x="3490913" y="1036638"/>
          <p14:tracePt t="198096" x="3482975" y="1044575"/>
          <p14:tracePt t="198108" x="3446463" y="1044575"/>
          <p14:tracePt t="198121" x="3411538" y="1044575"/>
          <p14:tracePt t="198138" x="3367088" y="1054100"/>
          <p14:tracePt t="198155" x="3330575" y="1054100"/>
          <p14:tracePt t="198171" x="3268663" y="1071563"/>
          <p14:tracePt t="198187" x="3259138" y="1071563"/>
          <p14:tracePt t="198204" x="3214688" y="1081088"/>
          <p14:tracePt t="198221" x="3205163" y="1081088"/>
          <p14:tracePt t="198239" x="3170238" y="1089025"/>
          <p14:tracePt t="198254" x="3160713" y="1089025"/>
          <p14:tracePt t="198271" x="3152775" y="1089025"/>
          <p14:tracePt t="198287" x="3116263" y="1089025"/>
          <p14:tracePt t="198304" x="3108325" y="1089025"/>
          <p14:tracePt t="198321" x="3089275" y="1089025"/>
          <p14:tracePt t="198337" x="3054350" y="1089025"/>
          <p14:tracePt t="198354" x="3044825" y="1089025"/>
          <p14:tracePt t="198371" x="3036888" y="1089025"/>
          <p14:tracePt t="198387" x="3027363" y="1089025"/>
          <p14:tracePt t="198404" x="3009900" y="1089025"/>
          <p14:tracePt t="198421" x="3000375" y="1089025"/>
          <p14:tracePt t="198437" x="3000375" y="1108075"/>
          <p14:tracePt t="198455" x="2990850" y="1108075"/>
          <p14:tracePt t="198539" x="3000375" y="1108075"/>
          <p14:tracePt t="198550" x="3017838" y="1116013"/>
          <p14:tracePt t="198562" x="3036888" y="1125538"/>
          <p14:tracePt t="198574" x="3071813" y="1133475"/>
          <p14:tracePt t="198588" x="3098800" y="1160463"/>
          <p14:tracePt t="198604" x="3143250" y="1204913"/>
          <p14:tracePt t="198621" x="3187700" y="1241425"/>
          <p14:tracePt t="198637" x="3251200" y="1330325"/>
          <p14:tracePt t="198654" x="3276600" y="1384300"/>
          <p14:tracePt t="198670" x="3340100" y="1500188"/>
          <p14:tracePt t="198687" x="3348038" y="1554163"/>
          <p14:tracePt t="198705" x="3411538" y="1652588"/>
          <p14:tracePt t="198720" x="3438525" y="1697038"/>
          <p14:tracePt t="198737" x="3465513" y="1724025"/>
          <p14:tracePt t="198754" x="3500438" y="1785938"/>
          <p14:tracePt t="198770" x="3527425" y="1822450"/>
          <p14:tracePt t="198787" x="3554413" y="1866900"/>
          <p14:tracePt t="198804" x="3633788" y="1946275"/>
          <p14:tracePt t="198820" x="3679825" y="2009775"/>
          <p14:tracePt t="198838" x="3768725" y="2089150"/>
          <p14:tracePt t="198854" x="3803650" y="2135188"/>
          <p14:tracePt t="198870" x="3857625" y="2197100"/>
          <p14:tracePt t="198887" x="3938588" y="2286000"/>
          <p14:tracePt t="198904" x="3965575" y="2322513"/>
          <p14:tracePt t="198920" x="3990975" y="2349500"/>
          <p14:tracePt t="198937" x="4017963" y="2366963"/>
          <p14:tracePt t="198954" x="4017963" y="2374900"/>
          <p14:tracePt t="198970" x="4027488" y="2374900"/>
          <p14:tracePt t="199094" x="4010025" y="2374900"/>
          <p14:tracePt t="199105" x="4000500" y="2374900"/>
          <p14:tracePt t="199129" x="3983038" y="2374900"/>
          <p14:tracePt t="199140" x="3946525" y="2374900"/>
          <p14:tracePt t="199153" x="3902075" y="2374900"/>
          <p14:tracePt t="199164" x="3848100" y="2374900"/>
          <p14:tracePt t="199176" x="3795713" y="2374900"/>
          <p14:tracePt t="199190" x="3741738" y="2349500"/>
          <p14:tracePt t="199205" x="3679825" y="2312988"/>
          <p14:tracePt t="199223" x="3616325" y="2286000"/>
          <p14:tracePt t="199239" x="3544888" y="2187575"/>
          <p14:tracePt t="199255" x="3500438" y="2098675"/>
          <p14:tracePt t="199275" x="3446463" y="1920875"/>
          <p14:tracePt t="199290" x="3429000" y="1795463"/>
          <p14:tracePt t="199305" x="3429000" y="1704975"/>
          <p14:tracePt t="199324" x="3455988" y="1544638"/>
          <p14:tracePt t="199339" x="3482975" y="1509713"/>
          <p14:tracePt t="199355" x="3482975" y="1500188"/>
          <p14:tracePt t="199372" x="3490913" y="1482725"/>
          <p14:tracePt t="199388" x="3500438" y="1482725"/>
          <p14:tracePt t="199480" x="3490913" y="1482725"/>
          <p14:tracePt t="199491" x="3482975" y="1482725"/>
          <p14:tracePt t="199503" x="3473450" y="1482725"/>
          <p14:tracePt t="199515" x="3455988" y="1482725"/>
          <p14:tracePt t="199539" x="3446463" y="1482725"/>
          <p14:tracePt t="199551" x="3438525" y="1482725"/>
          <p14:tracePt t="199562" x="3429000" y="1473200"/>
          <p14:tracePt t="199577" x="3402013" y="1465263"/>
          <p14:tracePt t="199590" x="3384550" y="1455738"/>
          <p14:tracePt t="199605" x="3357563" y="1438275"/>
          <p14:tracePt t="199622" x="3330575" y="1428750"/>
          <p14:tracePt t="199639" x="3313113" y="1419225"/>
          <p14:tracePt t="199656" x="3313113" y="1411288"/>
          <p14:tracePt t="199696" x="3313113" y="1393825"/>
          <p14:tracePt t="199721" x="3322638" y="1393825"/>
          <p14:tracePt t="199733" x="3330575" y="1393825"/>
          <p14:tracePt t="199757" x="3367088" y="1393825"/>
          <p14:tracePt t="199768" x="3411538" y="1393825"/>
          <p14:tracePt t="199780" x="3482975" y="1384300"/>
          <p14:tracePt t="199793" x="3554413" y="1366838"/>
          <p14:tracePt t="199805" x="3608388" y="1366838"/>
          <p14:tracePt t="199822" x="3652838" y="1366838"/>
          <p14:tracePt t="199840" x="3679825" y="1366838"/>
          <p14:tracePt t="199871" x="3697288" y="1366838"/>
          <p14:tracePt t="199923" x="3687763" y="1366838"/>
          <p14:tracePt t="199935" x="3670300" y="1366838"/>
          <p14:tracePt t="199949" x="3643313" y="1366838"/>
          <p14:tracePt t="199960" x="3608388" y="1357313"/>
          <p14:tracePt t="199972" x="3554413" y="1339850"/>
          <p14:tracePt t="199987" x="3482975" y="1339850"/>
          <p14:tracePt t="200004" x="3402013" y="1322388"/>
          <p14:tracePt t="200021" x="3303588" y="1295400"/>
          <p14:tracePt t="200037" x="3286125" y="1295400"/>
          <p14:tracePt t="200054" x="3276600" y="1285875"/>
          <p14:tracePt t="200070" x="3268663" y="1285875"/>
          <p14:tracePt t="200141" x="3276600" y="1285875"/>
          <p14:tracePt t="200152" x="3286125" y="1285875"/>
          <p14:tracePt t="200164" x="3295650" y="1285875"/>
          <p14:tracePt t="200177" x="3322638" y="1285875"/>
          <p14:tracePt t="200189" x="3357563" y="1295400"/>
          <p14:tracePt t="200204" x="3429000" y="1295400"/>
          <p14:tracePt t="200221" x="3509963" y="1303338"/>
          <p14:tracePt t="200238" x="3571875" y="1322388"/>
          <p14:tracePt t="200254" x="3581400" y="1322388"/>
          <p14:tracePt t="200298" x="3571875" y="1322388"/>
          <p14:tracePt t="200310" x="3544888" y="1322388"/>
          <p14:tracePt t="200322" x="3527425" y="1322388"/>
          <p14:tracePt t="200337" x="3465513" y="1312863"/>
          <p14:tracePt t="200354" x="3394075" y="1312863"/>
          <p14:tracePt t="200371" x="3241675" y="1285875"/>
          <p14:tracePt t="200387" x="3160713" y="1268413"/>
          <p14:tracePt t="200404" x="3125788" y="1258888"/>
          <p14:tracePt t="200420" x="3089275" y="1231900"/>
          <p14:tracePt t="200437" x="3081338" y="1231900"/>
          <p14:tracePt t="200492" x="3089275" y="1231900"/>
          <p14:tracePt t="200505" x="3108325" y="1231900"/>
          <p14:tracePt t="200518" x="3125788" y="1231900"/>
          <p14:tracePt t="200529" x="3152775" y="1231900"/>
          <p14:tracePt t="200542" x="3205163" y="1231900"/>
          <p14:tracePt t="200555" x="3322638" y="1231900"/>
          <p14:tracePt t="200571" x="3419475" y="1241425"/>
          <p14:tracePt t="200587" x="3562350" y="1241425"/>
          <p14:tracePt t="200604" x="3714750" y="1258888"/>
          <p14:tracePt t="200621" x="3751263" y="1268413"/>
          <p14:tracePt t="200637" x="3776663" y="1268413"/>
          <p14:tracePt t="200654" x="3795713" y="1276350"/>
          <p14:tracePt t="200714" x="3776663" y="1276350"/>
          <p14:tracePt t="200722" x="3724275" y="1276350"/>
          <p14:tracePt t="200734" x="3652838" y="1276350"/>
          <p14:tracePt t="200746" x="3527425" y="1276350"/>
          <p14:tracePt t="200757" x="3438525" y="1276350"/>
          <p14:tracePt t="200771" x="3357563" y="1276350"/>
          <p14:tracePt t="200787" x="3303588" y="1276350"/>
          <p14:tracePt t="200804" x="3268663" y="1276350"/>
          <p14:tracePt t="200821" x="3232150" y="1276350"/>
          <p14:tracePt t="200889" x="3251200" y="1276350"/>
          <p14:tracePt t="200902" x="3259138" y="1276350"/>
          <p14:tracePt t="200914" x="3268663" y="1276350"/>
          <p14:tracePt t="200926" x="3286125" y="1276350"/>
          <p14:tracePt t="200939" x="3340100" y="1285875"/>
          <p14:tracePt t="200955" x="3446463" y="1303338"/>
          <p14:tracePt t="200972" x="3500438" y="1312863"/>
          <p14:tracePt t="200988" x="3608388" y="1312863"/>
          <p14:tracePt t="201006" x="3616325" y="1322388"/>
          <p14:tracePt t="201024" x="3643313" y="1322388"/>
          <p14:tracePt t="201072" x="3625850" y="1322388"/>
          <p14:tracePt t="201085" x="3616325" y="1322388"/>
          <p14:tracePt t="201096" x="3598863" y="1322388"/>
          <p14:tracePt t="201108" x="3571875" y="1322388"/>
          <p14:tracePt t="201122" x="3536950" y="1322388"/>
          <p14:tracePt t="201139" x="3482975" y="1322388"/>
          <p14:tracePt t="201157" x="3402013" y="1303338"/>
          <p14:tracePt t="201171" x="3384550" y="1303338"/>
          <p14:tracePt t="201188" x="3367088" y="1303338"/>
          <p14:tracePt t="201205" x="3357563" y="1303338"/>
          <p14:tracePt t="201264" x="3375025" y="1303338"/>
          <p14:tracePt t="201276" x="3384550" y="1303338"/>
          <p14:tracePt t="201300" x="3402013" y="1303338"/>
          <p14:tracePt t="201312" x="3429000" y="1303338"/>
          <p14:tracePt t="201324" x="3482975" y="1312863"/>
          <p14:tracePt t="201339" x="3517900" y="1322388"/>
          <p14:tracePt t="201354" x="3544888" y="1322388"/>
          <p14:tracePt t="201372" x="3562350" y="1322388"/>
          <p14:tracePt t="201388" x="3571875" y="1322388"/>
          <p14:tracePt t="201421" x="3581400" y="1322388"/>
          <p14:tracePt t="201469" x="3571875" y="1322388"/>
          <p14:tracePt t="201481" x="3562350" y="1322388"/>
          <p14:tracePt t="201493" x="3536950" y="1322388"/>
          <p14:tracePt t="201507" x="3500438" y="1322388"/>
          <p14:tracePt t="201521" x="3465513" y="1322388"/>
          <p14:tracePt t="201538" x="3419475" y="1322388"/>
          <p14:tracePt t="201555" x="3402013" y="1322388"/>
          <p14:tracePt t="201572" x="3384550" y="1312863"/>
          <p14:tracePt t="201605" x="3367088" y="1312863"/>
          <p14:tracePt t="201621" x="3367088" y="1303338"/>
          <p14:tracePt t="201653" x="3375025" y="1303338"/>
          <p14:tracePt t="201676" x="3384550" y="1303338"/>
          <p14:tracePt t="201701" x="3394075" y="1303338"/>
          <p14:tracePt t="201749" x="3402013" y="1303338"/>
          <p14:tracePt t="201905" x="3411538" y="1303338"/>
          <p14:tracePt t="202523" x="3411538" y="1312863"/>
          <p14:tracePt t="202534" x="3411538" y="1330325"/>
          <p14:tracePt t="202547" x="3411538" y="1374775"/>
          <p14:tracePt t="202559" x="3411538" y="1411288"/>
          <p14:tracePt t="202573" x="3411538" y="1482725"/>
          <p14:tracePt t="202589" x="3411538" y="1554163"/>
          <p14:tracePt t="202608" x="3411538" y="1751013"/>
          <p14:tracePt t="202621" x="3411538" y="1849438"/>
          <p14:tracePt t="202638" x="3411538" y="1946275"/>
          <p14:tracePt t="202654" x="3411538" y="2160588"/>
          <p14:tracePt t="202671" x="3411538" y="2259013"/>
          <p14:tracePt t="202687" x="3411538" y="2330450"/>
          <p14:tracePt t="202704" x="3429000" y="2465388"/>
          <p14:tracePt t="202721" x="3429000" y="2500313"/>
          <p14:tracePt t="202738" x="3429000" y="2563813"/>
          <p14:tracePt t="202754" x="3429000" y="2571750"/>
          <p14:tracePt t="202787" x="3429000" y="2581275"/>
          <p14:tracePt t="202804" x="3429000" y="2589213"/>
          <p14:tracePt t="202833" x="3429000" y="2598738"/>
          <p14:tracePt t="202847" x="3429000" y="2608263"/>
          <p14:tracePt t="202869" x="3429000" y="2625725"/>
          <p14:tracePt t="202881" x="3429000" y="2635250"/>
          <p14:tracePt t="202907" x="3429000" y="2643188"/>
          <p14:tracePt t="203207" x="3429000" y="2635250"/>
          <p14:tracePt t="203328" x="3429000" y="2616200"/>
          <p14:tracePt t="203609" x="3429000" y="2608263"/>
          <p14:tracePt t="205318" x="3429000" y="2598738"/>
          <p14:tracePt t="205766" x="3429000" y="2589213"/>
          <p14:tracePt t="215393" x="3348038" y="2608263"/>
          <p14:tracePt t="215405" x="3197225" y="2643188"/>
          <p14:tracePt t="215420" x="3071813" y="2679700"/>
          <p14:tracePt t="215431" x="2946400" y="2714625"/>
          <p14:tracePt t="215443" x="2840038" y="2751138"/>
          <p14:tracePt t="215457" x="2741613" y="2786063"/>
          <p14:tracePt t="215479" x="2571750" y="2840038"/>
          <p14:tracePt t="215492" x="2482850" y="2874963"/>
          <p14:tracePt t="215506" x="2428875" y="2901950"/>
          <p14:tracePt t="215523" x="2347913" y="2921000"/>
          <p14:tracePt t="215539" x="2268538" y="2955925"/>
          <p14:tracePt t="215556" x="2179638" y="2982913"/>
          <p14:tracePt t="215573" x="2152650" y="2982913"/>
          <p14:tracePt t="215589" x="2125663" y="2982913"/>
          <p14:tracePt t="215606" x="2098675" y="2982913"/>
          <p14:tracePt t="215622" x="2062163" y="2973388"/>
          <p14:tracePt t="215639" x="2036763" y="2965450"/>
          <p14:tracePt t="215655" x="1965325" y="2965450"/>
          <p14:tracePt t="215673" x="1901825" y="2946400"/>
          <p14:tracePt t="215690" x="1731963" y="2946400"/>
          <p14:tracePt t="215706" x="1697038" y="2946400"/>
          <p14:tracePt t="215722" x="1643063" y="2946400"/>
          <p14:tracePt t="215740" x="1581150" y="2965450"/>
          <p14:tracePt t="215756" x="1544638" y="2965450"/>
          <p14:tracePt t="215772" x="1517650" y="2982913"/>
          <p14:tracePt t="215791" x="1455738" y="2992438"/>
          <p14:tracePt t="215807" x="1428750" y="3000375"/>
          <p14:tracePt t="215824" x="1411288" y="3000375"/>
          <p14:tracePt t="215841" x="1401763" y="3000375"/>
          <p14:tracePt t="215856" x="1384300" y="3000375"/>
          <p14:tracePt t="215873" x="1384300" y="3009900"/>
          <p14:tracePt t="215935" x="1366838" y="3027363"/>
          <p14:tracePt t="215947" x="1357313" y="3036888"/>
          <p14:tracePt t="215959" x="1347788" y="3044825"/>
          <p14:tracePt t="215971" x="1330325" y="3044825"/>
          <p14:tracePt t="216057" x="1330325" y="3054350"/>
          <p14:tracePt t="216187" x="1339850" y="3054350"/>
          <p14:tracePt t="216259" x="1347788" y="3054350"/>
          <p14:tracePt t="216357" x="1357313" y="3054350"/>
          <p14:tracePt t="216431" x="1366838" y="3054350"/>
          <p14:tracePt t="216454" x="1374775" y="3054350"/>
          <p14:tracePt t="216467" x="1384300" y="3063875"/>
          <p14:tracePt t="216477" x="1393825" y="3071813"/>
          <p14:tracePt t="216490" x="1419225" y="3071813"/>
          <p14:tracePt t="216506" x="1428750" y="3089275"/>
          <p14:tracePt t="216522" x="1446213" y="3089275"/>
          <p14:tracePt t="216539" x="1500188" y="3098800"/>
          <p14:tracePt t="216556" x="1517650" y="3098800"/>
          <p14:tracePt t="216574" x="1598613" y="3108325"/>
          <p14:tracePt t="216589" x="1633538" y="3108325"/>
          <p14:tracePt t="216606" x="1679575" y="3125788"/>
          <p14:tracePt t="216622" x="1751013" y="3135313"/>
          <p14:tracePt t="216639" x="1803400" y="3152775"/>
          <p14:tracePt t="216656" x="1866900" y="3160713"/>
          <p14:tracePt t="216673" x="2017713" y="3197225"/>
          <p14:tracePt t="216689" x="2098675" y="3214688"/>
          <p14:tracePt t="216706" x="2187575" y="3214688"/>
          <p14:tracePt t="216722" x="2393950" y="3241675"/>
          <p14:tracePt t="216739" x="2509838" y="3241675"/>
          <p14:tracePt t="216756" x="2751138" y="3241675"/>
          <p14:tracePt t="216773" x="2874963" y="3259138"/>
          <p14:tracePt t="216789" x="3000375" y="3278188"/>
          <p14:tracePt t="216806" x="3241675" y="3295650"/>
          <p14:tracePt t="216823" x="3340100" y="3295650"/>
          <p14:tracePt t="216839" x="3465513" y="3313113"/>
          <p14:tracePt t="216856" x="3608388" y="3313113"/>
          <p14:tracePt t="216872" x="3660775" y="3313113"/>
          <p14:tracePt t="216889" x="3714750" y="3313113"/>
          <p14:tracePt t="216906" x="3776663" y="3313113"/>
          <p14:tracePt t="216923" x="3813175" y="3330575"/>
          <p14:tracePt t="216939" x="3894138" y="3340100"/>
          <p14:tracePt t="216956" x="3919538" y="3340100"/>
          <p14:tracePt t="216973" x="3938588" y="3340100"/>
          <p14:tracePt t="216989" x="3983038" y="3340100"/>
          <p14:tracePt t="217006" x="3990975" y="3340100"/>
          <p14:tracePt t="217023" x="4017963" y="3340100"/>
          <p14:tracePt t="217039" x="4027488" y="3340100"/>
          <p14:tracePt t="217056" x="4044950" y="3340100"/>
          <p14:tracePt t="217072" x="4081463" y="3340100"/>
          <p14:tracePt t="217089" x="4089400" y="3340100"/>
          <p14:tracePt t="217106" x="4098925" y="3340100"/>
          <p14:tracePt t="217123" x="4108450" y="3340100"/>
          <p14:tracePt t="217156" x="4116388" y="3340100"/>
          <p14:tracePt t="217376" x="4116388" y="3330575"/>
          <p14:tracePt t="217414" x="4108450" y="3330575"/>
          <p14:tracePt t="217453" x="4098925" y="3330575"/>
          <p14:tracePt t="217490" x="4089400" y="3330575"/>
          <p14:tracePt t="217501" x="4089400" y="3322638"/>
          <p14:tracePt t="217515" x="4081463" y="3322638"/>
          <p14:tracePt t="217537" x="4071938" y="3322638"/>
          <p14:tracePt t="217549" x="4071938" y="3313113"/>
          <p14:tracePt t="217562" x="4054475" y="3313113"/>
          <p14:tracePt t="217586" x="4044950" y="3313113"/>
          <p14:tracePt t="217598" x="4044950" y="3295650"/>
          <p14:tracePt t="217647" x="4037013" y="3295650"/>
          <p14:tracePt t="217671" x="4037013" y="3286125"/>
          <p14:tracePt t="217683" x="4027488" y="3286125"/>
          <p14:tracePt t="217732" x="4017963" y="3286125"/>
          <p14:tracePt t="217743" x="4017963" y="3278188"/>
          <p14:tracePt t="217803" x="4010025" y="3278188"/>
          <p14:tracePt t="218106" x="4010025" y="3268663"/>
          <p14:tracePt t="219062" x="4017963" y="3268663"/>
          <p14:tracePt t="219121" x="4027488" y="3268663"/>
          <p14:tracePt t="219145" x="4037013" y="3268663"/>
          <p14:tracePt t="219169" x="4044950" y="3268663"/>
          <p14:tracePt t="219217" x="4062413" y="3268663"/>
          <p14:tracePt t="219287" x="4071938" y="3268663"/>
          <p14:tracePt t="231499" x="4027488" y="3286125"/>
          <p14:tracePt t="231511" x="3946525" y="3313113"/>
          <p14:tracePt t="231522" x="3867150" y="3349625"/>
          <p14:tracePt t="231536" x="3786188" y="3367088"/>
          <p14:tracePt t="231548" x="3732213" y="3375025"/>
          <p14:tracePt t="231562" x="3679825" y="3375025"/>
          <p14:tracePt t="231576" x="3625850" y="3394075"/>
          <p14:tracePt t="231593" x="3589338" y="3394075"/>
          <p14:tracePt t="231609" x="3517900" y="3402013"/>
          <p14:tracePt t="231626" x="3348038" y="3429000"/>
          <p14:tracePt t="231644" x="3197225" y="3438525"/>
          <p14:tracePt t="231659" x="3098800" y="3455988"/>
          <p14:tracePt t="231676" x="3017838" y="3473450"/>
          <p14:tracePt t="231693" x="2813050" y="3527425"/>
          <p14:tracePt t="231709" x="2732088" y="3536950"/>
          <p14:tracePt t="231726" x="2633663" y="3554413"/>
          <p14:tracePt t="231730" x="2536825" y="3589338"/>
          <p14:tracePt t="231743" x="2455863" y="3608388"/>
          <p14:tracePt t="231759" x="2401888" y="3616325"/>
          <p14:tracePt t="231775" x="2357438" y="3635375"/>
          <p14:tracePt t="231792" x="2295525" y="3643313"/>
          <p14:tracePt t="231809" x="2286000" y="3643313"/>
          <p14:tracePt t="231826" x="2241550" y="3662363"/>
          <p14:tracePt t="231843" x="2232025" y="3662363"/>
          <p14:tracePt t="231861" x="2197100" y="3670300"/>
          <p14:tracePt t="231875" x="2187575" y="3670300"/>
          <p14:tracePt t="231891" x="2179638" y="3679825"/>
          <p14:tracePt t="231908" x="2170113" y="3679825"/>
          <p14:tracePt t="231924" x="2160588" y="3679825"/>
          <p14:tracePt t="231941" x="2160588" y="3687763"/>
          <p14:tracePt t="232027" x="2170113" y="3687763"/>
          <p14:tracePt t="232051" x="2179638" y="3687763"/>
          <p14:tracePt t="232063" x="2205038" y="3687763"/>
          <p14:tracePt t="232075" x="2241550" y="3687763"/>
          <p14:tracePt t="232087" x="2295525" y="3706813"/>
          <p14:tracePt t="232099" x="2347913" y="3714750"/>
          <p14:tracePt t="232111" x="2401888" y="3714750"/>
          <p14:tracePt t="232124" x="2500313" y="3733800"/>
          <p14:tracePt t="232141" x="2554288" y="3741738"/>
          <p14:tracePt t="232159" x="2679700" y="3759200"/>
          <p14:tracePt t="232176" x="2705100" y="3759200"/>
          <p14:tracePt t="232192" x="2724150" y="3768725"/>
          <p14:tracePt t="232209" x="2751138" y="3768725"/>
          <p14:tracePt t="232244" x="2759075" y="3778250"/>
          <p14:tracePt t="232315" x="2768600" y="3778250"/>
          <p14:tracePt t="232326" x="2786063" y="3778250"/>
          <p14:tracePt t="232338" x="2803525" y="3778250"/>
          <p14:tracePt t="232350" x="2822575" y="3778250"/>
          <p14:tracePt t="232363" x="2847975" y="3795713"/>
          <p14:tracePt t="232376" x="2867025" y="3795713"/>
          <p14:tracePt t="232391" x="2911475" y="3795713"/>
          <p14:tracePt t="232408" x="2919413" y="3805238"/>
          <p14:tracePt t="232424" x="2965450" y="3805238"/>
          <p14:tracePt t="232441" x="3000375" y="3813175"/>
          <p14:tracePt t="232458" x="3009900" y="3813175"/>
          <p14:tracePt t="232475" x="3027363" y="3822700"/>
          <p14:tracePt t="232492" x="3036888" y="3822700"/>
          <p14:tracePt t="232509" x="3044825" y="3822700"/>
          <p14:tracePt t="233537" x="3017838" y="3822700"/>
          <p14:tracePt t="233549" x="2965450" y="3822700"/>
          <p14:tracePt t="233562" x="2911475" y="3822700"/>
          <p14:tracePt t="233576" x="2857500" y="3840163"/>
          <p14:tracePt t="233593" x="2803525" y="3857625"/>
          <p14:tracePt t="233611" x="2670175" y="3867150"/>
          <p14:tracePt t="233626" x="2616200" y="3884613"/>
          <p14:tracePt t="233643" x="2562225" y="3884613"/>
          <p14:tracePt t="233659" x="2419350" y="3884613"/>
          <p14:tracePt t="233676" x="2347913" y="3894138"/>
          <p14:tracePt t="233693" x="2312988" y="3894138"/>
          <p14:tracePt t="233710" x="2232025" y="3894138"/>
          <p14:tracePt t="233726" x="2214563" y="3894138"/>
          <p14:tracePt t="233742" x="2170113" y="3911600"/>
          <p14:tracePt t="233758" x="2081213" y="3911600"/>
          <p14:tracePt t="233775" x="2044700" y="3911600"/>
          <p14:tracePt t="233792" x="1982788" y="3911600"/>
          <p14:tracePt t="233808" x="1955800" y="3921125"/>
          <p14:tracePt t="233825" x="1938338" y="3921125"/>
          <p14:tracePt t="233842" x="1893888" y="3921125"/>
          <p14:tracePt t="233858" x="1866900" y="3921125"/>
          <p14:tracePt t="233875" x="1822450" y="3921125"/>
          <p14:tracePt t="233892" x="1795463" y="3921125"/>
          <p14:tracePt t="233908" x="1785938" y="3921125"/>
          <p14:tracePt t="233925" x="1758950" y="3921125"/>
          <p14:tracePt t="233942" x="1731963" y="3921125"/>
          <p14:tracePt t="233959" x="1697038" y="3938588"/>
          <p14:tracePt t="233992" x="1687513" y="3938588"/>
          <p14:tracePt t="234019" x="1679575" y="3938588"/>
          <p14:tracePt t="234091" x="1670050" y="3938588"/>
          <p14:tracePt t="234102" x="1660525" y="3938588"/>
          <p14:tracePt t="234114" x="1633538" y="3938588"/>
          <p14:tracePt t="234128" x="1616075" y="3938588"/>
          <p14:tracePt t="234143" x="1608138" y="3938588"/>
          <p14:tracePt t="234158" x="1581150" y="3938588"/>
          <p14:tracePt t="234175" x="1571625" y="3938588"/>
          <p14:tracePt t="234191" x="1562100" y="3938588"/>
          <p14:tracePt t="234217" x="1554163" y="3948113"/>
          <p14:tracePt t="234262" x="1554163" y="3956050"/>
          <p14:tracePt t="234298" x="1544638" y="3965575"/>
          <p14:tracePt t="234310" x="1544638" y="3973513"/>
          <p14:tracePt t="234322" x="1527175" y="4000500"/>
          <p14:tracePt t="234334" x="1517650" y="4037013"/>
          <p14:tracePt t="234346" x="1500188" y="4071938"/>
          <p14:tracePt t="234360" x="1490663" y="4098925"/>
          <p14:tracePt t="234376" x="1482725" y="4125913"/>
          <p14:tracePt t="234394" x="1482725" y="4143375"/>
          <p14:tracePt t="234426" x="1482725" y="4152900"/>
          <p14:tracePt t="234571" x="1490663" y="4152900"/>
          <p14:tracePt t="234607" x="1500188" y="4152900"/>
          <p14:tracePt t="234645" x="1509713" y="4152900"/>
          <p14:tracePt t="234668" x="1517650" y="4152900"/>
          <p14:tracePt t="234697" x="1536700" y="4152900"/>
          <p14:tracePt t="234708" x="1544638" y="4152900"/>
          <p14:tracePt t="234732" x="1554163" y="4143375"/>
          <p14:tracePt t="234756" x="1562100" y="4143375"/>
          <p14:tracePt t="234781" x="1571625" y="4143375"/>
          <p14:tracePt t="234803" x="1581150" y="4135438"/>
          <p14:tracePt t="234827" x="1589088" y="4135438"/>
          <p14:tracePt t="234852" x="1608138" y="4135438"/>
          <p14:tracePt t="234865" x="1616075" y="4135438"/>
          <p14:tracePt t="234878" x="1633538" y="4125913"/>
          <p14:tracePt t="234890" x="1643063" y="4125913"/>
          <p14:tracePt t="234901" x="1652588" y="4125913"/>
          <p14:tracePt t="234913" x="1670050" y="4116388"/>
          <p14:tracePt t="234926" x="1679575" y="4116388"/>
          <p14:tracePt t="234943" x="1687513" y="4116388"/>
          <p14:tracePt t="234961" x="1697038" y="4116388"/>
          <p14:tracePt t="234977" x="1704975" y="4098925"/>
          <p14:tracePt t="235007" x="1714500" y="4098925"/>
          <p14:tracePt t="235058" x="1724025" y="4098925"/>
          <p14:tracePt t="235214" x="1714500" y="4090988"/>
          <p14:tracePt t="235241" x="1704975" y="4090988"/>
          <p14:tracePt t="235252" x="1697038" y="4081463"/>
          <p14:tracePt t="235264" x="1687513" y="4081463"/>
          <p14:tracePt t="235277" x="1679575" y="4081463"/>
          <p14:tracePt t="235293" x="1679575" y="4071938"/>
          <p14:tracePt t="235310" x="1652588" y="4071938"/>
          <p14:tracePt t="235326" x="1625600" y="4064000"/>
          <p14:tracePt t="235344" x="1598613" y="4044950"/>
          <p14:tracePt t="235359" x="1544638" y="4027488"/>
          <p14:tracePt t="235375" x="1527175" y="4010025"/>
          <p14:tracePt t="235392" x="1500188" y="4010025"/>
          <p14:tracePt t="235409" x="1465263" y="4000500"/>
          <p14:tracePt t="235425" x="1446213" y="4000500"/>
          <p14:tracePt t="235442" x="1411288" y="3992563"/>
          <p14:tracePt t="235458" x="1401763" y="3992563"/>
          <p14:tracePt t="235475" x="1393825" y="3992563"/>
          <p14:tracePt t="235491" x="1384300" y="3992563"/>
          <p14:tracePt t="235622" x="1384300" y="4000500"/>
          <p14:tracePt t="235673" x="1393825" y="4000500"/>
          <p14:tracePt t="235719" x="1401763" y="4000500"/>
          <p14:tracePt t="235780" x="1411288" y="4000500"/>
          <p14:tracePt t="235830" x="1428750" y="4000500"/>
          <p14:tracePt t="235843" x="1428750" y="4010025"/>
          <p14:tracePt t="235901" x="1438275" y="4019550"/>
          <p14:tracePt t="235926" x="1438275" y="4037013"/>
          <p14:tracePt t="235938" x="1438275" y="4044950"/>
          <p14:tracePt t="235949" x="1438275" y="4054475"/>
          <p14:tracePt t="235962" x="1438275" y="4064000"/>
          <p14:tracePt t="235976" x="1438275" y="4071938"/>
          <p14:tracePt t="235993" x="1438275" y="4081463"/>
          <p14:tracePt t="236010" x="1438275" y="4090988"/>
          <p14:tracePt t="236026" x="1438275" y="4108450"/>
          <p14:tracePt t="236167" x="1438275" y="4116388"/>
          <p14:tracePt t="236192" x="1438275" y="4125913"/>
          <p14:tracePt t="236218" x="1438275" y="4135438"/>
          <p14:tracePt t="236239" x="1446213" y="4143375"/>
          <p14:tracePt t="236252" x="1446213" y="4152900"/>
          <p14:tracePt t="236263" x="1455738" y="4152900"/>
          <p14:tracePt t="236276" x="1455738" y="4162425"/>
          <p14:tracePt t="236301" x="1465263" y="4162425"/>
          <p14:tracePt t="236313" x="1465263" y="4179888"/>
          <p14:tracePt t="236325" x="1473200" y="4179888"/>
          <p14:tracePt t="236350" x="1482725" y="4187825"/>
          <p14:tracePt t="236363" x="1509713" y="4197350"/>
          <p14:tracePt t="236375" x="1536700" y="4206875"/>
          <p14:tracePt t="236392" x="1544638" y="4206875"/>
          <p14:tracePt t="236409" x="1562100" y="4206875"/>
          <p14:tracePt t="236425" x="1581150" y="4214813"/>
          <p14:tracePt t="236442" x="1598613" y="4214813"/>
          <p14:tracePt t="236459" x="1616075" y="4214813"/>
          <p14:tracePt t="236476" x="1643063" y="4233863"/>
          <p14:tracePt t="236492" x="1652588" y="4233863"/>
          <p14:tracePt t="236508" x="1697038" y="4233863"/>
          <p14:tracePt t="236525" x="1714500" y="4233863"/>
          <p14:tracePt t="236543" x="1751013" y="4241800"/>
          <p14:tracePt t="236558" x="1758950" y="4241800"/>
          <p14:tracePt t="236575" x="1768475" y="4241800"/>
          <p14:tracePt t="236593" x="1776413" y="4241800"/>
          <p14:tracePt t="236625" x="1795463" y="4241800"/>
          <p14:tracePt t="236642" x="1803400" y="4241800"/>
          <p14:tracePt t="236664" x="1812925" y="4241800"/>
          <p14:tracePt t="236676" x="1822450" y="4241800"/>
          <p14:tracePt t="236692" x="1830388" y="4241800"/>
          <p14:tracePt t="236709" x="1857375" y="4251325"/>
          <p14:tracePt t="236725" x="1911350" y="4251325"/>
          <p14:tracePt t="236742" x="1965325" y="4251325"/>
          <p14:tracePt t="236760" x="2133600" y="4251325"/>
          <p14:tracePt t="236775" x="2276475" y="4251325"/>
          <p14:tracePt t="236792" x="2401888" y="4241800"/>
          <p14:tracePt t="236809" x="2670175" y="4206875"/>
          <p14:tracePt t="236826" x="2795588" y="4206875"/>
          <p14:tracePt t="236843" x="2894013" y="4187825"/>
          <p14:tracePt t="236859" x="3081338" y="4187825"/>
          <p14:tracePt t="236875" x="3160713" y="4187825"/>
          <p14:tracePt t="236892" x="3303588" y="4187825"/>
          <p14:tracePt t="236909" x="3357563" y="4187825"/>
          <p14:tracePt t="236925" x="3411538" y="4187825"/>
          <p14:tracePt t="236942" x="3509963" y="4197350"/>
          <p14:tracePt t="236959" x="3544888" y="4197350"/>
          <p14:tracePt t="236975" x="3633788" y="4197350"/>
          <p14:tracePt t="236992" x="3679825" y="4206875"/>
          <p14:tracePt t="237009" x="3714750" y="4206875"/>
          <p14:tracePt t="237025" x="3776663" y="4224338"/>
          <p14:tracePt t="237042" x="3813175" y="4224338"/>
          <p14:tracePt t="237059" x="3848100" y="4224338"/>
          <p14:tracePt t="237075" x="3867150" y="4224338"/>
          <p14:tracePt t="237092" x="3894138" y="4233863"/>
          <p14:tracePt t="237108" x="3929063" y="4233863"/>
          <p14:tracePt t="237125" x="3946525" y="4233863"/>
          <p14:tracePt t="237142" x="3956050" y="4233863"/>
          <p14:tracePt t="237159" x="3965575" y="4233863"/>
          <p14:tracePt t="237244" x="3973513" y="4233863"/>
          <p14:tracePt t="237256" x="3973513" y="4241800"/>
          <p14:tracePt t="237268" x="3990975" y="4241800"/>
          <p14:tracePt t="237282" x="4010025" y="4241800"/>
          <p14:tracePt t="237294" x="4044950" y="4241800"/>
          <p14:tracePt t="237309" x="4098925" y="4241800"/>
          <p14:tracePt t="237326" x="4170363" y="4241800"/>
          <p14:tracePt t="237344" x="4340225" y="4241800"/>
          <p14:tracePt t="237360" x="4394200" y="4241800"/>
          <p14:tracePt t="237377" x="4456113" y="4241800"/>
          <p14:tracePt t="237393" x="4483100" y="4241800"/>
          <p14:tracePt t="237410" x="4491038" y="4233863"/>
          <p14:tracePt t="237426" x="4500563" y="4224338"/>
          <p14:tracePt t="237443" x="4510088" y="4206875"/>
          <p14:tracePt t="237462" x="4510088" y="4197350"/>
          <p14:tracePt t="237476" x="4518025" y="4187825"/>
          <p14:tracePt t="237493" x="4518025" y="4179888"/>
          <p14:tracePt t="237509" x="4518025" y="4162425"/>
          <p14:tracePt t="237526" x="4518025" y="4135438"/>
          <p14:tracePt t="237545" x="4518025" y="4108450"/>
          <p14:tracePt t="237560" x="4518025" y="4090988"/>
          <p14:tracePt t="237576" x="4518025" y="4081463"/>
          <p14:tracePt t="237593" x="4518025" y="4071938"/>
          <p14:tracePt t="237610" x="4518025" y="4064000"/>
          <p14:tracePt t="237626" x="4518025" y="4054475"/>
          <p14:tracePt t="237643" x="4518025" y="4044950"/>
          <p14:tracePt t="237660" x="4510088" y="4044950"/>
          <p14:tracePt t="237679" x="4500563" y="4019550"/>
          <p14:tracePt t="237693" x="4491038" y="4019550"/>
          <p14:tracePt t="237709" x="4483100" y="4010025"/>
          <p14:tracePt t="237727" x="4456113" y="4000500"/>
          <p14:tracePt t="237742" x="4446588" y="3992563"/>
          <p14:tracePt t="237760" x="4438650" y="3983038"/>
          <p14:tracePt t="237776" x="4375150" y="3965575"/>
          <p14:tracePt t="237793" x="4340225" y="3956050"/>
          <p14:tracePt t="237811" x="4205288" y="3929063"/>
          <p14:tracePt t="237826" x="4152900" y="3911600"/>
          <p14:tracePt t="237843" x="4116388" y="3911600"/>
          <p14:tracePt t="237860" x="4081463" y="3911600"/>
          <p14:tracePt t="237876" x="4071938" y="3911600"/>
          <p14:tracePt t="237893" x="4062413" y="3911600"/>
          <p14:tracePt t="237910" x="4054475" y="3911600"/>
          <p14:tracePt t="237926" x="4054475" y="3902075"/>
          <p14:tracePt t="237944" x="3990975" y="3902075"/>
          <p14:tracePt t="237960" x="3956050" y="3894138"/>
          <p14:tracePt t="237977" x="3929063" y="3894138"/>
          <p14:tracePt t="237993" x="3867150" y="3894138"/>
          <p14:tracePt t="238010" x="3830638" y="3894138"/>
          <p14:tracePt t="238028" x="3803650" y="3876675"/>
          <p14:tracePt t="238061" x="3786188" y="3876675"/>
          <p14:tracePt t="238077" x="3768725" y="3876675"/>
          <p14:tracePt t="238094" x="3759200" y="3876675"/>
          <p14:tracePt t="238109" x="3741738" y="3876675"/>
          <p14:tracePt t="238126" x="3724275" y="3876675"/>
          <p14:tracePt t="238142" x="3714750" y="3876675"/>
          <p14:tracePt t="238159" x="3705225" y="3876675"/>
          <p14:tracePt t="238175" x="3697288" y="3876675"/>
          <p14:tracePt t="238192" x="3687763" y="3884613"/>
          <p14:tracePt t="238210" x="3679825" y="3884613"/>
          <p14:tracePt t="238226" x="3633788" y="3894138"/>
          <p14:tracePt t="238243" x="3608388" y="3894138"/>
          <p14:tracePt t="238260" x="3589338" y="3902075"/>
          <p14:tracePt t="238277" x="3581400" y="3902075"/>
          <p14:tracePt t="238294" x="3571875" y="3902075"/>
          <p14:tracePt t="238310" x="3571875" y="3911600"/>
          <p14:tracePt t="238345" x="3571875" y="3921125"/>
          <p14:tracePt t="238369" x="3571875" y="3938588"/>
          <p14:tracePt t="238380" x="3554413" y="3948113"/>
          <p14:tracePt t="238393" x="3554413" y="3956050"/>
          <p14:tracePt t="238410" x="3544888" y="3973513"/>
          <p14:tracePt t="238427" x="3544888" y="3983038"/>
          <p14:tracePt t="238443" x="3536950" y="4010025"/>
          <p14:tracePt t="238460" x="3527425" y="4019550"/>
          <p14:tracePt t="238477" x="3527425" y="4027488"/>
          <p14:tracePt t="238493" x="3517900" y="4027488"/>
          <p14:tracePt t="238527" x="3517900" y="4037013"/>
          <p14:tracePt t="238571" x="3517900" y="4044950"/>
          <p14:tracePt t="238594" x="3517900" y="4054475"/>
          <p14:tracePt t="238607" x="3517900" y="4081463"/>
          <p14:tracePt t="238618" x="3517900" y="4098925"/>
          <p14:tracePt t="238630" x="3517900" y="4143375"/>
          <p14:tracePt t="238644" x="3517900" y="4162425"/>
          <p14:tracePt t="238659" x="3517900" y="4197350"/>
          <p14:tracePt t="238675" x="3517900" y="4214813"/>
          <p14:tracePt t="238692" x="3517900" y="4241800"/>
          <p14:tracePt t="238710" x="3517900" y="4268788"/>
          <p14:tracePt t="238728" x="3517900" y="4278313"/>
          <p14:tracePt t="238730" x="3517900" y="4286250"/>
          <p14:tracePt t="238744" x="3517900" y="4295775"/>
          <p14:tracePt t="238760" x="3517900" y="4305300"/>
          <p14:tracePt t="238789" x="3517900" y="4313238"/>
          <p14:tracePt t="238860" x="3527425" y="4313238"/>
          <p14:tracePt t="238931" x="3536950" y="4313238"/>
          <p14:tracePt t="238968" x="3544888" y="4313238"/>
          <p14:tracePt t="239002" x="3562350" y="4313238"/>
          <p14:tracePt t="239039" x="3571875" y="4313238"/>
          <p14:tracePt t="239098" x="3581400" y="4313238"/>
          <p14:tracePt t="239111" x="3581400" y="4322763"/>
          <p14:tracePt t="239123" x="3589338" y="4322763"/>
          <p14:tracePt t="239136" x="3608388" y="4322763"/>
          <p14:tracePt t="239148" x="3616325" y="4340225"/>
          <p14:tracePt t="239161" x="3643313" y="4340225"/>
          <p14:tracePt t="239176" x="3652838" y="4340225"/>
          <p14:tracePt t="239193" x="3679825" y="4349750"/>
          <p14:tracePt t="239211" x="3697288" y="4349750"/>
          <p14:tracePt t="239226" x="3705225" y="4349750"/>
          <p14:tracePt t="239243" x="3714750" y="4357688"/>
          <p14:tracePt t="239260" x="3724275" y="4357688"/>
          <p14:tracePt t="239276" x="3732213" y="4357688"/>
          <p14:tracePt t="239296" x="3751263" y="4357688"/>
          <p14:tracePt t="239310" x="3751263" y="4367213"/>
          <p14:tracePt t="239327" x="3759200" y="4367213"/>
          <p14:tracePt t="239344" x="3803650" y="4384675"/>
          <p14:tracePt t="239360" x="3813175" y="4384675"/>
          <p14:tracePt t="239377" x="3830638" y="4394200"/>
          <p14:tracePt t="239394" x="3884613" y="4402138"/>
          <p14:tracePt t="239409" x="3894138" y="4402138"/>
          <p14:tracePt t="239427" x="3929063" y="4411663"/>
          <p14:tracePt t="239442" x="3938588" y="4411663"/>
          <p14:tracePt t="239459" x="3956050" y="4411663"/>
          <p14:tracePt t="239475" x="3990975" y="4429125"/>
          <p14:tracePt t="239492" x="4010025" y="4429125"/>
          <p14:tracePt t="239509" x="4037013" y="4429125"/>
          <p14:tracePt t="239525" x="4062413" y="4429125"/>
          <p14:tracePt t="239542" x="4081463" y="4429125"/>
          <p14:tracePt t="239561" x="4108450" y="4429125"/>
          <p14:tracePt t="239577" x="4116388" y="4429125"/>
          <p14:tracePt t="239592" x="4125913" y="4429125"/>
          <p14:tracePt t="239609" x="4160838" y="4429125"/>
          <p14:tracePt t="239626" x="4179888" y="4429125"/>
          <p14:tracePt t="239642" x="4205288" y="4429125"/>
          <p14:tracePt t="239660" x="4224338" y="4429125"/>
          <p14:tracePt t="239676" x="4232275" y="4429125"/>
          <p14:tracePt t="239694" x="4259263" y="4429125"/>
          <p14:tracePt t="239709" x="4268788" y="4429125"/>
          <p14:tracePt t="239726" x="4276725" y="4429125"/>
          <p14:tracePt t="239743" x="4295775" y="4429125"/>
          <p14:tracePt t="239776" x="4303713" y="4429125"/>
          <p14:tracePt t="239792" x="4330700" y="4411663"/>
          <p14:tracePt t="239827" x="4348163" y="4411663"/>
          <p14:tracePt t="239858" x="4357688" y="4402138"/>
          <p14:tracePt t="239875" x="4394200" y="4394200"/>
          <p14:tracePt t="239892" x="4411663" y="4384675"/>
          <p14:tracePt t="239910" x="4456113" y="4367213"/>
          <p14:tracePt t="239925" x="4465638" y="4357688"/>
          <p14:tracePt t="239942" x="4483100" y="4349750"/>
          <p14:tracePt t="239958" x="4500563" y="4340225"/>
          <p14:tracePt t="239975" x="4510088" y="4330700"/>
          <p14:tracePt t="239993" x="4518025" y="4330700"/>
          <p14:tracePt t="240009" x="4518025" y="4322763"/>
          <p14:tracePt t="240042" x="4518025" y="4313238"/>
          <p14:tracePt t="240077" x="4518025" y="4305300"/>
          <p14:tracePt t="240113" x="4518025" y="4286250"/>
          <p14:tracePt t="240139" x="4518025" y="4278313"/>
          <p14:tracePt t="240151" x="4518025" y="4268788"/>
          <p14:tracePt t="240178" x="4518025" y="4259263"/>
          <p14:tracePt t="240190" x="4518025" y="4251325"/>
          <p14:tracePt t="240202" x="4518025" y="4241800"/>
          <p14:tracePt t="240226" x="4518025" y="4233863"/>
          <p14:tracePt t="240249" x="4518025" y="4214813"/>
          <p14:tracePt t="240273" x="4518025" y="4206875"/>
          <p14:tracePt t="240286" x="4518025" y="4197350"/>
          <p14:tracePt t="240309" x="4518025" y="4187825"/>
          <p14:tracePt t="240321" x="4510088" y="4179888"/>
          <p14:tracePt t="240334" x="4500563" y="4170363"/>
          <p14:tracePt t="240347" x="4500563" y="4162425"/>
          <p14:tracePt t="240360" x="4491038" y="4143375"/>
          <p14:tracePt t="240375" x="4473575" y="4135438"/>
          <p14:tracePt t="240392" x="4465638" y="4125913"/>
          <p14:tracePt t="240409" x="4446588" y="4116388"/>
          <p14:tracePt t="240425" x="4438650" y="4108450"/>
          <p14:tracePt t="240443" x="4419600" y="4090988"/>
          <p14:tracePt t="240459" x="4402138" y="4071938"/>
          <p14:tracePt t="240492" x="4394200" y="4064000"/>
          <p14:tracePt t="240509" x="4384675" y="4064000"/>
          <p14:tracePt t="240525" x="4384675" y="4054475"/>
          <p14:tracePt t="240543" x="4367213" y="4054475"/>
          <p14:tracePt t="240559" x="4367213" y="4044950"/>
          <p14:tracePt t="240575" x="4357688" y="4044950"/>
          <p14:tracePt t="240592" x="4340225" y="4037013"/>
          <p14:tracePt t="240609" x="4322763" y="4037013"/>
          <p14:tracePt t="240625" x="4313238" y="4027488"/>
          <p14:tracePt t="240642" x="4268788" y="4000500"/>
          <p14:tracePt t="240659" x="4232275" y="3973513"/>
          <p14:tracePt t="240675" x="4187825" y="3965575"/>
          <p14:tracePt t="240692" x="4125913" y="3938588"/>
          <p14:tracePt t="240709" x="4089400" y="3938588"/>
          <p14:tracePt t="240726" x="4054475" y="3929063"/>
          <p14:tracePt t="240742" x="4027488" y="3911600"/>
          <p14:tracePt t="240759" x="4017963" y="3911600"/>
          <p14:tracePt t="240775" x="4000500" y="3911600"/>
          <p14:tracePt t="240792" x="3990975" y="3902075"/>
          <p14:tracePt t="240810" x="3946525" y="3902075"/>
          <p14:tracePt t="240825" x="3919538" y="3902075"/>
          <p14:tracePt t="240842" x="3911600" y="3894138"/>
          <p14:tracePt t="240859" x="3867150" y="3894138"/>
          <p14:tracePt t="240875" x="3840163" y="3894138"/>
          <p14:tracePt t="240892" x="3830638" y="3894138"/>
          <p14:tracePt t="240909" x="3786188" y="3894138"/>
          <p14:tracePt t="240925" x="3776663" y="3894138"/>
          <p14:tracePt t="240943" x="3759200" y="3894138"/>
          <p14:tracePt t="240975" x="3751263" y="3894138"/>
          <p14:tracePt t="240992" x="3741738" y="3894138"/>
          <p14:tracePt t="241064" x="3732213" y="3894138"/>
          <p14:tracePt t="241075" x="3732213" y="3902075"/>
          <p14:tracePt t="241113" x="3714750" y="3902075"/>
          <p14:tracePt t="241125" x="3705225" y="3911600"/>
          <p14:tracePt t="241149" x="3697288" y="3911600"/>
          <p14:tracePt t="241161" x="3687763" y="3929063"/>
          <p14:tracePt t="241173" x="3679825" y="3929063"/>
          <p14:tracePt t="241185" x="3670300" y="3938588"/>
          <p14:tracePt t="241197" x="3660775" y="3938588"/>
          <p14:tracePt t="241211" x="3643313" y="3948113"/>
          <p14:tracePt t="241233" x="3633788" y="3948113"/>
          <p14:tracePt t="241245" x="3625850" y="3948113"/>
          <p14:tracePt t="241261" x="3616325" y="3956050"/>
          <p14:tracePt t="241277" x="3608388" y="3956050"/>
          <p14:tracePt t="241296" x="3562350" y="3992563"/>
          <p14:tracePt t="241310" x="3517900" y="4010025"/>
          <p14:tracePt t="241327" x="3482975" y="4037013"/>
          <p14:tracePt t="241345" x="3367088" y="4071938"/>
          <p14:tracePt t="241359" x="3303588" y="4108450"/>
          <p14:tracePt t="241377" x="3187700" y="4162425"/>
          <p14:tracePt t="241393" x="3133725" y="4179888"/>
          <p14:tracePt t="241409" x="3071813" y="4206875"/>
          <p14:tracePt t="241426" x="2965450" y="4251325"/>
          <p14:tracePt t="241443" x="2919413" y="4259263"/>
          <p14:tracePt t="241459" x="2884488" y="4278313"/>
          <p14:tracePt t="241476" x="2803525" y="4305300"/>
          <p14:tracePt t="241493" x="2751138" y="4313238"/>
          <p14:tracePt t="241510" x="2652713" y="4330700"/>
          <p14:tracePt t="241526" x="2598738" y="4340225"/>
          <p14:tracePt t="241543" x="2544763" y="4357688"/>
          <p14:tracePt t="241559" x="2455863" y="4367213"/>
          <p14:tracePt t="241577" x="2401888" y="4384675"/>
          <p14:tracePt t="241595" x="2286000" y="4394200"/>
          <p14:tracePt t="241609" x="2251075" y="4411663"/>
          <p14:tracePt t="241627" x="2214563" y="4411663"/>
          <p14:tracePt t="241643" x="2133600" y="4421188"/>
          <p14:tracePt t="241659" x="2098675" y="4421188"/>
          <p14:tracePt t="241676" x="2062163" y="4421188"/>
          <p14:tracePt t="241692" x="2000250" y="4421188"/>
          <p14:tracePt t="241710" x="1973263" y="4421188"/>
          <p14:tracePt t="241727" x="1911350" y="4421188"/>
          <p14:tracePt t="241743" x="1874838" y="4421188"/>
          <p14:tracePt t="241759" x="1839913" y="4421188"/>
          <p14:tracePt t="241775" x="1758950" y="4421188"/>
          <p14:tracePt t="241792" x="1741488" y="4421188"/>
          <p14:tracePt t="241811" x="1704975" y="4421188"/>
          <p14:tracePt t="241827" x="1687513" y="4438650"/>
          <p14:tracePt t="241844" x="1670050" y="4438650"/>
          <p14:tracePt t="241859" x="1660525" y="4438650"/>
          <p14:tracePt t="241882" x="1652588" y="4438650"/>
          <p14:tracePt t="241991" x="1660525" y="4438650"/>
          <p14:tracePt t="242003" x="1660525" y="4448175"/>
          <p14:tracePt t="242015" x="1679575" y="4448175"/>
          <p14:tracePt t="242039" x="1687513" y="4448175"/>
          <p14:tracePt t="242051" x="1697038" y="4448175"/>
          <p14:tracePt t="242076" x="1704975" y="4448175"/>
          <p14:tracePt t="242099" x="1714500" y="4448175"/>
          <p14:tracePt t="242136" x="1724025" y="4448175"/>
          <p14:tracePt t="242174" x="1731963" y="4448175"/>
          <p14:tracePt t="242222" x="1751013" y="4456113"/>
          <p14:tracePt t="242283" x="1758950" y="4456113"/>
          <p14:tracePt t="242306" x="1768475" y="4456113"/>
          <p14:tracePt t="242318" x="1776413" y="4456113"/>
          <p14:tracePt t="242331" x="1785938" y="4465638"/>
          <p14:tracePt t="242343" x="1795463" y="4465638"/>
          <p14:tracePt t="242359" x="1822450" y="4465638"/>
          <p14:tracePt t="242376" x="1839913" y="4465638"/>
          <p14:tracePt t="242392" x="1874838" y="4473575"/>
          <p14:tracePt t="242410" x="1884363" y="4473575"/>
          <p14:tracePt t="242429" x="1911350" y="4483100"/>
          <p14:tracePt t="242444" x="1938338" y="4483100"/>
          <p14:tracePt t="242459" x="1973263" y="4500563"/>
          <p14:tracePt t="242476" x="2054225" y="4500563"/>
          <p14:tracePt t="242493" x="2089150" y="4510088"/>
          <p14:tracePt t="242510" x="2187575" y="4527550"/>
          <p14:tracePt t="242526" x="2224088" y="4527550"/>
          <p14:tracePt t="242543" x="2259013" y="4537075"/>
          <p14:tracePt t="242559" x="2303463" y="4537075"/>
          <p14:tracePt t="242576" x="2347913" y="4537075"/>
          <p14:tracePt t="242592" x="2366963" y="4554538"/>
          <p14:tracePt t="242609" x="2419350" y="4554538"/>
          <p14:tracePt t="242626" x="2438400" y="4564063"/>
          <p14:tracePt t="242644" x="2500313" y="4564063"/>
          <p14:tracePt t="242660" x="2527300" y="4564063"/>
          <p14:tracePt t="242676" x="2544763" y="4572000"/>
          <p14:tracePt t="242693" x="2608263" y="4572000"/>
          <p14:tracePt t="242709" x="2633663" y="4591050"/>
          <p14:tracePt t="242727" x="2697163" y="4598988"/>
          <p14:tracePt t="242743" x="2732088" y="4598988"/>
          <p14:tracePt t="242759" x="2776538" y="4616450"/>
          <p14:tracePt t="242777" x="2840038" y="4616450"/>
          <p14:tracePt t="242792" x="2857500" y="4616450"/>
          <p14:tracePt t="242809" x="2867025" y="4616450"/>
          <p14:tracePt t="242826" x="2894013" y="4616450"/>
          <p14:tracePt t="242861" x="2901950" y="4616450"/>
          <p14:tracePt t="243273" x="2911475" y="4616450"/>
          <p14:tracePt t="243296" x="2919413" y="4616450"/>
          <p14:tracePt t="243308" x="2928938" y="4608513"/>
          <p14:tracePt t="243320" x="2946400" y="4608513"/>
          <p14:tracePt t="243332" x="2990850" y="4608513"/>
          <p14:tracePt t="243344" x="3009900" y="4598988"/>
          <p14:tracePt t="243359" x="3036888" y="4591050"/>
          <p14:tracePt t="243376" x="3062288" y="4591050"/>
          <p14:tracePt t="243393" x="3125788" y="4572000"/>
          <p14:tracePt t="243409" x="3143250" y="4572000"/>
          <p14:tracePt t="243426" x="3170238" y="4572000"/>
          <p14:tracePt t="243442" x="3214688" y="4572000"/>
          <p14:tracePt t="243459" x="3241675" y="4572000"/>
          <p14:tracePt t="243477" x="3286125" y="4572000"/>
          <p14:tracePt t="243494" x="3295650" y="4572000"/>
          <p14:tracePt t="243510" x="3313113" y="4572000"/>
          <p14:tracePt t="243526" x="3330575" y="4572000"/>
          <p14:tracePt t="243542" x="3357563" y="4572000"/>
          <p14:tracePt t="243559" x="3367088" y="4572000"/>
          <p14:tracePt t="243576" x="3384550" y="4572000"/>
          <p14:tracePt t="243611" x="3411538" y="4572000"/>
          <p14:tracePt t="243645" x="3419475" y="4572000"/>
          <p14:tracePt t="243661" x="3429000" y="4572000"/>
          <p14:tracePt t="243677" x="3446463" y="4572000"/>
          <p14:tracePt t="243696" x="3473450" y="4572000"/>
          <p14:tracePt t="243727" x="3490913" y="4572000"/>
          <p14:tracePt t="243745" x="3500438" y="4572000"/>
          <p14:tracePt t="243761" x="3509963" y="4572000"/>
          <p14:tracePt t="243777" x="3517900" y="4572000"/>
          <p14:tracePt t="243794" x="3544888" y="4572000"/>
          <p14:tracePt t="243810" x="3554413" y="4572000"/>
          <p14:tracePt t="243829" x="3562350" y="4572000"/>
          <p14:tracePt t="243844" x="3571875" y="4572000"/>
          <p14:tracePt t="243865" x="3581400" y="4572000"/>
          <p14:tracePt t="243891" x="3589338" y="4572000"/>
          <p14:tracePt t="243913" x="3608388" y="4572000"/>
          <p14:tracePt t="243937" x="3616325" y="4572000"/>
          <p14:tracePt t="243960" x="3625850" y="4572000"/>
          <p14:tracePt t="243996" x="3633788" y="4572000"/>
          <p14:tracePt t="244043" x="3643313" y="4572000"/>
          <p14:tracePt t="244117" x="3652838" y="4572000"/>
          <p14:tracePt t="244166" x="3660775" y="4572000"/>
          <p14:tracePt t="244201" x="3679825" y="4572000"/>
          <p14:tracePt t="244213" x="3687763" y="4572000"/>
          <p14:tracePt t="244226" x="3697288" y="4572000"/>
          <p14:tracePt t="244238" x="3705225" y="4572000"/>
          <p14:tracePt t="244250" x="3714750" y="4572000"/>
          <p14:tracePt t="244262" x="3724275" y="4572000"/>
          <p14:tracePt t="244276" x="3732213" y="4572000"/>
          <p14:tracePt t="244292" x="3751263" y="4564063"/>
          <p14:tracePt t="244309" x="3759200" y="4564063"/>
          <p14:tracePt t="244326" x="3768725" y="4564063"/>
          <p14:tracePt t="244348" x="3776663" y="4564063"/>
          <p14:tracePt t="244385" x="3776663" y="4554538"/>
          <p14:tracePt t="244409" x="3786188" y="4554538"/>
          <p14:tracePt t="244482" x="3795713" y="4554538"/>
          <p14:tracePt t="244566" x="3795713" y="4545013"/>
          <p14:tracePt t="245591" x="3795713" y="4537075"/>
          <p14:tracePt t="246509" x="3803650" y="4537075"/>
          <p14:tracePt t="246521" x="3830638" y="4537075"/>
          <p14:tracePt t="246534" x="3867150" y="4537075"/>
          <p14:tracePt t="246548" x="3911600" y="4545013"/>
          <p14:tracePt t="246562" x="4000500" y="4564063"/>
          <p14:tracePt t="246578" x="4081463" y="4581525"/>
          <p14:tracePt t="246597" x="4276725" y="4616450"/>
          <p14:tracePt t="246611" x="4375150" y="4625975"/>
          <p14:tracePt t="246628" x="4500563" y="4625975"/>
          <p14:tracePt t="246644" x="4759325" y="4625975"/>
          <p14:tracePt t="246661" x="4884738" y="4625975"/>
          <p14:tracePt t="246680" x="5000625" y="4625975"/>
          <p14:tracePt t="246694" x="5018088" y="4608513"/>
          <p14:tracePt t="246711" x="5027613" y="4608513"/>
          <p14:tracePt t="247087" x="5054600" y="4598988"/>
          <p14:tracePt t="247099" x="5108575" y="4572000"/>
          <p14:tracePt t="247114" x="5153025" y="4545013"/>
          <p14:tracePt t="247127" x="5187950" y="4527550"/>
          <p14:tracePt t="247139" x="5232400" y="4500563"/>
          <p14:tracePt t="247150" x="5251450" y="4492625"/>
          <p14:tracePt t="247162" x="5278438" y="4483100"/>
          <p14:tracePt t="247176" x="5303838" y="4483100"/>
          <p14:tracePt t="247193" x="5313363" y="4473575"/>
          <p14:tracePt t="247212" x="5357813" y="4456113"/>
          <p14:tracePt t="247227" x="5384800" y="4456113"/>
          <p14:tracePt t="247244" x="5402263" y="4456113"/>
          <p14:tracePt t="247261" x="5421313" y="4448175"/>
          <p14:tracePt t="247277" x="5438775" y="4448175"/>
          <p14:tracePt t="247295" x="5456238" y="4438650"/>
          <p14:tracePt t="247311" x="5465763" y="4438650"/>
          <p14:tracePt t="247327" x="5473700" y="4429125"/>
          <p14:tracePt t="247346" x="5492750" y="4429125"/>
          <p14:tracePt t="247360" x="5518150" y="4421188"/>
          <p14:tracePt t="247376" x="5527675" y="4421188"/>
          <p14:tracePt t="247393" x="5545138" y="4402138"/>
          <p14:tracePt t="247410" x="5572125" y="4402138"/>
          <p14:tracePt t="247427" x="5581650" y="4394200"/>
          <p14:tracePt t="247443" x="5589588" y="4394200"/>
          <p14:tracePt t="247461" x="5608638" y="4394200"/>
          <p14:tracePt t="247477" x="5608638" y="4384675"/>
          <p14:tracePt t="247494" x="5616575" y="4384675"/>
          <p14:tracePt t="247510" x="5635625" y="4384675"/>
          <p14:tracePt t="247526" x="5643563" y="4384675"/>
          <p14:tracePt t="247560" x="5653088" y="4376738"/>
          <p14:tracePt t="247577" x="5661025" y="4376738"/>
          <p14:tracePt t="247606" x="5670550" y="4376738"/>
          <p14:tracePt t="247619" x="5680075" y="4367213"/>
          <p14:tracePt t="247631" x="5688013" y="4367213"/>
          <p14:tracePt t="247644" x="5697538" y="4367213"/>
          <p14:tracePt t="247660" x="5715000" y="4357688"/>
          <p14:tracePt t="247679" x="5724525" y="4357688"/>
          <p14:tracePt t="247693" x="5732463" y="4349750"/>
          <p14:tracePt t="247710" x="5741988" y="4349750"/>
          <p14:tracePt t="247727" x="5751513" y="4349750"/>
          <p14:tracePt t="247762" x="5759450" y="4330700"/>
          <p14:tracePt t="247798" x="5768975" y="4330700"/>
          <p14:tracePt t="247835" x="5786438" y="4330700"/>
          <p14:tracePt t="247846" x="5786438" y="4322763"/>
          <p14:tracePt t="247884" x="5795963" y="4322763"/>
          <p14:tracePt t="247919" x="5795963" y="4313238"/>
          <p14:tracePt t="247931" x="5803900" y="4313238"/>
          <p14:tracePt t="247944" x="5803900" y="4305300"/>
          <p14:tracePt t="247966" x="5803900" y="4295775"/>
          <p14:tracePt t="247989" x="5803900" y="4286250"/>
          <p14:tracePt t="248002" x="5803900" y="4278313"/>
          <p14:tracePt t="248025" x="5803900" y="4259263"/>
          <p14:tracePt t="248051" x="5803900" y="4251325"/>
          <p14:tracePt t="248063" x="5803900" y="4241800"/>
          <p14:tracePt t="248075" x="5803900" y="4233863"/>
          <p14:tracePt t="248087" x="5786438" y="4214813"/>
          <p14:tracePt t="248100" x="5778500" y="4197350"/>
          <p14:tracePt t="248112" x="5759450" y="4187825"/>
          <p14:tracePt t="248126" x="5751513" y="4179888"/>
          <p14:tracePt t="248143" x="5741988" y="4170363"/>
          <p14:tracePt t="248161" x="5724525" y="4162425"/>
          <p14:tracePt t="248176" x="5715000" y="4162425"/>
          <p14:tracePt t="248209" x="5707063" y="4152900"/>
          <p14:tracePt t="248226" x="5697538" y="4135438"/>
          <p14:tracePt t="248243" x="5688013" y="4125913"/>
          <p14:tracePt t="248259" x="5653088" y="4108450"/>
          <p14:tracePt t="248276" x="5643563" y="4098925"/>
          <p14:tracePt t="248293" x="5635625" y="4090988"/>
          <p14:tracePt t="248329" x="5626100" y="4090988"/>
          <p14:tracePt t="248345" x="5626100" y="4081463"/>
          <p14:tracePt t="248366" x="5616575" y="4081463"/>
          <p14:tracePt t="248424" x="5608638" y="4081463"/>
          <p14:tracePt t="248497" x="5589588" y="4081463"/>
          <p14:tracePt t="248571" x="5581650" y="4081463"/>
          <p14:tracePt t="248582" x="5572125" y="4081463"/>
          <p14:tracePt t="248596" x="5564188" y="4064000"/>
          <p14:tracePt t="248610" x="5545138" y="4064000"/>
          <p14:tracePt t="248626" x="5500688" y="4054475"/>
          <p14:tracePt t="248645" x="5438775" y="4027488"/>
          <p14:tracePt t="248661" x="5429250" y="4027488"/>
          <p14:tracePt t="248679" x="5394325" y="4019550"/>
          <p14:tracePt t="248710" x="5384800" y="4019550"/>
          <p14:tracePt t="248737" x="5375275" y="4019550"/>
          <p14:tracePt t="249013" x="5384800" y="4019550"/>
          <p14:tracePt t="249098" x="5394325" y="4019550"/>
          <p14:tracePt t="249183" x="5411788" y="4019550"/>
          <p14:tracePt t="249208" x="5411788" y="4027488"/>
          <p14:tracePt t="249268" x="5421313" y="4027488"/>
          <p14:tracePt t="249281" x="5421313" y="4037013"/>
          <p14:tracePt t="249315" x="5421313" y="4044950"/>
          <p14:tracePt t="249338" x="5421313" y="4064000"/>
          <p14:tracePt t="249364" x="5421313" y="4071938"/>
          <p14:tracePt t="249387" x="5421313" y="4081463"/>
          <p14:tracePt t="249424" x="5421313" y="4090988"/>
          <p14:tracePt t="249460" x="5421313" y="4098925"/>
          <p14:tracePt t="249483" x="5421313" y="4108450"/>
          <p14:tracePt t="249495" x="5402263" y="4116388"/>
          <p14:tracePt t="249507" x="5394325" y="4143375"/>
          <p14:tracePt t="249519" x="5367338" y="4170363"/>
          <p14:tracePt t="249531" x="5357813" y="4187825"/>
          <p14:tracePt t="249544" x="5330825" y="4233863"/>
          <p14:tracePt t="249560" x="5303838" y="4259263"/>
          <p14:tracePt t="249578" x="5295900" y="4268788"/>
          <p14:tracePt t="249596" x="5286375" y="4286250"/>
          <p14:tracePt t="249628" x="5278438" y="4295775"/>
          <p14:tracePt t="249660" x="5278438" y="4305300"/>
          <p14:tracePt t="250340" x="5278438" y="4295775"/>
          <p14:tracePt t="250484" x="5286375" y="4295775"/>
          <p14:tracePt t="250533" x="5295900" y="4295775"/>
          <p14:tracePt t="250557" x="5303838" y="4295775"/>
          <p14:tracePt t="250582" x="5313363" y="4295775"/>
          <p14:tracePt t="250606" x="5330825" y="4295775"/>
          <p14:tracePt t="250630" x="5340350" y="4295775"/>
          <p14:tracePt t="250654" x="5349875" y="4295775"/>
          <p14:tracePt t="250666" x="5357813" y="4295775"/>
          <p14:tracePt t="250690" x="5367338" y="4295775"/>
          <p14:tracePt t="250726" x="5375275" y="4295775"/>
          <p14:tracePt t="250762" x="5384800" y="4295775"/>
          <p14:tracePt t="250785" x="5394325" y="4295775"/>
          <p14:tracePt t="250810" x="5411788" y="4295775"/>
          <p14:tracePt t="250834" x="5421313" y="4295775"/>
          <p14:tracePt t="250846" x="5429250" y="4295775"/>
          <p14:tracePt t="250859" x="5446713" y="4295775"/>
          <p14:tracePt t="250871" x="5465763" y="4295775"/>
          <p14:tracePt t="250883" x="5473700" y="4295775"/>
          <p14:tracePt t="250896" x="5483225" y="4295775"/>
          <p14:tracePt t="250910" x="5492750" y="4295775"/>
          <p14:tracePt t="250927" x="5500688" y="4295775"/>
          <p14:tracePt t="250944" x="5537200" y="4295775"/>
          <p14:tracePt t="250960" x="5554663" y="4313238"/>
          <p14:tracePt t="250977" x="5599113" y="4313238"/>
          <p14:tracePt t="250994" x="5626100" y="4313238"/>
          <p14:tracePt t="251010" x="5635625" y="4313238"/>
          <p14:tracePt t="251027" x="5661025" y="4313238"/>
          <p14:tracePt t="251044" x="5670550" y="4313238"/>
          <p14:tracePt t="251060" x="5680075" y="4313238"/>
          <p14:tracePt t="251077" x="5688013" y="4313238"/>
          <p14:tracePt t="251113" x="5697538" y="4313238"/>
          <p14:tracePt t="251137" x="5707063" y="4313238"/>
          <p14:tracePt t="251163" x="5715000" y="4313238"/>
          <p14:tracePt t="251174" x="5732463" y="4313238"/>
          <p14:tracePt t="251186" x="5741988" y="4313238"/>
          <p14:tracePt t="251197" x="5751513" y="4313238"/>
          <p14:tracePt t="251210" x="5759450" y="4313238"/>
          <p14:tracePt t="251228" x="5768975" y="4313238"/>
          <p14:tracePt t="251248" x="5778500" y="4313238"/>
          <p14:tracePt t="251272" x="5786438" y="4322763"/>
          <p14:tracePt t="251283" x="5803900" y="4322763"/>
          <p14:tracePt t="251295" x="5813425" y="4322763"/>
          <p14:tracePt t="251310" x="5822950" y="4322763"/>
          <p14:tracePt t="251331" x="5830888" y="4322763"/>
          <p14:tracePt t="251345" x="5840413" y="4322763"/>
          <p14:tracePt t="251366" x="5849938" y="4322763"/>
          <p14:tracePt t="251391" x="5857875" y="4322763"/>
          <p14:tracePt t="251415" x="5875338" y="4322763"/>
          <p14:tracePt t="251440" x="5884863" y="4322763"/>
          <p14:tracePt t="251464" x="5894388" y="4322763"/>
          <p14:tracePt t="251488" x="5902325" y="4322763"/>
          <p14:tracePt t="251501" x="5911850" y="4322763"/>
          <p14:tracePt t="251524" x="5921375" y="4322763"/>
          <p14:tracePt t="251548" x="5929313" y="4322763"/>
          <p14:tracePt t="251571" x="5938838" y="4322763"/>
          <p14:tracePt t="251596" x="5956300" y="4322763"/>
          <p14:tracePt t="251631" x="5965825" y="4322763"/>
          <p14:tracePt t="251692" x="5973763" y="4322763"/>
          <p14:tracePt t="251763" x="5983288" y="4322763"/>
          <p14:tracePt t="253564" x="5983288" y="4313238"/>
          <p14:tracePt t="253625" x="5992813" y="4313238"/>
          <p14:tracePt t="254544" x="6018213" y="4286250"/>
          <p14:tracePt t="254557" x="6064250" y="4233863"/>
          <p14:tracePt t="254569" x="6116638" y="4125913"/>
          <p14:tracePt t="254581" x="6207125" y="4010025"/>
          <p14:tracePt t="254596" x="6296025" y="3929063"/>
          <p14:tracePt t="254612" x="6367463" y="3822700"/>
          <p14:tracePt t="254628" x="6438900" y="3714750"/>
          <p14:tracePt t="254645" x="6581775" y="3492500"/>
          <p14:tracePt t="254661" x="6643688" y="3411538"/>
          <p14:tracePt t="254678" x="6724650" y="3268663"/>
          <p14:tracePt t="254695" x="6742113" y="3241675"/>
          <p14:tracePt t="254712" x="6759575" y="3214688"/>
          <p14:tracePt t="254728" x="6769100" y="3197225"/>
          <p14:tracePt t="254745" x="6769100" y="3179763"/>
          <p14:tracePt t="254762" x="6786563" y="3160713"/>
          <p14:tracePt t="254794" x="6786563" y="3152775"/>
          <p14:tracePt t="254811" x="6804025" y="3116263"/>
          <p14:tracePt t="254829" x="6813550" y="3108325"/>
          <p14:tracePt t="254846" x="6813550" y="3098800"/>
          <p14:tracePt t="254861" x="6823075" y="3071813"/>
          <p14:tracePt t="254877" x="6831013" y="3063875"/>
          <p14:tracePt t="254894" x="6840538" y="3044825"/>
          <p14:tracePt t="254927" x="6840538" y="3036888"/>
          <p14:tracePt t="254989" x="6840538" y="3017838"/>
          <p14:tracePt t="255002" x="6858000" y="3009900"/>
          <p14:tracePt t="255014" x="6867525" y="2992438"/>
          <p14:tracePt t="255025" x="6875463" y="2982913"/>
          <p14:tracePt t="255039" x="6884988" y="2946400"/>
          <p14:tracePt t="255050" x="6911975" y="2921000"/>
          <p14:tracePt t="255062" x="6938963" y="2874963"/>
          <p14:tracePt t="255077" x="6965950" y="2840038"/>
          <p14:tracePt t="255094" x="6992938" y="2813050"/>
          <p14:tracePt t="255110" x="7027863" y="2778125"/>
          <p14:tracePt t="255127" x="7037388" y="2768600"/>
          <p14:tracePt t="255144" x="7045325" y="2759075"/>
          <p14:tracePt t="255160" x="7054850" y="2751138"/>
          <p14:tracePt t="255177" x="7054850" y="2741613"/>
          <p14:tracePt t="255436" x="7054850" y="2724150"/>
          <p14:tracePt t="255460" x="7045325" y="2724150"/>
          <p14:tracePt t="255485" x="7037388" y="2724150"/>
          <p14:tracePt t="255498" x="7027863" y="2724150"/>
          <p14:tracePt t="255521" x="7018338" y="2724150"/>
          <p14:tracePt t="255545" x="7000875" y="2724150"/>
          <p14:tracePt t="255557" x="6992938" y="2724150"/>
          <p14:tracePt t="255569" x="6983413" y="2724150"/>
          <p14:tracePt t="255581" x="6973888" y="2724150"/>
          <p14:tracePt t="255594" x="6965950" y="2724150"/>
          <p14:tracePt t="255617" x="6956425" y="2724150"/>
          <p14:tracePt t="255641" x="6946900" y="2724150"/>
          <p14:tracePt t="255663" x="6929438" y="2724150"/>
          <p14:tracePt t="255687" x="6921500" y="2724150"/>
          <p14:tracePt t="255711" x="6911975" y="2724150"/>
          <p14:tracePt t="255736" x="6902450" y="2724150"/>
          <p14:tracePt t="255759" x="6894513" y="2724150"/>
          <p14:tracePt t="255784" x="6884988" y="2724150"/>
          <p14:tracePt t="255796" x="6858000" y="2724150"/>
          <p14:tracePt t="255807" x="6850063" y="2724150"/>
          <p14:tracePt t="255819" x="6831013" y="2724150"/>
          <p14:tracePt t="255831" x="6804025" y="2724150"/>
          <p14:tracePt t="255844" x="6786563" y="2724150"/>
          <p14:tracePt t="255861" x="6759575" y="2724150"/>
          <p14:tracePt t="255877" x="6742113" y="2724150"/>
          <p14:tracePt t="255894" x="6680200" y="2724150"/>
          <p14:tracePt t="255911" x="6653213" y="2724150"/>
          <p14:tracePt t="255927" x="6589713" y="2724150"/>
          <p14:tracePt t="255944" x="6572250" y="2724150"/>
          <p14:tracePt t="255961" x="6537325" y="2724150"/>
          <p14:tracePt t="255977" x="6483350" y="2724150"/>
          <p14:tracePt t="255994" x="6465888" y="2724150"/>
          <p14:tracePt t="256011" x="6421438" y="2724150"/>
          <p14:tracePt t="256027" x="6394450" y="2724150"/>
          <p14:tracePt t="256044" x="6375400" y="2724150"/>
          <p14:tracePt t="256061" x="6330950" y="2724150"/>
          <p14:tracePt t="256077" x="6303963" y="2724150"/>
          <p14:tracePt t="256094" x="6296025" y="2714625"/>
          <p14:tracePt t="256110" x="6251575" y="2714625"/>
          <p14:tracePt t="256127" x="6224588" y="2714625"/>
          <p14:tracePt t="256144" x="6207125" y="2714625"/>
          <p14:tracePt t="256161" x="6161088" y="2714625"/>
          <p14:tracePt t="256177" x="6153150" y="2706688"/>
          <p14:tracePt t="256194" x="6116638" y="2706688"/>
          <p14:tracePt t="256211" x="6108700" y="2706688"/>
          <p14:tracePt t="256227" x="6099175" y="2706688"/>
          <p14:tracePt t="256229" x="6072188" y="2706688"/>
          <p14:tracePt t="256244" x="6064250" y="2706688"/>
          <p14:tracePt t="256261" x="6045200" y="2706688"/>
          <p14:tracePt t="256277" x="6010275" y="2706688"/>
          <p14:tracePt t="256294" x="5992813" y="2706688"/>
          <p14:tracePt t="256311" x="5983288" y="2706688"/>
          <p14:tracePt t="256327" x="5946775" y="2706688"/>
          <p14:tracePt t="256344" x="5938838" y="2706688"/>
          <p14:tracePt t="256361" x="5911850" y="2697163"/>
          <p14:tracePt t="256377" x="5849938" y="2679700"/>
          <p14:tracePt t="256394" x="5830888" y="2679700"/>
          <p14:tracePt t="256411" x="5795963" y="2670175"/>
          <p14:tracePt t="256427" x="5786438" y="2670175"/>
          <p14:tracePt t="256444" x="5768975" y="2670175"/>
          <p14:tracePt t="256461" x="5715000" y="2660650"/>
          <p14:tracePt t="256477" x="5707063" y="2652713"/>
          <p14:tracePt t="256494" x="5688013" y="2652713"/>
          <p14:tracePt t="256511" x="5680075" y="2643188"/>
          <p14:tracePt t="256527" x="5670550" y="2625725"/>
          <p14:tracePt t="256545" x="5670550" y="2616200"/>
          <p14:tracePt t="256577" x="5670550" y="2608263"/>
          <p14:tracePt t="256596" x="5670550" y="2598738"/>
          <p14:tracePt t="256617" x="5670550" y="2589213"/>
          <p14:tracePt t="256641" x="5670550" y="2581275"/>
          <p14:tracePt t="256654" x="5670550" y="2571750"/>
          <p14:tracePt t="256678" x="5670550" y="2554288"/>
          <p14:tracePt t="256700" x="5670550" y="2544763"/>
          <p14:tracePt t="256736" x="5670550" y="2536825"/>
          <p14:tracePt t="256774" x="5670550" y="2527300"/>
          <p14:tracePt t="256821" x="5680075" y="2517775"/>
          <p14:tracePt t="256856" x="5688013" y="2509838"/>
          <p14:tracePt t="256880" x="5697538" y="2500313"/>
          <p14:tracePt t="256905" x="5707063" y="2500313"/>
          <p14:tracePt t="256918" x="5707063" y="2482850"/>
          <p14:tracePt t="256929" x="5715000" y="2482850"/>
          <p14:tracePt t="256944" x="5724525" y="2473325"/>
          <p14:tracePt t="256961" x="5751513" y="2465388"/>
          <p14:tracePt t="256978" x="5778500" y="2455863"/>
          <p14:tracePt t="256994" x="5875338" y="2401888"/>
          <p14:tracePt t="257011" x="5911850" y="2384425"/>
          <p14:tracePt t="257029" x="5965825" y="2357438"/>
          <p14:tracePt t="257044" x="6081713" y="2339975"/>
          <p14:tracePt t="257061" x="6135688" y="2330450"/>
          <p14:tracePt t="257077" x="6170613" y="2330450"/>
          <p14:tracePt t="257094" x="6259513" y="2330450"/>
          <p14:tracePt t="257112" x="6303963" y="2312988"/>
          <p14:tracePt t="257129" x="6394450" y="2312988"/>
          <p14:tracePt t="257146" x="6411913" y="2312988"/>
          <p14:tracePt t="257162" x="6456363" y="2312988"/>
          <p14:tracePt t="257178" x="6500813" y="2312988"/>
          <p14:tracePt t="257195" x="6518275" y="2312988"/>
          <p14:tracePt t="257213" x="6554788" y="2312988"/>
          <p14:tracePt t="257228" x="6572250" y="2312988"/>
          <p14:tracePt t="257246" x="6599238" y="2312988"/>
          <p14:tracePt t="257262" x="6635750" y="2312988"/>
          <p14:tracePt t="257278" x="6653213" y="2312988"/>
          <p14:tracePt t="257294" x="6680200" y="2312988"/>
          <p14:tracePt t="257311" x="6707188" y="2312988"/>
          <p14:tracePt t="257327" x="6715125" y="2312988"/>
          <p14:tracePt t="257344" x="6778625" y="2330450"/>
          <p14:tracePt t="257361" x="6804025" y="2330450"/>
          <p14:tracePt t="257377" x="6823075" y="2330450"/>
          <p14:tracePt t="257394" x="6902450" y="2330450"/>
          <p14:tracePt t="257411" x="6938963" y="2339975"/>
          <p14:tracePt t="257427" x="7018338" y="2339975"/>
          <p14:tracePt t="257444" x="7054850" y="2357438"/>
          <p14:tracePt t="257461" x="7081838" y="2357438"/>
          <p14:tracePt t="257478" x="7099300" y="2366963"/>
          <p14:tracePt t="257495" x="7108825" y="2366963"/>
          <p14:tracePt t="257512" x="7116763" y="2366963"/>
          <p14:tracePt t="257528" x="7116763" y="2374900"/>
          <p14:tracePt t="257562" x="7143750" y="2384425"/>
          <p14:tracePt t="257577" x="7143750" y="2393950"/>
          <p14:tracePt t="257596" x="7153275" y="2420938"/>
          <p14:tracePt t="257612" x="7161213" y="2438400"/>
          <p14:tracePt t="257629" x="7170738" y="2465388"/>
          <p14:tracePt t="257645" x="7180263" y="2492375"/>
          <p14:tracePt t="257661" x="7180263" y="2517775"/>
          <p14:tracePt t="257678" x="7197725" y="2527300"/>
          <p14:tracePt t="257694" x="7197725" y="2554288"/>
          <p14:tracePt t="257728" x="7197725" y="2571750"/>
          <p14:tracePt t="257745" x="7197725" y="2581275"/>
          <p14:tracePt t="257765" x="7197725" y="2589213"/>
          <p14:tracePt t="257789" x="7188200" y="2589213"/>
          <p14:tracePt t="257814" x="7180263" y="2589213"/>
          <p14:tracePt t="257826" x="7170738" y="2589213"/>
          <p14:tracePt t="257838" x="7161213" y="2598738"/>
          <p14:tracePt t="257851" x="7153275" y="2598738"/>
          <p14:tracePt t="257862" x="7143750" y="2598738"/>
          <p14:tracePt t="257877" x="7135813" y="2598738"/>
          <p14:tracePt t="257894" x="7116763" y="2598738"/>
          <p14:tracePt t="257912" x="7089775" y="2608263"/>
          <p14:tracePt t="257927" x="7081838" y="2608263"/>
          <p14:tracePt t="257944" x="7072313" y="2608263"/>
          <p14:tracePt t="257961" x="7018338" y="2616200"/>
          <p14:tracePt t="257977" x="7000875" y="2616200"/>
          <p14:tracePt t="257994" x="6992938" y="2616200"/>
          <p14:tracePt t="258012" x="6965950" y="2616200"/>
          <p14:tracePt t="258029" x="6956425" y="2616200"/>
          <p14:tracePt t="258046" x="6946900" y="2616200"/>
          <p14:tracePt t="258063" x="6938963" y="2616200"/>
          <p14:tracePt t="258079" x="6929438" y="2616200"/>
          <p14:tracePt t="258112" x="6921500" y="2616200"/>
          <p14:tracePt t="258159" x="6911975" y="2616200"/>
          <p14:tracePt t="258231" x="6902450" y="2616200"/>
          <p14:tracePt t="258256" x="6902450" y="2608263"/>
          <p14:tracePt t="258326" x="6902450" y="2598738"/>
          <p14:tracePt t="258400" x="6902450" y="2589213"/>
          <p14:tracePt t="258484" x="6911975" y="2589213"/>
          <p14:tracePt t="258557" x="6921500" y="2589213"/>
          <p14:tracePt t="258569" x="6921500" y="2581275"/>
          <p14:tracePt t="258615" x="6929438" y="2581275"/>
          <p14:tracePt t="258689" x="6938963" y="2581275"/>
          <p14:tracePt t="258787" x="6946900" y="2581275"/>
          <p14:tracePt t="259114" x="6938963" y="2581275"/>
          <p14:tracePt t="259126" x="6938963" y="2589213"/>
          <p14:tracePt t="259174" x="6929438" y="2589213"/>
          <p14:tracePt t="259197" x="6929438" y="2598738"/>
          <p14:tracePt t="259281" x="6921500" y="2598738"/>
          <p14:tracePt t="259355" x="6911975" y="2598738"/>
          <p14:tracePt t="259390" x="6902450" y="2598738"/>
          <p14:tracePt t="259450" x="6884988" y="2608263"/>
          <p14:tracePt t="259487" x="6875463" y="2608263"/>
          <p14:tracePt t="259498" x="6867525" y="2608263"/>
          <p14:tracePt t="259511" x="6850063" y="2625725"/>
          <p14:tracePt t="259523" x="6823075" y="2635250"/>
          <p14:tracePt t="259534" x="6769100" y="2660650"/>
          <p14:tracePt t="259546" x="6724650" y="2687638"/>
          <p14:tracePt t="259561" x="6653213" y="2724150"/>
          <p14:tracePt t="259578" x="6589713" y="2751138"/>
          <p14:tracePt t="259595" x="6473825" y="2795588"/>
          <p14:tracePt t="259611" x="6394450" y="2822575"/>
          <p14:tracePt t="259628" x="6340475" y="2857500"/>
          <p14:tracePt t="259644" x="6197600" y="2901950"/>
          <p14:tracePt t="259661" x="6116638" y="2928938"/>
          <p14:tracePt t="259678" x="6064250" y="2965450"/>
          <p14:tracePt t="259694" x="5965825" y="3000375"/>
          <p14:tracePt t="259711" x="5938838" y="3017838"/>
          <p14:tracePt t="259729" x="5884863" y="3036888"/>
          <p14:tracePt t="259746" x="5867400" y="3036888"/>
          <p14:tracePt t="259765" x="5813425" y="3063875"/>
          <p14:tracePt t="259779" x="5803900" y="3063875"/>
          <p14:tracePt t="259795" x="5795963" y="3071813"/>
          <p14:tracePt t="259811" x="5786438" y="3071813"/>
          <p14:tracePt t="259828" x="5768975" y="3081338"/>
          <p14:tracePt t="259862" x="5759450" y="3081338"/>
          <p14:tracePt t="260345" x="5768975" y="3081338"/>
          <p14:tracePt t="260814" x="5778500" y="3081338"/>
          <p14:tracePt t="261009" x="5778500" y="3071813"/>
          <p14:tracePt t="261081" x="5786438" y="3071813"/>
          <p14:tracePt t="261238" x="5795963" y="3071813"/>
          <p14:tracePt t="261367" x="5803900" y="3071813"/>
          <p14:tracePt t="261441" x="5822950" y="3071813"/>
          <p14:tracePt t="261560" x="5830888" y="3071813"/>
          <p14:tracePt t="261670" x="5840413" y="3071813"/>
          <p14:tracePt t="261777" x="5849938" y="3071813"/>
          <p14:tracePt t="261801" x="5849938" y="3081338"/>
          <p14:tracePt t="261813" x="5857875" y="3098800"/>
          <p14:tracePt t="261824" x="5857875" y="3116263"/>
          <p14:tracePt t="261836" x="5867400" y="3143250"/>
          <p14:tracePt t="261849" x="5884863" y="3197225"/>
          <p14:tracePt t="261861" x="5894388" y="3232150"/>
          <p14:tracePt t="264056" x="5894388" y="3259138"/>
          <p14:tracePt t="264067" x="5867400" y="3313113"/>
          <p14:tracePt t="264079" x="5840413" y="3357563"/>
          <p14:tracePt t="264091" x="5813425" y="3411538"/>
          <p14:tracePt t="264103" x="5778500" y="3492500"/>
          <p14:tracePt t="264116" x="5751513" y="3554413"/>
          <p14:tracePt t="264130" x="5724525" y="3589338"/>
          <p14:tracePt t="264147" x="5707063" y="3635375"/>
          <p14:tracePt t="264164" x="5670550" y="3714750"/>
          <p14:tracePt t="264180" x="5661025" y="3733800"/>
          <p14:tracePt t="264196" x="5643563" y="3759200"/>
          <p14:tracePt t="264214" x="5616575" y="3795713"/>
          <p14:tracePt t="264248" x="5616575" y="3805238"/>
          <p14:tracePt t="264296" x="5608638" y="3805238"/>
          <p14:tracePt t="264368" x="5599113" y="3805238"/>
          <p14:tracePt t="264698" x="5599113" y="3813175"/>
          <p14:tracePt t="264769" x="5599113" y="3822700"/>
          <p14:tracePt t="264841" x="5599113" y="3840163"/>
          <p14:tracePt t="264916" x="5599113" y="3849688"/>
          <p14:tracePt t="264944" x="5599113" y="3857625"/>
          <p14:tracePt t="264955" x="5599113" y="3867150"/>
          <p14:tracePt t="264967" x="5599113" y="3884613"/>
          <p14:tracePt t="264980" x="5599113" y="3902075"/>
          <p14:tracePt t="264996" x="5599113" y="3929063"/>
          <p14:tracePt t="265015" x="5599113" y="3965575"/>
          <p14:tracePt t="265030" x="5599113" y="3973513"/>
          <p14:tracePt t="265047" x="5589588" y="3983038"/>
          <p14:tracePt t="265063" x="5589588" y="4000500"/>
          <p14:tracePt t="265080" x="5589588" y="4010025"/>
          <p14:tracePt t="265099" x="5589588" y="4019550"/>
          <p14:tracePt t="265113" x="5589588" y="4027488"/>
          <p14:tracePt t="265133" x="5581650" y="4037013"/>
          <p14:tracePt t="265147" x="5581650" y="4044950"/>
          <p14:tracePt t="265163" x="5572125" y="4071938"/>
          <p14:tracePt t="265182" x="5572125" y="4081463"/>
          <p14:tracePt t="265196" x="5554663" y="4081463"/>
          <p14:tracePt t="265213" x="5554663" y="4090988"/>
          <p14:tracePt t="265230" x="5554663" y="4108450"/>
          <p14:tracePt t="265253" x="5545138" y="4116388"/>
          <p14:tracePt t="265300" x="5545138" y="4135438"/>
          <p14:tracePt t="265362" x="5545138" y="4143375"/>
          <p14:tracePt t="265387" x="5545138" y="4152900"/>
          <p14:tracePt t="265399" x="5537200" y="4162425"/>
          <p14:tracePt t="265423" x="5537200" y="4170363"/>
          <p14:tracePt t="265482" x="5537200" y="4179888"/>
          <p14:tracePt t="265553" x="5537200" y="4187825"/>
          <p14:tracePt t="265577" x="5527675" y="4187825"/>
          <p14:tracePt t="265683" x="5518150" y="4187825"/>
          <p14:tracePt t="265755" x="5510213" y="4187825"/>
          <p14:tracePt t="266213" x="5500688" y="4187825"/>
          <p14:tracePt t="266249" x="5483225" y="4187825"/>
          <p14:tracePt t="266262" x="5473700" y="4187825"/>
          <p14:tracePt t="266274" x="5465763" y="4187825"/>
          <p14:tracePt t="266287" x="5456238" y="4187825"/>
          <p14:tracePt t="266311" x="5446713" y="4187825"/>
          <p14:tracePt t="266323" x="5438775" y="4187825"/>
          <p14:tracePt t="266348" x="5429250" y="4187825"/>
          <p14:tracePt t="266383" x="5411788" y="4187825"/>
          <p14:tracePt t="266443" x="5411788" y="4197350"/>
          <p14:tracePt t="266529" x="5411788" y="4214813"/>
          <p14:tracePt t="266564" x="5421313" y="4214813"/>
          <p14:tracePt t="266626" x="5429250" y="4214813"/>
          <p14:tracePt t="266652" x="5438775" y="4214813"/>
          <p14:tracePt t="266664" x="5438775" y="4224338"/>
          <p14:tracePt t="266675" x="5446713" y="4224338"/>
          <p14:tracePt t="266687" x="5456238" y="4224338"/>
          <p14:tracePt t="266698" x="5465763" y="4224338"/>
          <p14:tracePt t="266712" x="5473700" y="4233863"/>
          <p14:tracePt t="266729" x="5500688" y="4233863"/>
          <p14:tracePt t="266748" x="5527675" y="4233863"/>
          <p14:tracePt t="266763" x="5545138" y="4233863"/>
          <p14:tracePt t="266780" x="5564188" y="4241800"/>
          <p14:tracePt t="266797" x="5599113" y="4241800"/>
          <p14:tracePt t="266813" x="5616575" y="4241800"/>
          <p14:tracePt t="266831" x="5653088" y="4241800"/>
          <p14:tracePt t="266847" x="5661025" y="4241800"/>
          <p14:tracePt t="266863" x="5670550" y="4251325"/>
          <p14:tracePt t="266880" x="5688013" y="4251325"/>
          <p14:tracePt t="266897" x="5715000" y="4251325"/>
          <p14:tracePt t="266914" x="5724525" y="4251325"/>
          <p14:tracePt t="266930" x="5751513" y="4268788"/>
          <p14:tracePt t="266947" x="5778500" y="4268788"/>
          <p14:tracePt t="266964" x="5840413" y="4268788"/>
          <p14:tracePt t="266980" x="5875338" y="4268788"/>
          <p14:tracePt t="266997" x="5921375" y="4278313"/>
          <p14:tracePt t="267013" x="5973763" y="4278313"/>
          <p14:tracePt t="267030" x="6018213" y="4278313"/>
          <p14:tracePt t="267049" x="6081713" y="4286250"/>
          <p14:tracePt t="267063" x="6099175" y="4286250"/>
          <p14:tracePt t="267080" x="6126163" y="4286250"/>
          <p14:tracePt t="267097" x="6153150" y="4305300"/>
          <p14:tracePt t="267113" x="6180138" y="4305300"/>
          <p14:tracePt t="267131" x="6188075" y="4305300"/>
          <p14:tracePt t="267147" x="6224588" y="4305300"/>
          <p14:tracePt t="267162" x="6242050" y="4313238"/>
          <p14:tracePt t="267179" x="6286500" y="4313238"/>
          <p14:tracePt t="267196" x="6303963" y="4313238"/>
          <p14:tracePt t="267212" x="6323013" y="4313238"/>
          <p14:tracePt t="267229" x="6384925" y="4313238"/>
          <p14:tracePt t="267247" x="6421438" y="4313238"/>
          <p14:tracePt t="267265" x="6500813" y="4313238"/>
          <p14:tracePt t="267280" x="6518275" y="4313238"/>
          <p14:tracePt t="267297" x="6545263" y="4313238"/>
          <p14:tracePt t="267313" x="6572250" y="4313238"/>
          <p14:tracePt t="267331" x="6589713" y="4313238"/>
          <p14:tracePt t="267350" x="6635750" y="4313238"/>
          <p14:tracePt t="267363" x="6643688" y="4313238"/>
          <p14:tracePt t="267380" x="6661150" y="4322763"/>
          <p14:tracePt t="267399" x="6707188" y="4322763"/>
          <p14:tracePt t="267413" x="6732588" y="4322763"/>
          <p14:tracePt t="267430" x="6751638" y="4322763"/>
          <p14:tracePt t="267449" x="6804025" y="4322763"/>
          <p14:tracePt t="267463" x="6831013" y="4313238"/>
          <p14:tracePt t="267480" x="6850063" y="4313238"/>
          <p14:tracePt t="267498" x="6902450" y="4286250"/>
          <p14:tracePt t="267513" x="6921500" y="4286250"/>
          <p14:tracePt t="267530" x="6946900" y="4268788"/>
          <p14:tracePt t="267547" x="6992938" y="4251325"/>
          <p14:tracePt t="267564" x="7018338" y="4251325"/>
          <p14:tracePt t="267581" x="7054850" y="4233863"/>
          <p14:tracePt t="267598" x="7064375" y="4233863"/>
          <p14:tracePt t="267613" x="7072313" y="4233863"/>
          <p14:tracePt t="267629" x="7081838" y="4233863"/>
          <p14:tracePt t="267647" x="7089775" y="4233863"/>
          <p14:tracePt t="267664" x="7099300" y="4233863"/>
          <p14:tracePt t="267680" x="7108825" y="4233863"/>
          <p14:tracePt t="267699" x="7135813" y="4233863"/>
          <p14:tracePt t="267730" x="7143750" y="4233863"/>
          <p14:tracePt t="267747" x="7153275" y="4233863"/>
          <p14:tracePt t="267763" x="7161213" y="4233863"/>
          <p14:tracePt t="267780" x="7170738" y="4233863"/>
          <p14:tracePt t="267797" x="7180263" y="4233863"/>
          <p14:tracePt t="267831" x="7197725" y="4233863"/>
          <p14:tracePt t="267866" x="7207250" y="4241800"/>
          <p14:tracePt t="267891" x="7215188" y="4241800"/>
          <p14:tracePt t="267902" x="7224713" y="4241800"/>
          <p14:tracePt t="267918" x="7224713" y="4251325"/>
          <p14:tracePt t="267929" x="7232650" y="4251325"/>
          <p14:tracePt t="267953" x="7242175" y="4251325"/>
          <p14:tracePt t="267977" x="7242175" y="4259263"/>
          <p14:tracePt t="267988" x="7251700" y="4259263"/>
          <p14:tracePt t="268013" x="7269163" y="4259263"/>
          <p14:tracePt t="268024" x="7269163" y="4268788"/>
          <p14:tracePt t="268037" x="7278688" y="4268788"/>
          <p14:tracePt t="268060" x="7286625" y="4268788"/>
          <p14:tracePt t="268084" x="7296150" y="4278313"/>
          <p14:tracePt t="268120" x="7304088" y="4278313"/>
          <p14:tracePt t="268156" x="7313613" y="4278313"/>
          <p14:tracePt t="268205" x="7323138" y="4278313"/>
          <p14:tracePt t="268398" x="7313613" y="4268788"/>
          <p14:tracePt t="268410" x="7304088" y="4259263"/>
          <p14:tracePt t="268423" x="7296150" y="4251325"/>
          <p14:tracePt t="268435" x="7286625" y="4233863"/>
          <p14:tracePt t="268447" x="7278688" y="4224338"/>
          <p14:tracePt t="268462" x="7259638" y="4214813"/>
          <p14:tracePt t="268483" x="7251700" y="4206875"/>
          <p14:tracePt t="268506" x="7251700" y="4197350"/>
          <p14:tracePt t="268518" x="7242175" y="4187825"/>
          <p14:tracePt t="268531" x="7242175" y="4179888"/>
          <p14:tracePt t="268547" x="7242175" y="4152900"/>
          <p14:tracePt t="268563" x="7232650" y="4143375"/>
          <p14:tracePt t="268580" x="7224713" y="4135438"/>
          <p14:tracePt t="268597" x="7224713" y="4125913"/>
          <p14:tracePt t="268615" x="7224713" y="4116388"/>
          <p14:tracePt t="268647" x="7224713" y="4108450"/>
          <p14:tracePt t="268676" x="7224713" y="4090988"/>
          <p14:tracePt t="268735" x="7224713" y="4081463"/>
          <p14:tracePt t="268760" x="7232650" y="4081463"/>
          <p14:tracePt t="268784" x="7242175" y="4071938"/>
          <p14:tracePt t="268796" x="7251700" y="4071938"/>
          <p14:tracePt t="268807" x="7269163" y="4064000"/>
          <p14:tracePt t="268819" x="7278688" y="4064000"/>
          <p14:tracePt t="268833" x="7286625" y="4054475"/>
          <p14:tracePt t="268849" x="7296150" y="4054475"/>
          <p14:tracePt t="268863" x="7304088" y="4044950"/>
          <p14:tracePt t="268879" x="7313613" y="4044950"/>
          <p14:tracePt t="268895" x="7350125" y="4037013"/>
          <p14:tracePt t="268912" x="7350125" y="4019550"/>
          <p14:tracePt t="268929" x="7358063" y="4019550"/>
          <p14:tracePt t="268946" x="7375525" y="4019550"/>
          <p14:tracePt t="268963" x="7375525" y="4010025"/>
          <p14:tracePt t="268979" x="7412038" y="4010025"/>
          <p14:tracePt t="268996" x="7421563" y="4000500"/>
          <p14:tracePt t="269013" x="7429500" y="4000500"/>
          <p14:tracePt t="269029" x="7446963" y="4000500"/>
          <p14:tracePt t="269046" x="7456488" y="3992563"/>
          <p14:tracePt t="269063" x="7483475" y="3992563"/>
          <p14:tracePt t="269079" x="7493000" y="3992563"/>
          <p14:tracePt t="269096" x="7510463" y="3992563"/>
          <p14:tracePt t="269113" x="7537450" y="3983038"/>
          <p14:tracePt t="269129" x="7545388" y="3983038"/>
          <p14:tracePt t="269146" x="7564438" y="3983038"/>
          <p14:tracePt t="269179" x="7572375" y="3983038"/>
          <p14:tracePt t="269196" x="7581900" y="3983038"/>
          <p14:tracePt t="269213" x="7589838" y="3983038"/>
          <p14:tracePt t="269231" x="7608888" y="3983038"/>
          <p14:tracePt t="269246" x="7616825" y="3983038"/>
          <p14:tracePt t="269263" x="7635875" y="3983038"/>
          <p14:tracePt t="269280" x="7653338" y="3983038"/>
          <p14:tracePt t="269296" x="7680325" y="3983038"/>
          <p14:tracePt t="269312" x="7688263" y="3983038"/>
          <p14:tracePt t="269329" x="7697788" y="3992563"/>
          <p14:tracePt t="269346" x="7707313" y="3992563"/>
          <p14:tracePt t="269362" x="7707313" y="4000500"/>
          <p14:tracePt t="269379" x="7724775" y="4010025"/>
          <p14:tracePt t="269395" x="7742238" y="4027488"/>
          <p14:tracePt t="269412" x="7751763" y="4037013"/>
          <p14:tracePt t="269429" x="7759700" y="4044950"/>
          <p14:tracePt t="269447" x="7769225" y="4064000"/>
          <p14:tracePt t="269462" x="7778750" y="4090988"/>
          <p14:tracePt t="269479" x="7786688" y="4098925"/>
          <p14:tracePt t="269495" x="7813675" y="4143375"/>
          <p14:tracePt t="269512" x="7823200" y="4170363"/>
          <p14:tracePt t="269529" x="7840663" y="4179888"/>
          <p14:tracePt t="269545" x="7850188" y="4206875"/>
          <p14:tracePt t="269562" x="7858125" y="4224338"/>
          <p14:tracePt t="269579" x="7858125" y="4233863"/>
          <p14:tracePt t="269595" x="7858125" y="4241800"/>
          <p14:tracePt t="269617" x="7858125" y="4251325"/>
          <p14:tracePt t="269677" x="7858125" y="4259263"/>
          <p14:tracePt t="269785" x="7850188" y="4259263"/>
          <p14:tracePt t="269809" x="7831138" y="4259263"/>
          <p14:tracePt t="269821" x="7823200" y="4259263"/>
          <p14:tracePt t="269833" x="7804150" y="4259263"/>
          <p14:tracePt t="269848" x="7796213" y="4259263"/>
          <p14:tracePt t="269862" x="7759700" y="4259263"/>
          <p14:tracePt t="269879" x="7732713" y="4259263"/>
          <p14:tracePt t="269897" x="7707313" y="4268788"/>
          <p14:tracePt t="269912" x="7680325" y="4268788"/>
          <p14:tracePt t="269929" x="7670800" y="4268788"/>
          <p14:tracePt t="269946" x="7653338" y="4268788"/>
          <p14:tracePt t="269962" x="7626350" y="4268788"/>
          <p14:tracePt t="269979" x="7616825" y="4268788"/>
          <p14:tracePt t="269995" x="7599363" y="4268788"/>
          <p14:tracePt t="270029" x="7581900" y="4268788"/>
          <p14:tracePt t="270063" x="7572375" y="4268788"/>
          <p14:tracePt t="270079" x="7545388" y="4268788"/>
          <p14:tracePt t="270096" x="7537450" y="4268788"/>
          <p14:tracePt t="270113" x="7527925" y="4268788"/>
          <p14:tracePt t="270129" x="7518400" y="4268788"/>
          <p14:tracePt t="270146" x="7510463" y="4268788"/>
          <p14:tracePt t="270163" x="7500938" y="4268788"/>
          <p14:tracePt t="270196" x="7493000" y="4268788"/>
          <p14:tracePt t="270213" x="7473950" y="4268788"/>
          <p14:tracePt t="270233" x="7466013" y="4268788"/>
          <p14:tracePt t="270257" x="7456488" y="4268788"/>
          <p14:tracePt t="270281" x="7446963" y="4268788"/>
          <p14:tracePt t="270293" x="7439025" y="4268788"/>
          <p14:tracePt t="270316" x="7429500" y="4268788"/>
          <p14:tracePt t="270329" x="7421563" y="4268788"/>
          <p14:tracePt t="270343" x="7402513" y="4268788"/>
          <p14:tracePt t="270355" x="7394575" y="4268788"/>
          <p14:tracePt t="270367" x="7385050" y="4268788"/>
          <p14:tracePt t="270380" x="7375525" y="4268788"/>
          <p14:tracePt t="270402" x="7367588" y="4268788"/>
          <p14:tracePt t="270414" x="7358063" y="4268788"/>
          <p14:tracePt t="270429" x="7350125" y="4268788"/>
          <p14:tracePt t="270451" x="7331075" y="4268788"/>
          <p14:tracePt t="270475" x="7323138" y="4268788"/>
          <p14:tracePt t="270510" x="7313613" y="4268788"/>
          <p14:tracePt t="270549" x="7304088" y="4268788"/>
          <p14:tracePt t="270587" x="7296150" y="4268788"/>
          <p14:tracePt t="270634" x="7286625" y="4268788"/>
          <p14:tracePt t="270706" x="7278688" y="4259263"/>
          <p14:tracePt t="270778" x="7259638" y="4259263"/>
          <p14:tracePt t="271046" x="7259638" y="4251325"/>
          <p14:tracePt t="271346" x="7259638" y="4241800"/>
          <p14:tracePt t="271669" x="7269163" y="4241800"/>
          <p14:tracePt t="272963" x="7278688" y="4241800"/>
          <p14:tracePt t="272998" x="7278688" y="4251325"/>
          <p14:tracePt t="273094" x="7278688" y="4259263"/>
          <p14:tracePt t="273178" x="7278688" y="4268788"/>
          <p14:tracePt t="273262" x="7278688" y="4278313"/>
          <p14:tracePt t="273297" x="7278688" y="4295775"/>
          <p14:tracePt t="273324" x="7278688" y="4305300"/>
          <p14:tracePt t="273335" x="7259638" y="4305300"/>
          <p14:tracePt t="273346" x="7259638" y="4313238"/>
          <p14:tracePt t="273383" x="7251700" y="4313238"/>
          <p14:tracePt t="273693" x="7242175" y="4313238"/>
          <p14:tracePt t="275491" x="7242175" y="4305300"/>
          <p14:tracePt t="275528" x="7232650" y="4305300"/>
          <p14:tracePt t="275588" x="7232650" y="4286250"/>
          <p14:tracePt t="275600" x="7224713" y="4286250"/>
          <p14:tracePt t="275672" x="7215188" y="4286250"/>
          <p14:tracePt t="275731" x="7207250" y="4286250"/>
          <p14:tracePt t="275805" x="7197725" y="4286250"/>
          <p14:tracePt t="276034" x="7180263" y="4286250"/>
          <p14:tracePt t="276059" x="7180263" y="4295775"/>
          <p14:tracePt t="276130" x="7180263" y="4305300"/>
          <p14:tracePt t="276190" x="7170738" y="4305300"/>
          <p14:tracePt t="276215" x="7170738" y="4313238"/>
          <p14:tracePt t="276275" x="7161213" y="4313238"/>
          <p14:tracePt t="276289" x="7161213" y="4322763"/>
          <p14:tracePt t="276891" x="7153275" y="4322763"/>
          <p14:tracePt t="277120" x="7143750" y="4322763"/>
          <p14:tracePt t="277399" x="7135813" y="4322763"/>
          <p14:tracePt t="277437" x="7135813" y="4313238"/>
          <p14:tracePt t="277472" x="7126288" y="4313238"/>
          <p14:tracePt t="277532" x="7108825" y="4313238"/>
          <p14:tracePt t="277605" x="7099300" y="4313238"/>
          <p14:tracePt t="277676" x="7089775" y="4313238"/>
          <p14:tracePt t="277736" x="7081838" y="4313238"/>
          <p14:tracePt t="277787" x="7072313" y="4313238"/>
          <p14:tracePt t="277810" x="7064375" y="4313238"/>
          <p14:tracePt t="277847" x="7054850" y="4313238"/>
          <p14:tracePt t="277882" x="7037388" y="4313238"/>
          <p14:tracePt t="277918" x="7027863" y="4322763"/>
          <p14:tracePt t="277954" x="7018338" y="4322763"/>
          <p14:tracePt t="278002" x="7010400" y="4322763"/>
          <p14:tracePt t="278075" x="7000875" y="4322763"/>
          <p14:tracePt t="278135" x="7000875" y="4330700"/>
          <p14:tracePt t="278146" x="6992938" y="4330700"/>
          <p14:tracePt t="278217" x="6983413" y="4330700"/>
          <p14:tracePt t="278279" x="6973888" y="4340225"/>
          <p14:tracePt t="278351" x="6956425" y="4340225"/>
          <p14:tracePt t="278425" x="6946900" y="4340225"/>
          <p14:tracePt t="278496" x="6938963" y="4340225"/>
          <p14:tracePt t="278521" x="6929438" y="4349750"/>
          <p14:tracePt t="278545" x="6921500" y="4349750"/>
          <p14:tracePt t="278580" x="6911975" y="4349750"/>
          <p14:tracePt t="278616" x="6902450" y="4349750"/>
          <p14:tracePt t="278628" x="6902450" y="4367213"/>
          <p14:tracePt t="278652" x="6884988" y="4367213"/>
          <p14:tracePt t="278687" x="6875463" y="4367213"/>
          <p14:tracePt t="278724" x="6867525" y="4367213"/>
          <p14:tracePt t="278762" x="6858000" y="4367213"/>
          <p14:tracePt t="278812" x="6850063" y="4367213"/>
          <p14:tracePt t="278871" x="6840538" y="4367213"/>
          <p14:tracePt t="278920" x="6831013" y="4367213"/>
          <p14:tracePt t="278933" x="6831013" y="4376738"/>
          <p14:tracePt t="278992" x="6813550" y="4376738"/>
          <p14:tracePt t="279065" x="6804025" y="4376738"/>
          <p14:tracePt t="279135" x="6796088" y="4376738"/>
          <p14:tracePt t="279206" x="6786563" y="4376738"/>
          <p14:tracePt t="279270" x="6778625" y="4376738"/>
          <p14:tracePt t="279341" x="6769100" y="4376738"/>
          <p14:tracePt t="279400" x="6759575" y="4376738"/>
          <p14:tracePt t="279436" x="6742113" y="4376738"/>
          <p14:tracePt t="279476" x="6732588" y="4376738"/>
          <p14:tracePt t="279486" x="6724650" y="4376738"/>
          <p14:tracePt t="279510" x="6715125" y="4376738"/>
          <p14:tracePt t="279534" x="6707188" y="4376738"/>
          <p14:tracePt t="279558" x="6697663" y="4376738"/>
          <p14:tracePt t="279582" x="6688138" y="4376738"/>
          <p14:tracePt t="279607" x="6680200" y="4376738"/>
          <p14:tracePt t="279619" x="6661150" y="4376738"/>
          <p14:tracePt t="279643" x="6653213" y="4376738"/>
          <p14:tracePt t="279655" x="6635750" y="4376738"/>
          <p14:tracePt t="279667" x="6626225" y="4376738"/>
          <p14:tracePt t="279679" x="6589713" y="4376738"/>
          <p14:tracePt t="279691" x="6564313" y="4376738"/>
          <p14:tracePt t="279704" x="6527800" y="4376738"/>
          <p14:tracePt t="279716" x="6492875" y="4376738"/>
          <p14:tracePt t="279732" x="6421438" y="4376738"/>
          <p14:tracePt t="279748" x="6367463" y="4376738"/>
          <p14:tracePt t="279767" x="6188075" y="4411663"/>
          <p14:tracePt t="279782" x="6108700" y="4429125"/>
          <p14:tracePt t="279798" x="6037263" y="4438650"/>
          <p14:tracePt t="279815" x="5929313" y="4456113"/>
          <p14:tracePt t="279832" x="5884863" y="4456113"/>
          <p14:tracePt t="279851" x="5813425" y="4456113"/>
          <p14:tracePt t="279865" x="5786438" y="4456113"/>
          <p14:tracePt t="279881" x="5768975" y="4456113"/>
          <p14:tracePt t="279898" x="5707063" y="4456113"/>
          <p14:tracePt t="279915" x="5680075" y="4448175"/>
          <p14:tracePt t="279932" x="5643563" y="4438650"/>
          <p14:tracePt t="279948" x="5608638" y="4438650"/>
          <p14:tracePt t="279965" x="5589588" y="4429125"/>
          <p14:tracePt t="279982" x="5537200" y="4411663"/>
          <p14:tracePt t="279999" x="5518150" y="4411663"/>
          <p14:tracePt t="280015" x="5473700" y="4411663"/>
          <p14:tracePt t="280031" x="5429250" y="4402138"/>
          <p14:tracePt t="280048" x="5411788" y="4402138"/>
          <p14:tracePt t="280064" x="5375275" y="4402138"/>
          <p14:tracePt t="280080" x="5349875" y="4402138"/>
          <p14:tracePt t="280097" x="5340350" y="4402138"/>
          <p14:tracePt t="280113" x="5322888" y="4394200"/>
          <p14:tracePt t="280130" x="5313363" y="4394200"/>
          <p14:tracePt t="280147" x="5303838" y="4394200"/>
          <p14:tracePt t="280163" x="5278438" y="4394200"/>
          <p14:tracePt t="280197" x="5268913" y="4394200"/>
          <p14:tracePt t="280402" x="5286375" y="4394200"/>
          <p14:tracePt t="280426" x="5295900" y="4394200"/>
          <p14:tracePt t="280438" x="5303838" y="4394200"/>
          <p14:tracePt t="280450" x="5313363" y="4394200"/>
          <p14:tracePt t="280463" x="5349875" y="4394200"/>
          <p14:tracePt t="280475" x="5384800" y="4394200"/>
          <p14:tracePt t="280487" x="5438775" y="4394200"/>
          <p14:tracePt t="280499" x="5492750" y="4394200"/>
          <p14:tracePt t="280513" x="5527675" y="4394200"/>
          <p14:tracePt t="280530" x="5572125" y="4394200"/>
          <p14:tracePt t="280547" x="5608638" y="4394200"/>
          <p14:tracePt t="280564" x="5653088" y="4394200"/>
          <p14:tracePt t="280580" x="5661025" y="4394200"/>
          <p14:tracePt t="280597" x="5688013" y="4394200"/>
          <p14:tracePt t="280613" x="5697538" y="4394200"/>
          <p14:tracePt t="280630" x="5707063" y="4394200"/>
          <p14:tracePt t="280647" x="5732463" y="4394200"/>
          <p14:tracePt t="280663" x="5759450" y="4394200"/>
          <p14:tracePt t="280681" x="5786438" y="4394200"/>
          <p14:tracePt t="280697" x="5813425" y="4411663"/>
          <p14:tracePt t="280713" x="5840413" y="4411663"/>
          <p14:tracePt t="280732" x="5884863" y="4411663"/>
          <p14:tracePt t="280747" x="5902325" y="4411663"/>
          <p14:tracePt t="280764" x="5929313" y="4411663"/>
          <p14:tracePt t="280780" x="5965825" y="4421188"/>
          <p14:tracePt t="280797" x="5983288" y="4421188"/>
          <p14:tracePt t="280814" x="6010275" y="4421188"/>
          <p14:tracePt t="280831" x="6037263" y="4429125"/>
          <p14:tracePt t="280847" x="6064250" y="4429125"/>
          <p14:tracePt t="280864" x="6072188" y="4438650"/>
          <p14:tracePt t="280880" x="6108700" y="4438650"/>
          <p14:tracePt t="280897" x="6116638" y="4438650"/>
          <p14:tracePt t="280914" x="6135688" y="4448175"/>
          <p14:tracePt t="280930" x="6143625" y="4448175"/>
          <p14:tracePt t="280947" x="6153150" y="4448175"/>
          <p14:tracePt t="280964" x="6180138" y="4448175"/>
          <p14:tracePt t="280980" x="6188075" y="4448175"/>
          <p14:tracePt t="280997" x="6207125" y="4448175"/>
          <p14:tracePt t="281014" x="6224588" y="4448175"/>
          <p14:tracePt t="281030" x="6242050" y="4448175"/>
          <p14:tracePt t="281047" x="6259513" y="4448175"/>
          <p14:tracePt t="281063" x="6269038" y="4448175"/>
          <p14:tracePt t="281080" x="6286500" y="4448175"/>
          <p14:tracePt t="281097" x="6296025" y="4448175"/>
          <p14:tracePt t="281114" x="6313488" y="4448175"/>
          <p14:tracePt t="281130" x="6323013" y="4448175"/>
          <p14:tracePt t="281147" x="6330950" y="4448175"/>
          <p14:tracePt t="281165" x="6340475" y="4448175"/>
          <p14:tracePt t="281188" x="6350000" y="4448175"/>
          <p14:tracePt t="281200" x="6357938" y="4448175"/>
          <p14:tracePt t="281225" x="6367463" y="4448175"/>
          <p14:tracePt t="281262" x="6384925" y="4448175"/>
          <p14:tracePt t="281309" x="6394450" y="4448175"/>
          <p14:tracePt t="281442" x="6375400" y="4448175"/>
          <p14:tracePt t="281453" x="6367463" y="4448175"/>
          <p14:tracePt t="281466" x="6357938" y="4448175"/>
          <p14:tracePt t="281478" x="6350000" y="4448175"/>
          <p14:tracePt t="281490" x="6340475" y="4448175"/>
          <p14:tracePt t="281501" x="6313488" y="4438650"/>
          <p14:tracePt t="281514" x="6296025" y="4438650"/>
          <p14:tracePt t="281530" x="6269038" y="4438650"/>
          <p14:tracePt t="281547" x="6232525" y="4438650"/>
          <p14:tracePt t="281564" x="6153150" y="4421188"/>
          <p14:tracePt t="281580" x="6135688" y="4421188"/>
          <p14:tracePt t="281597" x="6089650" y="4421188"/>
          <p14:tracePt t="281614" x="6064250" y="4421188"/>
          <p14:tracePt t="281630" x="6027738" y="4421188"/>
          <p14:tracePt t="281647" x="5946775" y="4411663"/>
          <p14:tracePt t="281664" x="5911850" y="4411663"/>
          <p14:tracePt t="281680" x="5884863" y="4411663"/>
          <p14:tracePt t="281697" x="5857875" y="4411663"/>
          <p14:tracePt t="281714" x="5840413" y="4411663"/>
          <p14:tracePt t="281731" x="5822950" y="4411663"/>
          <p14:tracePt t="281747" x="5822950" y="4402138"/>
          <p14:tracePt t="281764" x="5803900" y="4402138"/>
          <p14:tracePt t="281780" x="5795963" y="4402138"/>
          <p14:tracePt t="281797" x="5751513" y="4402138"/>
          <p14:tracePt t="281814" x="5724525" y="4402138"/>
          <p14:tracePt t="281830" x="5653088" y="4402138"/>
          <p14:tracePt t="281847" x="5589588" y="4384675"/>
          <p14:tracePt t="281864" x="5537200" y="4384675"/>
          <p14:tracePt t="281880" x="5465763" y="4376738"/>
          <p14:tracePt t="281897" x="5421313" y="4376738"/>
          <p14:tracePt t="281914" x="5357813" y="4367213"/>
          <p14:tracePt t="281930" x="5340350" y="4367213"/>
          <p14:tracePt t="281947" x="5330825" y="4367213"/>
          <p14:tracePt t="281964" x="5322888" y="4367213"/>
          <p14:tracePt t="282238" x="5330825" y="4367213"/>
          <p14:tracePt t="282298" x="5340350" y="4367213"/>
          <p14:tracePt t="282368" x="5349875" y="4367213"/>
          <p14:tracePt t="282454" x="5357813" y="4367213"/>
          <p14:tracePt t="282632" x="5367338" y="4367213"/>
          <p14:tracePt t="282914" x="5384800" y="4367213"/>
          <p14:tracePt t="283094" x="5394325" y="4367213"/>
          <p14:tracePt t="283167" x="5402263" y="4367213"/>
          <p14:tracePt t="283180" x="5411788" y="4367213"/>
          <p14:tracePt t="283192" x="5429250" y="4367213"/>
          <p14:tracePt t="283204" x="5456238" y="4367213"/>
          <p14:tracePt t="283218" x="5492750" y="4367213"/>
          <p14:tracePt t="283232" x="5537200" y="4367213"/>
          <p14:tracePt t="283248" x="5572125" y="4367213"/>
          <p14:tracePt t="283265" x="5635625" y="4376738"/>
          <p14:tracePt t="283282" x="5670550" y="4376738"/>
          <p14:tracePt t="283299" x="5697538" y="4376738"/>
          <p14:tracePt t="283315" x="5741988" y="4394200"/>
          <p14:tracePt t="283332" x="5768975" y="4394200"/>
          <p14:tracePt t="283350" x="5795963" y="4394200"/>
          <p14:tracePt t="283364" x="5803900" y="4394200"/>
          <p14:tracePt t="283381" x="5830888" y="4394200"/>
          <p14:tracePt t="283398" x="5849938" y="4394200"/>
          <p14:tracePt t="283414" x="5867400" y="4394200"/>
          <p14:tracePt t="283431" x="5894388" y="4394200"/>
          <p14:tracePt t="283465" x="5902325" y="4394200"/>
          <p14:tracePt t="283481" x="5911850" y="4394200"/>
          <p14:tracePt t="283498" x="5921375" y="4394200"/>
          <p14:tracePt t="283515" x="5929313" y="4394200"/>
          <p14:tracePt t="283538" x="5938838" y="4394200"/>
          <p14:tracePt t="283550" x="5956300" y="4394200"/>
          <p14:tracePt t="283575" x="5965825" y="4394200"/>
          <p14:tracePt t="283598" x="5973763" y="4394200"/>
          <p14:tracePt t="283622" x="5983288" y="4394200"/>
          <p14:tracePt t="283646" x="5992813" y="4394200"/>
          <p14:tracePt t="283670" x="6000750" y="4394200"/>
          <p14:tracePt t="283682" x="6010275" y="4394200"/>
          <p14:tracePt t="283694" x="6010275" y="4402138"/>
          <p14:tracePt t="283706" x="6027738" y="4402138"/>
          <p14:tracePt t="283731" x="6037263" y="4402138"/>
          <p14:tracePt t="283754" x="6045200" y="4402138"/>
          <p14:tracePt t="283778" x="6054725" y="4402138"/>
          <p14:tracePt t="283802" x="6064250" y="4402138"/>
          <p14:tracePt t="283827" x="6072188" y="4402138"/>
          <p14:tracePt t="283850" x="6081713" y="4402138"/>
          <p14:tracePt t="283862" x="6099175" y="4402138"/>
          <p14:tracePt t="283886" x="6108700" y="4402138"/>
          <p14:tracePt t="283910" x="6116638" y="4402138"/>
          <p14:tracePt t="283936" x="6126163" y="4402138"/>
          <p14:tracePt t="283971" x="6135688" y="4402138"/>
          <p14:tracePt t="284010" x="6143625" y="4402138"/>
          <p14:tracePt t="284081" x="6153150" y="4402138"/>
          <p14:tracePt t="284151" x="6161088" y="4402138"/>
          <p14:tracePt t="284563" x="6180138" y="4402138"/>
          <p14:tracePt t="284648" x="6180138" y="4411663"/>
          <p14:tracePt t="284829" x="6188075" y="4411663"/>
          <p14:tracePt t="284876" x="6197600" y="4411663"/>
          <p14:tracePt t="284915" x="6207125" y="4411663"/>
          <p14:tracePt t="284928" x="6215063" y="4411663"/>
          <p14:tracePt t="284950" x="6242050" y="4421188"/>
          <p14:tracePt t="284976" x="6251575" y="4421188"/>
          <p14:tracePt t="284987" x="6259513" y="4421188"/>
          <p14:tracePt t="285000" x="6269038" y="4421188"/>
          <p14:tracePt t="285022" x="6278563" y="4421188"/>
          <p14:tracePt t="285047" x="6286500" y="4421188"/>
          <p14:tracePt t="285082" x="6303963" y="4421188"/>
          <p14:tracePt t="285118" x="6313488" y="4421188"/>
          <p14:tracePt t="285154" x="6323013" y="4421188"/>
          <p14:tracePt t="285178" x="6330950" y="4421188"/>
          <p14:tracePt t="285239" x="6340475" y="4421188"/>
          <p14:tracePt t="285310" x="6350000" y="4421188"/>
          <p14:tracePt t="285347" x="6357938" y="4421188"/>
          <p14:tracePt t="285359" x="6367463" y="4421188"/>
          <p14:tracePt t="285370" x="6384925" y="4421188"/>
          <p14:tracePt t="285383" x="6394450" y="4421188"/>
          <p14:tracePt t="285398" x="6402388" y="4429125"/>
          <p14:tracePt t="285415" x="6421438" y="4429125"/>
          <p14:tracePt t="285431" x="6465888" y="4429125"/>
          <p14:tracePt t="285447" x="6483350" y="4429125"/>
          <p14:tracePt t="285464" x="6500813" y="4429125"/>
          <p14:tracePt t="285481" x="6537325" y="4429125"/>
          <p14:tracePt t="285497" x="6545263" y="4429125"/>
          <p14:tracePt t="285514" x="6554788" y="4429125"/>
          <p14:tracePt t="285531" x="6572250" y="4429125"/>
          <p14:tracePt t="285548" x="6581775" y="4429125"/>
          <p14:tracePt t="285565" x="6599238" y="4429125"/>
          <p14:tracePt t="285598" x="6608763" y="4429125"/>
          <p14:tracePt t="285623" x="6616700" y="4429125"/>
          <p14:tracePt t="286397" x="6626225" y="4429125"/>
          <p14:tracePt t="286421" x="6635750" y="4429125"/>
          <p14:tracePt t="286434" x="6643688" y="4429125"/>
          <p14:tracePt t="286445" x="6653213" y="4429125"/>
          <p14:tracePt t="286457" x="6661150" y="4429125"/>
          <p14:tracePt t="286470" x="6688138" y="4429125"/>
          <p14:tracePt t="286484" x="6715125" y="4429125"/>
          <p14:tracePt t="286499" x="6732588" y="4429125"/>
          <p14:tracePt t="286516" x="6742113" y="4429125"/>
          <p14:tracePt t="286532" x="6778625" y="4429125"/>
          <p14:tracePt t="286549" x="6786563" y="4429125"/>
          <p14:tracePt t="286566" x="6804025" y="4429125"/>
          <p14:tracePt t="286582" x="6813550" y="4429125"/>
          <p14:tracePt t="286598" x="6831013" y="4429125"/>
          <p14:tracePt t="286615" x="6840538" y="4429125"/>
          <p14:tracePt t="286633" x="6850063" y="4429125"/>
          <p14:tracePt t="286649" x="6858000" y="4429125"/>
          <p14:tracePt t="286674" x="6867525" y="4429125"/>
          <p14:tracePt t="286902" x="6875463" y="4429125"/>
          <p14:tracePt t="287181" x="6875463" y="4421188"/>
          <p14:tracePt t="287338" x="6884988" y="4421188"/>
          <p14:tracePt t="287615" x="6884988" y="4411663"/>
          <p14:tracePt t="287762" x="6875463" y="4402138"/>
          <p14:tracePt t="287774" x="6840538" y="4402138"/>
          <p14:tracePt t="287785" x="6804025" y="4402138"/>
          <p14:tracePt t="287799" x="6732588" y="4402138"/>
          <p14:tracePt t="287816" x="6661150" y="4402138"/>
          <p14:tracePt t="287833" x="6510338" y="4402138"/>
          <p14:tracePt t="287850" x="6438900" y="4402138"/>
          <p14:tracePt t="287865" x="6384925" y="4402138"/>
          <p14:tracePt t="287881" x="6278563" y="4402138"/>
          <p14:tracePt t="287898" x="6242050" y="4402138"/>
          <p14:tracePt t="287915" x="6143625" y="4384675"/>
          <p14:tracePt t="287931" x="6108700" y="4384675"/>
          <p14:tracePt t="287948" x="6089650" y="4384675"/>
          <p14:tracePt t="287965" x="6064250" y="4384675"/>
          <p14:tracePt t="287998" x="6064250" y="4376738"/>
          <p14:tracePt t="288061" x="6081713" y="4376738"/>
          <p14:tracePt t="288072" x="6089650" y="4376738"/>
          <p14:tracePt t="288096" x="6099175" y="4376738"/>
          <p14:tracePt t="288110" x="6108700" y="4376738"/>
          <p14:tracePt t="288123" x="6116638" y="4376738"/>
          <p14:tracePt t="288148" x="6143625" y="4376738"/>
          <p14:tracePt t="288160" x="6161088" y="4376738"/>
          <p14:tracePt t="288172" x="6207125" y="4394200"/>
          <p14:tracePt t="288185" x="6259513" y="4394200"/>
          <p14:tracePt t="288199" x="6303963" y="4394200"/>
          <p14:tracePt t="288216" x="6357938" y="4394200"/>
          <p14:tracePt t="288233" x="6456363" y="4394200"/>
          <p14:tracePt t="288249" x="6492875" y="4394200"/>
          <p14:tracePt t="288266" x="6545263" y="4394200"/>
          <p14:tracePt t="288282" x="6635750" y="4394200"/>
          <p14:tracePt t="288298" x="6680200" y="4394200"/>
          <p14:tracePt t="288316" x="6732588" y="4394200"/>
          <p14:tracePt t="288331" x="6759575" y="4394200"/>
          <p14:tracePt t="288350" x="6778625" y="4394200"/>
          <p14:tracePt t="288366" x="6804025" y="4394200"/>
          <p14:tracePt t="288399" x="6823075" y="4394200"/>
          <p14:tracePt t="288416" x="6831013" y="4402138"/>
          <p14:tracePt t="288433" x="6840538" y="4402138"/>
          <p14:tracePt t="288449" x="6867525" y="4402138"/>
          <p14:tracePt t="288466" x="6875463" y="4402138"/>
          <p14:tracePt t="288483" x="6894513" y="4402138"/>
          <p14:tracePt t="288499" x="6902450" y="4402138"/>
          <p14:tracePt t="288516" x="6911975" y="4402138"/>
          <p14:tracePt t="288533" x="6946900" y="4411663"/>
          <p14:tracePt t="288550" x="6965950" y="4411663"/>
          <p14:tracePt t="288568" x="7027863" y="4411663"/>
          <p14:tracePt t="288583" x="7037388" y="4411663"/>
          <p14:tracePt t="288600" x="7064375" y="4411663"/>
          <p14:tracePt t="288618" x="7081838" y="4411663"/>
          <p14:tracePt t="288633" x="7089775" y="4411663"/>
          <p14:tracePt t="288650" x="7099300" y="4402138"/>
          <p14:tracePt t="288668" x="7135813" y="4394200"/>
          <p14:tracePt t="288683" x="7153275" y="4376738"/>
          <p14:tracePt t="288700" x="7180263" y="4367213"/>
          <p14:tracePt t="288718" x="7197725" y="4357688"/>
          <p14:tracePt t="288731" x="7207250" y="4357688"/>
          <p14:tracePt t="288748" x="7224713" y="4349750"/>
          <p14:tracePt t="288765" x="7242175" y="4349750"/>
          <p14:tracePt t="288781" x="7242175" y="4340225"/>
          <p14:tracePt t="288800" x="7251700" y="4340225"/>
          <p14:tracePt t="288816" x="7259638" y="4340225"/>
          <p14:tracePt t="288833" x="7269163" y="4340225"/>
          <p14:tracePt t="288849" x="7304088" y="4340225"/>
          <p14:tracePt t="288865" x="7313613" y="4340225"/>
          <p14:tracePt t="288883" x="7331075" y="4340225"/>
          <p14:tracePt t="288898" x="7340600" y="4340225"/>
          <p14:tracePt t="288933" x="7358063" y="4340225"/>
          <p14:tracePt t="288968" x="7367588" y="4340225"/>
          <p14:tracePt t="289316" x="7367588" y="4349750"/>
          <p14:tracePt t="289352" x="7350125" y="4349750"/>
          <p14:tracePt t="289388" x="7350125" y="4357688"/>
          <p14:tracePt t="289436" x="7340600" y="4357688"/>
          <p14:tracePt t="289460" x="7340600" y="4367213"/>
          <p14:tracePt t="289485" x="7340600" y="4376738"/>
          <p14:tracePt t="289510" x="7331075" y="4376738"/>
          <p14:tracePt t="289521" x="7331075" y="4384675"/>
          <p14:tracePt t="289534" x="7323138" y="4384675"/>
          <p14:tracePt t="289558" x="7323138" y="4402138"/>
          <p14:tracePt t="289581" x="7313613" y="4402138"/>
          <p14:tracePt t="289628" x="7313613" y="4411663"/>
          <p14:tracePt t="289908" x="7323138" y="4411663"/>
          <p14:tracePt t="289944" x="7331075" y="4411663"/>
          <p14:tracePt t="289980" x="7340600" y="4411663"/>
          <p14:tracePt t="290017" x="7358063" y="4411663"/>
          <p14:tracePt t="290064" x="7367588" y="4411663"/>
          <p14:tracePt t="290101" x="7375525" y="4411663"/>
          <p14:tracePt t="290136" x="7385050" y="4411663"/>
          <p14:tracePt t="290174" x="7394575" y="4411663"/>
          <p14:tracePt t="290234" x="7402513" y="4421188"/>
          <p14:tracePt t="290269" x="7402513" y="4429125"/>
          <p14:tracePt t="290318" x="7402513" y="4438650"/>
          <p14:tracePt t="290380" x="7402513" y="4448175"/>
          <p14:tracePt t="290451" x="7402513" y="4456113"/>
          <p14:tracePt t="290509" x="7394575" y="4456113"/>
          <p14:tracePt t="290521" x="7394575" y="4473575"/>
          <p14:tracePt t="290546" x="7385050" y="4473575"/>
          <p14:tracePt t="290558" x="7385050" y="4483100"/>
          <p14:tracePt t="290571" x="7375525" y="4483100"/>
          <p14:tracePt t="290607" x="7367588" y="4483100"/>
          <p14:tracePt t="290632" x="7350125" y="4492625"/>
          <p14:tracePt t="290669" x="7340600" y="4492625"/>
          <p14:tracePt t="290697" x="7331075" y="4492625"/>
          <p14:tracePt t="290708" x="7331075" y="4500563"/>
          <p14:tracePt t="290719" x="7323138" y="4500563"/>
          <p14:tracePt t="290743" x="7313613" y="4500563"/>
          <p14:tracePt t="290767" x="7304088" y="4500563"/>
          <p14:tracePt t="290780" x="7304088" y="4510088"/>
          <p14:tracePt t="290791" x="7296150" y="4510088"/>
          <p14:tracePt t="290804" x="7278688" y="4510088"/>
          <p14:tracePt t="290829" x="7269163" y="4510088"/>
          <p14:tracePt t="290865" x="7259638" y="4510088"/>
          <p14:tracePt t="290900" x="7251700" y="4510088"/>
          <p14:tracePt t="290937" x="7242175" y="4510088"/>
          <p14:tracePt t="290997" x="7232650" y="4510088"/>
          <p14:tracePt t="291191" x="7242175" y="4510088"/>
          <p14:tracePt t="291229" x="7251700" y="4510088"/>
          <p14:tracePt t="291262" x="7259638" y="4510088"/>
          <p14:tracePt t="291297" x="7269163" y="4510088"/>
          <p14:tracePt t="291322" x="7286625" y="4510088"/>
          <p14:tracePt t="291345" x="7296150" y="4510088"/>
          <p14:tracePt t="291370" x="7304088" y="4510088"/>
          <p14:tracePt t="291382" x="7304088" y="4500563"/>
          <p14:tracePt t="291393" x="7313613" y="4500563"/>
          <p14:tracePt t="291417" x="7323138" y="4500563"/>
          <p14:tracePt t="291442" x="7331075" y="4500563"/>
          <p14:tracePt t="291454" x="7331075" y="4492625"/>
          <p14:tracePt t="291476" x="7340600" y="4492625"/>
          <p14:tracePt t="291512" x="7358063" y="4492625"/>
          <p14:tracePt t="291524" x="7358063" y="4483100"/>
          <p14:tracePt t="291560" x="7367588" y="4483100"/>
          <p14:tracePt t="291584" x="7367588" y="4465638"/>
          <p14:tracePt t="291634" x="7367588" y="4456113"/>
          <p14:tracePt t="291709" x="7367588" y="4448175"/>
          <p14:tracePt t="291830" x="7350125" y="4448175"/>
          <p14:tracePt t="291903" x="7340600" y="4448175"/>
          <p14:tracePt t="291977" x="7331075" y="4448175"/>
          <p14:tracePt t="292036" x="7323138" y="4448175"/>
          <p14:tracePt t="292107" x="7313613" y="4448175"/>
          <p14:tracePt t="292182" x="7304088" y="4448175"/>
          <p14:tracePt t="292533" x="7304088" y="4438650"/>
          <p14:tracePt t="292608" x="7304088" y="4429125"/>
          <p14:tracePt t="292621" x="7313613" y="4429125"/>
          <p14:tracePt t="292634" x="7313613" y="4421188"/>
          <p14:tracePt t="292646" x="7323138" y="4411663"/>
          <p14:tracePt t="292669" x="7323138" y="4394200"/>
          <p14:tracePt t="292682" x="7331075" y="4394200"/>
          <p14:tracePt t="292706" x="7331075" y="4384675"/>
          <p14:tracePt t="292742" x="7331075" y="4376738"/>
          <p14:tracePt t="292765" x="7331075" y="4367213"/>
          <p14:tracePt t="292800" x="7331075" y="4357688"/>
          <p14:tracePt t="292837" x="7331075" y="4349750"/>
          <p14:tracePt t="292887" x="7331075" y="4340225"/>
          <p14:tracePt t="292960" x="7323138" y="4330700"/>
          <p14:tracePt t="292972" x="7313613" y="4330700"/>
          <p14:tracePt t="292984" x="7286625" y="4330700"/>
          <p14:tracePt t="292999" x="7269163" y="4330700"/>
          <p14:tracePt t="293016" x="7215188" y="4330700"/>
          <p14:tracePt t="293033" x="7045325" y="4330700"/>
          <p14:tracePt t="293049" x="6973888" y="4330700"/>
          <p14:tracePt t="293067" x="6751638" y="4313238"/>
          <p14:tracePt t="293083" x="6635750" y="4313238"/>
          <p14:tracePt t="293100" x="6510338" y="4295775"/>
          <p14:tracePt t="293117" x="6197600" y="4259263"/>
          <p14:tracePt t="293133" x="6000750" y="4259263"/>
          <p14:tracePt t="293150" x="5813425" y="4233863"/>
          <p14:tracePt t="293166" x="5384800" y="4214813"/>
          <p14:tracePt t="293183" x="5197475" y="4197350"/>
          <p14:tracePt t="293200" x="4902200" y="4143375"/>
          <p14:tracePt t="293216" x="4759325" y="4143375"/>
          <p14:tracePt t="293233" x="4616450" y="4143375"/>
          <p14:tracePt t="293237" x="4518025" y="4143375"/>
          <p14:tracePt t="293250" x="4394200" y="4143375"/>
          <p14:tracePt t="293266" x="4322763" y="4143375"/>
          <p14:tracePt t="293285" x="4170363" y="4152900"/>
          <p14:tracePt t="293299" x="4133850" y="4152900"/>
          <p14:tracePt t="293315" x="4081463" y="4152900"/>
          <p14:tracePt t="293333" x="4017963" y="4152900"/>
          <p14:tracePt t="293349" x="3990975" y="4152900"/>
          <p14:tracePt t="293365" x="3983038" y="4152900"/>
          <p14:tracePt t="293382" x="3973513" y="4162425"/>
          <p14:tracePt t="293751" x="3956050" y="4170363"/>
          <p14:tracePt t="293763" x="3929063" y="4214813"/>
          <p14:tracePt t="293775" x="3902075" y="4233863"/>
          <p14:tracePt t="293788" x="3875088" y="4251325"/>
          <p14:tracePt t="293800" x="3867150" y="4259263"/>
          <p14:tracePt t="293816" x="3857625" y="4268788"/>
          <p14:tracePt t="293911" x="3857625" y="4278313"/>
          <p14:tracePt t="293997" x="3867150" y="4286250"/>
          <p14:tracePt t="294009" x="3894138" y="4305300"/>
          <p14:tracePt t="294020" x="3911600" y="4322763"/>
          <p14:tracePt t="294035" x="3938588" y="4340225"/>
          <p14:tracePt t="294050" x="3965575" y="4349750"/>
          <p14:tracePt t="294067" x="3983038" y="4349750"/>
          <p14:tracePt t="294083" x="4010025" y="4357688"/>
          <p14:tracePt t="294100" x="4017963" y="4357688"/>
          <p14:tracePt t="294202" x="4010025" y="4357688"/>
          <p14:tracePt t="294214" x="3983038" y="4357688"/>
          <p14:tracePt t="294229" x="3973513" y="4357688"/>
          <p14:tracePt t="294238" x="3929063" y="4357688"/>
          <p14:tracePt t="294251" x="3875088" y="4376738"/>
          <p14:tracePt t="294266" x="3813175" y="4384675"/>
          <p14:tracePt t="294284" x="3759200" y="4402138"/>
          <p14:tracePt t="294300" x="3687763" y="4411663"/>
          <p14:tracePt t="294317" x="3660775" y="4411663"/>
          <p14:tracePt t="294334" x="3643313" y="4411663"/>
          <p14:tracePt t="294350" x="3633788" y="4411663"/>
          <p14:tracePt t="294455" x="3643313" y="4411663"/>
          <p14:tracePt t="294468" x="3652838" y="4411663"/>
          <p14:tracePt t="294479" x="3660775" y="4411663"/>
          <p14:tracePt t="294491" x="3670300" y="4411663"/>
          <p14:tracePt t="294503" x="3679825" y="4411663"/>
          <p14:tracePt t="294517" x="3714750" y="4411663"/>
          <p14:tracePt t="294533" x="3741738" y="4411663"/>
          <p14:tracePt t="294551" x="3803650" y="4411663"/>
          <p14:tracePt t="294567" x="3813175" y="4411663"/>
          <p14:tracePt t="294583" x="3822700" y="4411663"/>
          <p14:tracePt t="294600" x="3830638" y="4411663"/>
          <p14:tracePt t="294616" x="3840163" y="4411663"/>
          <p14:tracePt t="294682" x="3830638" y="4411663"/>
          <p14:tracePt t="294695" x="3822700" y="4411663"/>
          <p14:tracePt t="294708" x="3813175" y="4411663"/>
          <p14:tracePt t="294720" x="3786188" y="4411663"/>
          <p14:tracePt t="294734" x="3751263" y="4411663"/>
          <p14:tracePt t="294750" x="3724275" y="4411663"/>
          <p14:tracePt t="294769" x="3679825" y="4402138"/>
          <p14:tracePt t="294784" x="3670300" y="4402138"/>
          <p14:tracePt t="294800" x="3660775" y="4402138"/>
          <p14:tracePt t="294902" x="3670300" y="4402138"/>
          <p14:tracePt t="294915" x="3687763" y="4402138"/>
          <p14:tracePt t="294926" x="3751263" y="4402138"/>
          <p14:tracePt t="294938" x="3803650" y="4402138"/>
          <p14:tracePt t="294951" x="3875088" y="4402138"/>
          <p14:tracePt t="294967" x="3929063" y="4402138"/>
          <p14:tracePt t="294983" x="3983038" y="4421188"/>
          <p14:tracePt t="295000" x="4027488" y="4421188"/>
          <p14:tracePt t="295017" x="4037013" y="4421188"/>
          <p14:tracePt t="295034" x="4054475" y="4421188"/>
          <p14:tracePt t="295120" x="4062413" y="4421188"/>
          <p14:tracePt t="295179" x="4071938" y="4421188"/>
          <p14:tracePt t="295191" x="4089400" y="4421188"/>
          <p14:tracePt t="295203" x="4116388" y="4421188"/>
          <p14:tracePt t="295217" x="4170363" y="4421188"/>
          <p14:tracePt t="295234" x="4224338" y="4421188"/>
          <p14:tracePt t="295252" x="4375150" y="4421188"/>
          <p14:tracePt t="295266" x="4465638" y="4421188"/>
          <p14:tracePt t="295284" x="4562475" y="4421188"/>
          <p14:tracePt t="295300" x="4732338" y="4421188"/>
          <p14:tracePt t="295317" x="4830763" y="4421188"/>
          <p14:tracePt t="295335" x="5072063" y="4421188"/>
          <p14:tracePt t="295351" x="5170488" y="4421188"/>
          <p14:tracePt t="295366" x="5241925" y="4421188"/>
          <p14:tracePt t="295383" x="5340350" y="4421188"/>
          <p14:tracePt t="295400" x="5375275" y="4421188"/>
          <p14:tracePt t="295417" x="5429250" y="4421188"/>
          <p14:tracePt t="295434" x="5500688" y="4421188"/>
          <p14:tracePt t="295451" x="5545138" y="4421188"/>
          <p14:tracePt t="295469" x="5653088" y="4421188"/>
          <p14:tracePt t="295482" x="5724525" y="4421188"/>
          <p14:tracePt t="295499" x="5778500" y="4421188"/>
          <p14:tracePt t="295516" x="5875338" y="4421188"/>
          <p14:tracePt t="295532" x="5921375" y="4429125"/>
          <p14:tracePt t="295549" x="5938838" y="4429125"/>
          <p14:tracePt t="295565" x="5965825" y="4429125"/>
          <p14:tracePt t="295870" x="6000750" y="4429125"/>
          <p14:tracePt t="295881" x="6072188" y="4429125"/>
          <p14:tracePt t="295894" x="6126163" y="4429125"/>
          <p14:tracePt t="295904" x="6197600" y="4429125"/>
          <p14:tracePt t="295917" x="6296025" y="4429125"/>
          <p14:tracePt t="295932" x="6375400" y="4448175"/>
          <p14:tracePt t="295949" x="6473825" y="4448175"/>
          <p14:tracePt t="295965" x="6661150" y="4448175"/>
          <p14:tracePt t="295982" x="6742113" y="4465638"/>
          <p14:tracePt t="295999" x="6796088" y="4465638"/>
          <p14:tracePt t="296015" x="6858000" y="4465638"/>
          <p14:tracePt t="296032" x="6894513" y="4473575"/>
          <p14:tracePt t="296049" x="6938963" y="4473575"/>
          <p14:tracePt t="296065" x="6965950" y="4473575"/>
          <p14:tracePt t="296082" x="6983413" y="4473575"/>
          <p14:tracePt t="296099" x="7045325" y="4473575"/>
          <p14:tracePt t="296115" x="7072313" y="4473575"/>
          <p14:tracePt t="296133" x="7116763" y="4473575"/>
          <p14:tracePt t="296149" x="7126288" y="4473575"/>
          <p14:tracePt t="296165" x="7135813" y="4473575"/>
          <p14:tracePt t="296182" x="7143750" y="4473575"/>
          <p14:tracePt t="296218" x="7153275" y="4473575"/>
          <p14:tracePt t="296471" x="7135813" y="4473575"/>
          <p14:tracePt t="296483" x="7126288" y="4465638"/>
          <p14:tracePt t="296495" x="7089775" y="4465638"/>
          <p14:tracePt t="296506" x="7054850" y="4465638"/>
          <p14:tracePt t="296518" x="6992938" y="4448175"/>
          <p14:tracePt t="296533" x="6938963" y="4438650"/>
          <p14:tracePt t="296549" x="6884988" y="4421188"/>
          <p14:tracePt t="296567" x="6804025" y="4421188"/>
          <p14:tracePt t="296584" x="6786563" y="4411663"/>
          <p14:tracePt t="296600" x="6759575" y="4411663"/>
          <p14:tracePt t="296617" x="6751638" y="4411663"/>
          <p14:tracePt t="296726" x="6778625" y="4411663"/>
          <p14:tracePt t="296738" x="6796088" y="4411663"/>
          <p14:tracePt t="296753" x="6850063" y="4394200"/>
          <p14:tracePt t="296767" x="6902450" y="4394200"/>
          <p14:tracePt t="296784" x="6956425" y="4394200"/>
          <p14:tracePt t="296800" x="7054850" y="4394200"/>
          <p14:tracePt t="296816" x="7072313" y="4394200"/>
          <p14:tracePt t="296835" x="7116763" y="4402138"/>
          <p14:tracePt t="296850" x="7135813" y="4402138"/>
          <p14:tracePt t="296867" x="7143750" y="4402138"/>
          <p14:tracePt t="296884" x="7153275" y="4402138"/>
          <p14:tracePt t="296901" x="7153275" y="4411663"/>
          <p14:tracePt t="296933" x="7161213" y="4411663"/>
          <p14:tracePt t="297800" x="7153275" y="4411663"/>
          <p14:tracePt t="297836" x="7143750" y="4411663"/>
          <p14:tracePt t="297848" x="7126288" y="4411663"/>
          <p14:tracePt t="297860" x="7108825" y="4421188"/>
          <p14:tracePt t="297872" x="7081838" y="4421188"/>
          <p14:tracePt t="297885" x="7054850" y="4448175"/>
          <p14:tracePt t="297900" x="7037388" y="4456113"/>
          <p14:tracePt t="297917" x="6992938" y="4483100"/>
          <p14:tracePt t="297935" x="6946900" y="4510088"/>
          <p14:tracePt t="297951" x="6938963" y="4519613"/>
          <p14:tracePt t="297969" x="6911975" y="4537075"/>
          <p14:tracePt t="297984" x="6902450" y="4554538"/>
          <p14:tracePt t="298000" x="6894513" y="4572000"/>
          <p14:tracePt t="298017" x="6884988" y="4591050"/>
          <p14:tracePt t="298034" x="6875463" y="4598988"/>
          <p14:tracePt t="298067" x="6867525" y="4616450"/>
          <p14:tracePt t="298091" x="6867525" y="4625975"/>
          <p14:tracePt t="298321" x="6884988" y="4635500"/>
          <p14:tracePt t="298333" x="6894513" y="4643438"/>
          <p14:tracePt t="298344" x="6921500" y="4652963"/>
          <p14:tracePt t="298356" x="6938963" y="4652963"/>
          <p14:tracePt t="298369" x="6956425" y="4670425"/>
          <p14:tracePt t="298384" x="6973888" y="4670425"/>
          <p14:tracePt t="298400" x="6983413" y="4679950"/>
          <p14:tracePt t="298416" x="7000875" y="4679950"/>
          <p14:tracePt t="298433" x="7018338" y="4679950"/>
          <p14:tracePt t="298466" x="7027863" y="4687888"/>
          <p14:tracePt t="298483" x="7037388" y="4687888"/>
          <p14:tracePt t="298516" x="7045325" y="4687888"/>
          <p14:tracePt t="298533" x="7054850" y="4687888"/>
          <p14:tracePt t="298549" x="7054850" y="4697413"/>
          <p14:tracePt t="298566" x="7072313" y="4697413"/>
          <p14:tracePt t="298599" x="7081838" y="4706938"/>
          <p14:tracePt t="298635" x="7099300" y="4706938"/>
          <p14:tracePt t="298658" x="7099300" y="4714875"/>
          <p14:tracePt t="299035" x="7089775" y="4714875"/>
          <p14:tracePt t="299047" x="7072313" y="4714875"/>
          <p14:tracePt t="299059" x="7045325" y="4714875"/>
          <p14:tracePt t="299071" x="7037388" y="4714875"/>
          <p14:tracePt t="299084" x="7037388" y="4706938"/>
          <p14:tracePt t="299101" x="7027863" y="4706938"/>
          <p14:tracePt t="299119" x="7018338" y="4697413"/>
          <p14:tracePt t="299155" x="7018338" y="4679950"/>
          <p14:tracePt t="299203" x="7018338" y="4670425"/>
          <p14:tracePt t="299251" x="7018338" y="4662488"/>
          <p14:tracePt t="299275" x="7018338" y="4652963"/>
          <p14:tracePt t="299298" x="7018338" y="4643438"/>
          <p14:tracePt t="299311" x="7018338" y="4635500"/>
          <p14:tracePt t="299335" x="7027863" y="4608513"/>
          <p14:tracePt t="299346" x="7037388" y="4598988"/>
          <p14:tracePt t="299358" x="7054850" y="4591050"/>
          <p14:tracePt t="299371" x="7064375" y="4581525"/>
          <p14:tracePt t="299384" x="7072313" y="4572000"/>
          <p14:tracePt t="299399" x="7081838" y="4564063"/>
          <p14:tracePt t="299416" x="7089775" y="4545013"/>
          <p14:tracePt t="299433" x="7108825" y="4537075"/>
          <p14:tracePt t="299449" x="7126288" y="4537075"/>
          <p14:tracePt t="299468" x="7153275" y="4527550"/>
          <p14:tracePt t="299483" x="7161213" y="4527550"/>
          <p14:tracePt t="299499" x="7170738" y="4527550"/>
          <p14:tracePt t="299516" x="7197725" y="4519613"/>
          <p14:tracePt t="299533" x="7207250" y="4519613"/>
          <p14:tracePt t="299551" x="7224713" y="4519613"/>
          <p14:tracePt t="299583" x="7232650" y="4519613"/>
          <p14:tracePt t="299599" x="7269163" y="4519613"/>
          <p14:tracePt t="299616" x="7286625" y="4519613"/>
          <p14:tracePt t="299634" x="7323138" y="4519613"/>
          <p14:tracePt t="299649" x="7340600" y="4519613"/>
          <p14:tracePt t="299666" x="7367588" y="4519613"/>
          <p14:tracePt t="299684" x="7402513" y="4519613"/>
          <p14:tracePt t="299699" x="7421563" y="4519613"/>
          <p14:tracePt t="299716" x="7429500" y="4527550"/>
          <p14:tracePt t="299733" x="7456488" y="4527550"/>
          <p14:tracePt t="299750" x="7466013" y="4527550"/>
          <p14:tracePt t="299766" x="7473950" y="4527550"/>
          <p14:tracePt t="299783" x="7483475" y="4527550"/>
          <p14:tracePt t="299799" x="7493000" y="4545013"/>
          <p14:tracePt t="299817" x="7500938" y="4545013"/>
          <p14:tracePt t="299841" x="7510463" y="4545013"/>
          <p14:tracePt t="299865" x="7527925" y="4545013"/>
          <p14:tracePt t="299902" x="7537450" y="4545013"/>
          <p14:tracePt t="299913" x="7537450" y="4554538"/>
          <p14:tracePt t="299926" x="7545388" y="4554538"/>
          <p14:tracePt t="299950" x="7554913" y="4554538"/>
          <p14:tracePt t="299973" x="7564438" y="4554538"/>
          <p14:tracePt t="299997" x="7572375" y="4564063"/>
          <p14:tracePt t="300021" x="7581900" y="4564063"/>
          <p14:tracePt t="300045" x="7589838" y="4572000"/>
          <p14:tracePt t="300070" x="7608888" y="4581525"/>
          <p14:tracePt t="300093" x="7616825" y="4591050"/>
          <p14:tracePt t="300117" x="7626350" y="4598988"/>
          <p14:tracePt t="300153" x="7635875" y="4616450"/>
          <p14:tracePt t="300177" x="7635875" y="4625975"/>
          <p14:tracePt t="300213" x="7643813" y="4635500"/>
          <p14:tracePt t="300247" x="7643813" y="4643438"/>
          <p14:tracePt t="300283" x="7643813" y="4652963"/>
          <p14:tracePt t="300295" x="7643813" y="4662488"/>
          <p14:tracePt t="300307" x="7643813" y="4670425"/>
          <p14:tracePt t="300330" x="7643813" y="4687888"/>
          <p14:tracePt t="300343" x="7643813" y="4697413"/>
          <p14:tracePt t="300368" x="7643813" y="4706938"/>
          <p14:tracePt t="300390" x="7643813" y="4714875"/>
          <p14:tracePt t="300414" x="7643813" y="4724400"/>
          <p14:tracePt t="300438" x="7635875" y="4733925"/>
          <p14:tracePt t="300450" x="7626350" y="4741863"/>
          <p14:tracePt t="300474" x="7616825" y="4741863"/>
          <p14:tracePt t="300486" x="7599363" y="4759325"/>
          <p14:tracePt t="300498" x="7589838" y="4759325"/>
          <p14:tracePt t="300509" x="7581900" y="4759325"/>
          <p14:tracePt t="300522" x="7572375" y="4768850"/>
          <p14:tracePt t="300535" x="7554913" y="4768850"/>
          <p14:tracePt t="300550" x="7527925" y="4778375"/>
          <p14:tracePt t="300566" x="7500938" y="4786313"/>
          <p14:tracePt t="300585" x="7466013" y="4805363"/>
          <p14:tracePt t="300602" x="7446963" y="4805363"/>
          <p14:tracePt t="300616" x="7439025" y="4805363"/>
          <p14:tracePt t="300633" x="7429500" y="4805363"/>
          <p14:tracePt t="300650" x="7412038" y="4813300"/>
          <p14:tracePt t="300666" x="7394575" y="4813300"/>
          <p14:tracePt t="300699" x="7375525" y="4813300"/>
          <p14:tracePt t="300716" x="7367588" y="4813300"/>
          <p14:tracePt t="300733" x="7358063" y="4813300"/>
          <p14:tracePt t="300749" x="7350125" y="4813300"/>
          <p14:tracePt t="300766" x="7340600" y="4813300"/>
          <p14:tracePt t="300783" x="7313613" y="4813300"/>
          <p14:tracePt t="300800" x="7304088" y="4813300"/>
          <p14:tracePt t="300816" x="7296150" y="4813300"/>
          <p14:tracePt t="300833" x="7286625" y="4813300"/>
          <p14:tracePt t="300850" x="7278688" y="4813300"/>
          <p14:tracePt t="300866" x="7242175" y="4813300"/>
          <p14:tracePt t="300883" x="7207250" y="4813300"/>
          <p14:tracePt t="300900" x="7188200" y="4813300"/>
          <p14:tracePt t="300917" x="7153275" y="4813300"/>
          <p14:tracePt t="300933" x="7143750" y="4813300"/>
          <p14:tracePt t="300951" x="7126288" y="4813300"/>
          <p14:tracePt t="300966" x="7116763" y="4813300"/>
          <p14:tracePt t="300983" x="7108825" y="4813300"/>
          <p14:tracePt t="301000" x="7089775" y="4813300"/>
          <p14:tracePt t="301016" x="7081838" y="4813300"/>
          <p14:tracePt t="301034" x="7072313" y="4813300"/>
          <p14:tracePt t="301050" x="7064375" y="4813300"/>
          <p14:tracePt t="301072" x="7054850" y="4813300"/>
          <p14:tracePt t="301096" x="7045325" y="4795838"/>
          <p14:tracePt t="301120" x="7037388" y="4795838"/>
          <p14:tracePt t="301156" x="7018338" y="4786313"/>
          <p14:tracePt t="301180" x="7010400" y="4786313"/>
          <p14:tracePt t="301193" x="7010400" y="4778375"/>
          <p14:tracePt t="301205" x="7000875" y="4778375"/>
          <p14:tracePt t="301232" x="7000875" y="4768850"/>
          <p14:tracePt t="301252" x="7000875" y="4759325"/>
          <p14:tracePt t="301264" x="6992938" y="4751388"/>
          <p14:tracePt t="301290" x="6992938" y="4741863"/>
          <p14:tracePt t="301302" x="6992938" y="4714875"/>
          <p14:tracePt t="301314" x="6983413" y="4706938"/>
          <p14:tracePt t="301325" x="6983413" y="4697413"/>
          <p14:tracePt t="301339" x="6983413" y="4687888"/>
          <p14:tracePt t="301351" x="6973888" y="4662488"/>
          <p14:tracePt t="301367" x="6973888" y="4652963"/>
          <p14:tracePt t="301383" x="6973888" y="4635500"/>
          <p14:tracePt t="301400" x="6973888" y="4608513"/>
          <p14:tracePt t="301417" x="6973888" y="4598988"/>
          <p14:tracePt t="301434" x="6973888" y="4581525"/>
          <p14:tracePt t="301450" x="6973888" y="4572000"/>
          <p14:tracePt t="301483" x="6973888" y="4564063"/>
          <p14:tracePt t="301506" x="6973888" y="4554538"/>
          <p14:tracePt t="301543" x="6983413" y="4537075"/>
          <p14:tracePt t="301555" x="6992938" y="4537075"/>
          <p14:tracePt t="301567" x="7018338" y="4527550"/>
          <p14:tracePt t="301579" x="7037388" y="4527550"/>
          <p14:tracePt t="301593" x="7072313" y="4519613"/>
          <p14:tracePt t="301604" x="7099300" y="4500563"/>
          <p14:tracePt t="301617" x="7135813" y="4500563"/>
          <p14:tracePt t="301633" x="7161213" y="4492625"/>
          <p14:tracePt t="301649" x="7188200" y="4492625"/>
          <p14:tracePt t="301667" x="7207250" y="4492625"/>
          <p14:tracePt t="301683" x="7259638" y="4483100"/>
          <p14:tracePt t="301699" x="7278688" y="4483100"/>
          <p14:tracePt t="301717" x="7340600" y="4483100"/>
          <p14:tracePt t="301733" x="7367588" y="4483100"/>
          <p14:tracePt t="301750" x="7385050" y="4483100"/>
          <p14:tracePt t="301766" x="7429500" y="4483100"/>
          <p14:tracePt t="301783" x="7446963" y="4483100"/>
          <p14:tracePt t="301800" x="7500938" y="4492625"/>
          <p14:tracePt t="301816" x="7510463" y="4492625"/>
          <p14:tracePt t="301833" x="7537450" y="4510088"/>
          <p14:tracePt t="301849" x="7564438" y="4510088"/>
          <p14:tracePt t="301866" x="7581900" y="4519613"/>
          <p14:tracePt t="301883" x="7599363" y="4519613"/>
          <p14:tracePt t="301899" x="7616825" y="4527550"/>
          <p14:tracePt t="301917" x="7626350" y="4527550"/>
          <p14:tracePt t="301936" x="7635875" y="4527550"/>
          <p14:tracePt t="301951" x="7653338" y="4527550"/>
          <p14:tracePt t="301967" x="7661275" y="4537075"/>
          <p14:tracePt t="301985" x="7680325" y="4537075"/>
          <p14:tracePt t="302001" x="7688263" y="4545013"/>
          <p14:tracePt t="302019" x="7697788" y="4545013"/>
          <p14:tracePt t="302034" x="7707313" y="4545013"/>
          <p14:tracePt t="302068" x="7724775" y="4554538"/>
          <p14:tracePt t="302103" x="7732713" y="4564063"/>
          <p14:tracePt t="302140" x="7742238" y="4581525"/>
          <p14:tracePt t="302176" x="7742238" y="4591050"/>
          <p14:tracePt t="302211" x="7742238" y="4598988"/>
          <p14:tracePt t="302234" x="7742238" y="4608513"/>
          <p14:tracePt t="302271" x="7742238" y="4616450"/>
          <p14:tracePt t="302307" x="7742238" y="4625975"/>
          <p14:tracePt t="302343" x="7742238" y="4635500"/>
          <p14:tracePt t="302367" x="7742238" y="4643438"/>
          <p14:tracePt t="302391" x="7742238" y="4662488"/>
          <p14:tracePt t="302417" x="7742238" y="4670425"/>
          <p14:tracePt t="302429" x="7724775" y="4687888"/>
          <p14:tracePt t="302441" x="7715250" y="4687888"/>
          <p14:tracePt t="302453" x="7715250" y="4697413"/>
          <p14:tracePt t="302468" x="7707313" y="4714875"/>
          <p14:tracePt t="302484" x="7697788" y="4724400"/>
          <p14:tracePt t="302503" x="7680325" y="4733925"/>
          <p14:tracePt t="302518" x="7653338" y="4741863"/>
          <p14:tracePt t="302534" x="7643813" y="4751388"/>
          <p14:tracePt t="302551" x="7626350" y="4759325"/>
          <p14:tracePt t="302566" x="7616825" y="4759325"/>
          <p14:tracePt t="302583" x="7608888" y="4759325"/>
          <p14:tracePt t="302599" x="7572375" y="4759325"/>
          <p14:tracePt t="302616" x="7564438" y="4768850"/>
          <p14:tracePt t="302633" x="7527925" y="4768850"/>
          <p14:tracePt t="302649" x="7510463" y="4768850"/>
          <p14:tracePt t="302666" x="7500938" y="4768850"/>
          <p14:tracePt t="302683" x="7483475" y="4768850"/>
          <p14:tracePt t="302699" x="7466013" y="4768850"/>
          <p14:tracePt t="302719" x="7446963" y="4768850"/>
          <p14:tracePt t="302735" x="7429500" y="4768850"/>
          <p14:tracePt t="302752" x="7421563" y="4768850"/>
          <p14:tracePt t="302768" x="7358063" y="4768850"/>
          <p14:tracePt t="302784" x="7340600" y="4768850"/>
          <p14:tracePt t="302802" x="7278688" y="4768850"/>
          <p14:tracePt t="302817" x="7251700" y="4768850"/>
          <p14:tracePt t="302834" x="7224713" y="4768850"/>
          <p14:tracePt t="302851" x="7170738" y="4768850"/>
          <p14:tracePt t="302867" x="7143750" y="4768850"/>
          <p14:tracePt t="302885" x="7126288" y="4768850"/>
          <p14:tracePt t="302901" x="7089775" y="4768850"/>
          <p14:tracePt t="302919" x="7081838" y="4768850"/>
          <p14:tracePt t="302936" x="7072313" y="4768850"/>
          <p14:tracePt t="302951" x="7064375" y="4768850"/>
          <p14:tracePt t="302968" x="7045325" y="4768850"/>
          <p14:tracePt t="302984" x="7027863" y="4768850"/>
          <p14:tracePt t="303000" x="7018338" y="4768850"/>
          <p14:tracePt t="303017" x="7010400" y="4768850"/>
          <p14:tracePt t="303034" x="7000875" y="4768850"/>
          <p14:tracePt t="303067" x="6992938" y="4768850"/>
          <p14:tracePt t="303084" x="6973888" y="4768850"/>
          <p14:tracePt t="303104" x="6973888" y="4759325"/>
          <p14:tracePt t="303140" x="6965950" y="4759325"/>
          <p14:tracePt t="303248" x="6965950" y="4751388"/>
          <p14:tracePt t="303284" x="6965950" y="4741863"/>
          <p14:tracePt t="303309" x="6956425" y="4714875"/>
          <p14:tracePt t="303322" x="6929438" y="4687888"/>
          <p14:tracePt t="303333" x="6894513" y="4652963"/>
          <p14:tracePt t="303345" x="6823075" y="4591050"/>
          <p14:tracePt t="303357" x="6759575" y="4500563"/>
          <p14:tracePt t="303370" x="6661150" y="4394200"/>
          <p14:tracePt t="303383" x="6581775" y="4322763"/>
          <p14:tracePt t="303400" x="6492875" y="4251325"/>
          <p14:tracePt t="303417" x="6411913" y="4187825"/>
          <p14:tracePt t="303433" x="6384925" y="4170363"/>
          <p14:tracePt t="303450" x="6367463" y="4162425"/>
          <p14:tracePt t="303466" x="6313488" y="4135438"/>
          <p14:tracePt t="303483" x="6286500" y="4125913"/>
          <p14:tracePt t="303500" x="6251575" y="4098925"/>
          <p14:tracePt t="303516" x="6188075" y="4071938"/>
          <p14:tracePt t="303533" x="6143625" y="4044950"/>
          <p14:tracePt t="303551" x="6081713" y="4019550"/>
          <p14:tracePt t="303568" x="6045200" y="4019550"/>
          <p14:tracePt t="303585" x="6010275" y="4010025"/>
          <p14:tracePt t="303601" x="5875338" y="3973513"/>
          <p14:tracePt t="303618" x="5778500" y="3965575"/>
          <p14:tracePt t="303636" x="5643563" y="3965575"/>
          <p14:tracePt t="303652" x="5589588" y="3965575"/>
          <p14:tracePt t="303668" x="5554663" y="3965575"/>
          <p14:tracePt t="303684" x="5492750" y="3965575"/>
          <p14:tracePt t="303701" x="5483225" y="3965575"/>
          <p14:tracePt t="303718" x="5465763" y="3965575"/>
          <p14:tracePt t="303734" x="5411788" y="3965575"/>
          <p14:tracePt t="303751" x="5402263" y="3965575"/>
          <p14:tracePt t="303769" x="5384800" y="3965575"/>
          <p14:tracePt t="303784" x="5375275" y="3965575"/>
          <p14:tracePt t="303818" x="5367338" y="3965575"/>
          <p14:tracePt t="303924" x="5375275" y="3965575"/>
          <p14:tracePt t="303949" x="5384800" y="3965575"/>
          <p14:tracePt t="303973" x="5394325" y="3965575"/>
          <p14:tracePt t="303998" x="5402263" y="3965575"/>
          <p14:tracePt t="304023" x="5421313" y="3965575"/>
          <p14:tracePt t="304046" x="5429250" y="3965575"/>
          <p14:tracePt t="304058" x="5438775" y="3965575"/>
          <p14:tracePt t="304071" x="5473700" y="3973513"/>
          <p14:tracePt t="304085" x="5510213" y="3992563"/>
          <p14:tracePt t="304101" x="5564188" y="4000500"/>
          <p14:tracePt t="304119" x="5741988" y="4037013"/>
          <p14:tracePt t="304134" x="5822950" y="4064000"/>
          <p14:tracePt t="304152" x="5902325" y="4098925"/>
          <p14:tracePt t="304168" x="6045200" y="4162425"/>
          <p14:tracePt t="304184" x="6108700" y="4187825"/>
          <p14:tracePt t="304203" x="6251575" y="4305300"/>
          <p14:tracePt t="304218" x="6313488" y="4367213"/>
          <p14:tracePt t="304235" x="6384925" y="4438650"/>
          <p14:tracePt t="304238" x="6465888" y="4500563"/>
          <p14:tracePt t="304252" x="6527800" y="4545013"/>
          <p14:tracePt t="304268" x="6616700" y="4616450"/>
          <p14:tracePt t="304284" x="6697663" y="4670425"/>
          <p14:tracePt t="304300" x="6867525" y="4768850"/>
          <p14:tracePt t="304317" x="6946900" y="4813300"/>
          <p14:tracePt t="304334" x="7135813" y="4884738"/>
          <p14:tracePt t="304350" x="7188200" y="4894263"/>
          <p14:tracePt t="304368" x="7224713" y="4911725"/>
          <p14:tracePt t="304385" x="7259638" y="4921250"/>
          <p14:tracePt t="304420" x="7269163" y="4921250"/>
          <p14:tracePt t="304517" x="7278688" y="4921250"/>
          <p14:tracePt t="304565" x="7286625" y="4921250"/>
          <p14:tracePt t="304577" x="7304088" y="4921250"/>
          <p14:tracePt t="304590" x="7323138" y="4921250"/>
          <p14:tracePt t="304602" x="7350125" y="4902200"/>
          <p14:tracePt t="304618" x="7375525" y="4894263"/>
          <p14:tracePt t="304635" x="7394575" y="4884738"/>
          <p14:tracePt t="304652" x="7429500" y="4867275"/>
          <p14:tracePt t="304668" x="7439025" y="4857750"/>
          <p14:tracePt t="304687" x="7466013" y="4857750"/>
          <p14:tracePt t="304701" x="7466013" y="4849813"/>
          <p14:tracePt t="304745" x="7466013" y="4840288"/>
          <p14:tracePt t="304757" x="7456488" y="4840288"/>
          <p14:tracePt t="304769" x="7446963" y="4830763"/>
          <p14:tracePt t="304784" x="7429500" y="4830763"/>
          <p14:tracePt t="304800" x="7385050" y="4813300"/>
          <p14:tracePt t="304818" x="7259638" y="4786313"/>
          <p14:tracePt t="304835" x="7188200" y="4786313"/>
          <p14:tracePt t="304854" x="7108825" y="4778375"/>
          <p14:tracePt t="304868" x="7099300" y="4778375"/>
          <p14:tracePt t="304884" x="7089775" y="4778375"/>
          <p14:tracePt t="304901" x="7081838" y="4778375"/>
          <p14:tracePt t="304974" x="7089775" y="4778375"/>
          <p14:tracePt t="304986" x="7099300" y="4778375"/>
          <p14:tracePt t="304998" x="7108825" y="4778375"/>
          <p14:tracePt t="305011" x="7116763" y="4778375"/>
          <p14:tracePt t="305023" x="7143750" y="4778375"/>
          <p14:tracePt t="305036" x="7197725" y="4778375"/>
          <p14:tracePt t="305051" x="7251700" y="4778375"/>
          <p14:tracePt t="305068" x="7323138" y="4778375"/>
          <p14:tracePt t="305085" x="7412038" y="4778375"/>
          <p14:tracePt t="305101" x="7456488" y="4778375"/>
          <p14:tracePt t="305120" x="7473950" y="4778375"/>
          <p14:tracePt t="305134" x="7483475" y="4778375"/>
          <p14:tracePt t="305152" x="7493000" y="4778375"/>
          <p14:tracePt t="305242" x="7483475" y="4778375"/>
          <p14:tracePt t="305253" x="7473950" y="4778375"/>
          <p14:tracePt t="305265" x="7466013" y="4778375"/>
          <p14:tracePt t="305278" x="7439025" y="4768850"/>
          <p14:tracePt t="305289" x="7385050" y="4768850"/>
          <p14:tracePt t="305303" x="7313613" y="4751388"/>
          <p14:tracePt t="305318" x="7188200" y="4733925"/>
          <p14:tracePt t="305335" x="7064375" y="4714875"/>
          <p14:tracePt t="305352" x="6867525" y="4679950"/>
          <p14:tracePt t="305368" x="6831013" y="4670425"/>
          <p14:tracePt t="305386" x="6769100" y="4643438"/>
          <p14:tracePt t="305402" x="6742113" y="4643438"/>
          <p14:tracePt t="305434" x="6732588" y="4643438"/>
          <p14:tracePt t="305518" x="6742113" y="4643438"/>
          <p14:tracePt t="305543" x="6751638" y="4643438"/>
          <p14:tracePt t="305556" x="6778625" y="4662488"/>
          <p14:tracePt t="305568" x="6796088" y="4670425"/>
          <p14:tracePt t="305579" x="6858000" y="4697413"/>
          <p14:tracePt t="305591" x="6911975" y="4724400"/>
          <p14:tracePt t="305604" x="6992938" y="4741863"/>
          <p14:tracePt t="305619" x="7054850" y="4768850"/>
          <p14:tracePt t="305634" x="7108825" y="4786313"/>
          <p14:tracePt t="305651" x="7170738" y="4813300"/>
          <p14:tracePt t="305667" x="7180263" y="4822825"/>
          <p14:tracePt t="305683" x="7188200" y="4822825"/>
          <p14:tracePt t="305700" x="7197725" y="4830763"/>
          <p14:tracePt t="305783" x="7188200" y="4830763"/>
          <p14:tracePt t="305796" x="7180263" y="4830763"/>
          <p14:tracePt t="305807" x="7170738" y="4830763"/>
          <p14:tracePt t="305820" x="7161213" y="4840288"/>
          <p14:tracePt t="305843" x="7153275" y="4840288"/>
          <p14:tracePt t="308024" x="7072313" y="4840288"/>
          <p14:tracePt t="308036" x="6902450" y="4876800"/>
          <p14:tracePt t="308048" x="6707188" y="4921250"/>
          <p14:tracePt t="308060" x="6518275" y="4938713"/>
          <p14:tracePt t="308085" x="5965825" y="4992688"/>
          <p14:tracePt t="308097" x="5732463" y="5010150"/>
          <p14:tracePt t="308109" x="5492750" y="5010150"/>
          <p14:tracePt t="308121" x="5259388" y="5010150"/>
          <p14:tracePt t="308136" x="5018088" y="5010150"/>
          <p14:tracePt t="308152" x="4803775" y="5000625"/>
          <p14:tracePt t="308171" x="4473575" y="4983163"/>
          <p14:tracePt t="308185" x="4375150" y="4983163"/>
          <p14:tracePt t="308202" x="4295775" y="4983163"/>
          <p14:tracePt t="308660" x="4197350" y="4992688"/>
          <p14:tracePt t="308673" x="4098925" y="4992688"/>
          <p14:tracePt t="308684" x="3956050" y="5010150"/>
          <p14:tracePt t="308696" x="3813175" y="5010150"/>
          <p14:tracePt t="308708" x="3670300" y="5027613"/>
          <p14:tracePt t="308721" x="3544888" y="5027613"/>
          <p14:tracePt t="308735" x="3429000" y="5027613"/>
          <p14:tracePt t="308751" x="3303588" y="5027613"/>
          <p14:tracePt t="308770" x="3089275" y="5019675"/>
          <p14:tracePt t="308785" x="2990850" y="5000625"/>
          <p14:tracePt t="308801" x="2911475" y="4983163"/>
          <p14:tracePt t="308819" x="2776538" y="4956175"/>
          <p14:tracePt t="309261" x="2679700" y="4956175"/>
          <p14:tracePt t="309273" x="2581275" y="4956175"/>
          <p14:tracePt t="309286" x="2509838" y="4956175"/>
          <p14:tracePt t="309297" x="2411413" y="4956175"/>
          <p14:tracePt t="309308" x="2357438" y="4956175"/>
          <p14:tracePt t="309320" x="2303463" y="4956175"/>
          <p14:tracePt t="309334" x="2251075" y="4956175"/>
          <p14:tracePt t="309352" x="2197100" y="4938713"/>
          <p14:tracePt t="309368" x="2089150" y="4938713"/>
          <p14:tracePt t="309384" x="2054225" y="4938713"/>
          <p14:tracePt t="309404" x="1965325" y="4938713"/>
          <p14:tracePt t="309419" x="1919288" y="4938713"/>
          <p14:tracePt t="309435" x="1884363" y="4938713"/>
          <p14:tracePt t="309453" x="1839913" y="4938713"/>
          <p14:tracePt t="309468" x="1830388" y="4938713"/>
          <p14:tracePt t="309485" x="1822450" y="4938713"/>
          <p14:tracePt t="309518" x="1812925" y="4938713"/>
          <p14:tracePt t="309540" x="1785938" y="4938713"/>
          <p14:tracePt t="309554" x="1768475" y="4938713"/>
          <p14:tracePt t="309568" x="1741488" y="4938713"/>
          <p14:tracePt t="309585" x="1731963" y="4938713"/>
          <p14:tracePt t="309601" x="1714500" y="4938713"/>
          <p14:tracePt t="309635" x="1697038" y="4938713"/>
          <p14:tracePt t="309659" x="1679575" y="4938713"/>
          <p14:tracePt t="309671" x="1670050" y="4938713"/>
          <p14:tracePt t="309686" x="1643063" y="4938713"/>
          <p14:tracePt t="309708" x="1633538" y="4938713"/>
          <p14:tracePt t="309732" x="1625600" y="4938713"/>
          <p14:tracePt t="309791" x="1625600" y="4948238"/>
          <p14:tracePt t="310249" x="1625600" y="4956175"/>
          <p14:tracePt t="310807" x="1616075" y="4956175"/>
          <p14:tracePt t="310831" x="1608138" y="4956175"/>
          <p14:tracePt t="310856" x="1598613" y="4956175"/>
          <p14:tracePt t="310867" x="1589088" y="4956175"/>
          <p14:tracePt t="310890" x="1581150" y="4956175"/>
          <p14:tracePt t="310915" x="1562100" y="4956175"/>
          <p14:tracePt t="310940" x="1554163" y="4956175"/>
          <p14:tracePt t="310953" x="1554163" y="4965700"/>
          <p14:tracePt t="310965" x="1544638" y="4965700"/>
          <p14:tracePt t="310977" x="1536700" y="4973638"/>
          <p14:tracePt t="310988" x="1527175" y="4983163"/>
          <p14:tracePt t="311002" x="1500188" y="4983163"/>
          <p14:tracePt t="311018" x="1490663" y="4992688"/>
          <p14:tracePt t="311034" x="1482725" y="5000625"/>
          <p14:tracePt t="311050" x="1465263" y="5010150"/>
          <p14:tracePt t="311084" x="1455738" y="5010150"/>
          <p14:tracePt t="311101" x="1455738" y="5027613"/>
          <p14:tracePt t="311124" x="1446213" y="5027613"/>
          <p14:tracePt t="311173" x="1446213" y="5037138"/>
          <p14:tracePt t="311220" x="1446213" y="5045075"/>
          <p14:tracePt t="311271" x="1446213" y="5054600"/>
          <p14:tracePt t="311319" x="1446213" y="5064125"/>
          <p14:tracePt t="311332" x="1455738" y="5064125"/>
          <p14:tracePt t="311392" x="1465263" y="5072063"/>
          <p14:tracePt t="311428" x="1473200" y="5072063"/>
          <p14:tracePt t="311451" x="1473200" y="5081588"/>
          <p14:tracePt t="311474" x="1482725" y="5099050"/>
          <p14:tracePt t="311501" x="1490663" y="5108575"/>
          <p14:tracePt t="311525" x="1490663" y="5116513"/>
          <p14:tracePt t="311549" x="1509713" y="5116513"/>
          <p14:tracePt t="311561" x="1509713" y="5126038"/>
          <p14:tracePt t="311598" x="1517650" y="5135563"/>
          <p14:tracePt t="311633" x="1527175" y="5143500"/>
          <p14:tracePt t="311657" x="1536700" y="5143500"/>
          <p14:tracePt t="311670" x="1536700" y="5153025"/>
          <p14:tracePt t="311681" x="1554163" y="5170488"/>
          <p14:tracePt t="311693" x="1571625" y="5180013"/>
          <p14:tracePt t="311705" x="1589088" y="5197475"/>
          <p14:tracePt t="311719" x="1616075" y="5214938"/>
          <p14:tracePt t="311736" x="1625600" y="5214938"/>
          <p14:tracePt t="311754" x="1660525" y="5233988"/>
          <p14:tracePt t="311769" x="1679575" y="5233988"/>
          <p14:tracePt t="311785" x="1687513" y="5241925"/>
          <p14:tracePt t="311802" x="1714500" y="5251450"/>
          <p14:tracePt t="311819" x="1731963" y="5251450"/>
          <p14:tracePt t="311837" x="1776413" y="5251450"/>
          <p14:tracePt t="311853" x="1803400" y="5268913"/>
          <p14:tracePt t="311868" x="1812925" y="5268913"/>
          <p14:tracePt t="311885" x="1839913" y="5268913"/>
          <p14:tracePt t="311901" x="1857375" y="5268913"/>
          <p14:tracePt t="311919" x="1874838" y="5268913"/>
          <p14:tracePt t="311935" x="1911350" y="5268913"/>
          <p14:tracePt t="311952" x="1928813" y="5268913"/>
          <p14:tracePt t="311968" x="1955800" y="5268913"/>
          <p14:tracePt t="311985" x="1982788" y="5268913"/>
          <p14:tracePt t="312001" x="2000250" y="5268913"/>
          <p14:tracePt t="312019" x="2027238" y="5268913"/>
          <p14:tracePt t="312034" x="2036763" y="5268913"/>
          <p14:tracePt t="312051" x="2062163" y="5268913"/>
          <p14:tracePt t="312068" x="2108200" y="5259388"/>
          <p14:tracePt t="312084" x="2116138" y="5259388"/>
          <p14:tracePt t="312101" x="2143125" y="5251450"/>
          <p14:tracePt t="312117" x="2170113" y="5251450"/>
          <p14:tracePt t="312134" x="2197100" y="5251450"/>
          <p14:tracePt t="312152" x="2224088" y="5251450"/>
          <p14:tracePt t="312167" x="2232025" y="5241925"/>
          <p14:tracePt t="312184" x="2259013" y="5241925"/>
          <p14:tracePt t="312201" x="2276475" y="5241925"/>
          <p14:tracePt t="312217" x="2286000" y="5241925"/>
          <p14:tracePt t="312234" x="2295525" y="5241925"/>
          <p14:tracePt t="312236" x="2312988" y="5241925"/>
          <p14:tracePt t="312251" x="2322513" y="5241925"/>
          <p14:tracePt t="312267" x="2339975" y="5241925"/>
          <p14:tracePt t="312284" x="2384425" y="5241925"/>
          <p14:tracePt t="312301" x="2411413" y="5241925"/>
          <p14:tracePt t="312317" x="2428875" y="5241925"/>
          <p14:tracePt t="312334" x="2473325" y="5241925"/>
          <p14:tracePt t="312351" x="2490788" y="5241925"/>
          <p14:tracePt t="312368" x="2517775" y="5241925"/>
          <p14:tracePt t="312386" x="2527300" y="5241925"/>
          <p14:tracePt t="312404" x="2554288" y="5241925"/>
          <p14:tracePt t="312419" x="2562225" y="5241925"/>
          <p14:tracePt t="312436" x="2571750" y="5241925"/>
          <p14:tracePt t="312453" x="2581275" y="5241925"/>
          <p14:tracePt t="312468" x="2598738" y="5241925"/>
          <p14:tracePt t="312485" x="2625725" y="5241925"/>
          <p14:tracePt t="312502" x="2643188" y="5241925"/>
          <p14:tracePt t="312518" x="2652713" y="5241925"/>
          <p14:tracePt t="312536" x="2670175" y="5241925"/>
          <p14:tracePt t="312552" x="2724150" y="5241925"/>
          <p14:tracePt t="312569" x="2741613" y="5241925"/>
          <p14:tracePt t="312586" x="2759075" y="5241925"/>
          <p14:tracePt t="312601" x="2786063" y="5241925"/>
          <p14:tracePt t="312618" x="2795588" y="5241925"/>
          <p14:tracePt t="312634" x="2813050" y="5241925"/>
          <p14:tracePt t="312651" x="2822575" y="5241925"/>
          <p14:tracePt t="312669" x="2847975" y="5241925"/>
          <p14:tracePt t="312684" x="2867025" y="5241925"/>
          <p14:tracePt t="312701" x="2874963" y="5241925"/>
          <p14:tracePt t="312719" x="2894013" y="5241925"/>
          <p14:tracePt t="312736" x="2911475" y="5233988"/>
          <p14:tracePt t="312754" x="2928938" y="5233988"/>
          <p14:tracePt t="312769" x="2938463" y="5233988"/>
          <p14:tracePt t="312786" x="2946400" y="5233988"/>
          <p14:tracePt t="312804" x="2955925" y="5224463"/>
          <p14:tracePt t="312819" x="2982913" y="5224463"/>
          <p14:tracePt t="312852" x="3000375" y="5214938"/>
          <p14:tracePt t="312868" x="3009900" y="5214938"/>
          <p14:tracePt t="312886" x="3027363" y="5214938"/>
          <p14:tracePt t="312919" x="3044825" y="5214938"/>
          <p14:tracePt t="312936" x="3062288" y="5197475"/>
          <p14:tracePt t="312971" x="3081338" y="5197475"/>
          <p14:tracePt t="313002" x="3089275" y="5187950"/>
          <p14:tracePt t="313019" x="3098800" y="5187950"/>
          <p14:tracePt t="313042" x="3116263" y="5187950"/>
          <p14:tracePt t="313054" x="3125788" y="5180013"/>
          <p14:tracePt t="313068" x="3133725" y="5180013"/>
          <p14:tracePt t="313084" x="3133725" y="5170488"/>
          <p14:tracePt t="313101" x="3143250" y="5170488"/>
          <p14:tracePt t="313118" x="3143250" y="5162550"/>
          <p14:tracePt t="313134" x="3152775" y="5162550"/>
          <p14:tracePt t="313151" x="3152775" y="5153025"/>
          <p14:tracePt t="313168" x="3160713" y="5153025"/>
          <p14:tracePt t="313188" x="3160713" y="5143500"/>
          <p14:tracePt t="313201" x="3170238" y="5143500"/>
          <p14:tracePt t="313225" x="3170238" y="5126038"/>
          <p14:tracePt t="313249" x="3170238" y="5116513"/>
          <p14:tracePt t="313274" x="3170238" y="5108575"/>
          <p14:tracePt t="313298" x="3170238" y="5099050"/>
          <p14:tracePt t="313321" x="3170238" y="5091113"/>
          <p14:tracePt t="313345" x="3170238" y="5081588"/>
          <p14:tracePt t="313357" x="3170238" y="5072063"/>
          <p14:tracePt t="313369" x="3170238" y="5064125"/>
          <p14:tracePt t="313382" x="3170238" y="5045075"/>
          <p14:tracePt t="313406" x="3170238" y="5037138"/>
          <p14:tracePt t="313429" x="3170238" y="5027613"/>
          <p14:tracePt t="313441" x="3160713" y="5019675"/>
          <p14:tracePt t="313480" x="3152775" y="5010150"/>
          <p14:tracePt t="313503" x="3143250" y="5000625"/>
          <p14:tracePt t="313528" x="3133725" y="4992688"/>
          <p14:tracePt t="313552" x="3125788" y="4973638"/>
          <p14:tracePt t="313564" x="3108325" y="4973638"/>
          <p14:tracePt t="313587" x="3098800" y="4965700"/>
          <p14:tracePt t="313611" x="3089275" y="4965700"/>
          <p14:tracePt t="313623" x="3081338" y="4965700"/>
          <p14:tracePt t="313635" x="3071813" y="4965700"/>
          <p14:tracePt t="313648" x="3044825" y="4956175"/>
          <p14:tracePt t="313659" x="3009900" y="4956175"/>
          <p14:tracePt t="313672" x="2982913" y="4956175"/>
          <p14:tracePt t="313685" x="2965450" y="4956175"/>
          <p14:tracePt t="313701" x="2938463" y="4948238"/>
          <p14:tracePt t="313717" x="2919413" y="4948238"/>
          <p14:tracePt t="313734" x="2884488" y="4948238"/>
          <p14:tracePt t="313751" x="2874963" y="4948238"/>
          <p14:tracePt t="313767" x="2867025" y="4948238"/>
          <p14:tracePt t="313784" x="2847975" y="4948238"/>
          <p14:tracePt t="313801" x="2830513" y="4948238"/>
          <p14:tracePt t="313819" x="2822575" y="4948238"/>
          <p14:tracePt t="313854" x="2803525" y="4948238"/>
          <p14:tracePt t="313869" x="2795588" y="4948238"/>
          <p14:tracePt t="313886" x="2786063" y="4948238"/>
          <p14:tracePt t="313903" x="2741613" y="4948238"/>
          <p14:tracePt t="313919" x="2697163" y="4948238"/>
          <p14:tracePt t="313938" x="2652713" y="4948238"/>
          <p14:tracePt t="313952" x="2643188" y="4938713"/>
          <p14:tracePt t="313969" x="2633663" y="4938713"/>
          <p14:tracePt t="313986" x="2608263" y="4938713"/>
          <p14:tracePt t="314003" x="2581275" y="4921250"/>
          <p14:tracePt t="314019" x="2571750" y="4921250"/>
          <p14:tracePt t="314036" x="2509838" y="4911725"/>
          <p14:tracePt t="314053" x="2482850" y="4902200"/>
          <p14:tracePt t="314070" x="2438400" y="4884738"/>
          <p14:tracePt t="314085" x="2419350" y="4884738"/>
          <p14:tracePt t="314101" x="2393950" y="4876800"/>
          <p14:tracePt t="314118" x="2330450" y="4876800"/>
          <p14:tracePt t="314135" x="2295525" y="4857750"/>
          <p14:tracePt t="314152" x="2232025" y="4849813"/>
          <p14:tracePt t="314168" x="2205038" y="4849813"/>
          <p14:tracePt t="314184" x="2170113" y="4840288"/>
          <p14:tracePt t="314201" x="2125663" y="4840288"/>
          <p14:tracePt t="314219" x="2108200" y="4822825"/>
          <p14:tracePt t="314237" x="2062163" y="4822825"/>
          <p14:tracePt t="314253" x="2044700" y="4813300"/>
          <p14:tracePt t="314269" x="2017713" y="4813300"/>
          <p14:tracePt t="314288" x="1982788" y="4813300"/>
          <p14:tracePt t="314302" x="1965325" y="4805363"/>
          <p14:tracePt t="314319" x="1938338" y="4805363"/>
          <p14:tracePt t="314336" x="1911350" y="4805363"/>
          <p14:tracePt t="314353" x="1901825" y="4805363"/>
          <p14:tracePt t="314370" x="1874838" y="4805363"/>
          <p14:tracePt t="314386" x="1866900" y="4805363"/>
          <p14:tracePt t="314402" x="1857375" y="4805363"/>
          <p14:tracePt t="314420" x="1847850" y="4805363"/>
          <p14:tracePt t="314452" x="1839913" y="4805363"/>
          <p14:tracePt t="314471" x="1830388" y="4805363"/>
          <p14:tracePt t="314486" x="1822450" y="4805363"/>
          <p14:tracePt t="314506" x="1795463" y="4805363"/>
          <p14:tracePt t="314520" x="1785938" y="4805363"/>
          <p14:tracePt t="314535" x="1768475" y="4805363"/>
          <p14:tracePt t="314553" x="1714500" y="4805363"/>
          <p14:tracePt t="314568" x="1704975" y="4805363"/>
          <p14:tracePt t="314584" x="1687513" y="4805363"/>
          <p14:tracePt t="314601" x="1670050" y="4805363"/>
          <p14:tracePt t="314618" x="1660525" y="4805363"/>
          <p14:tracePt t="314634" x="1643063" y="4805363"/>
          <p14:tracePt t="314651" x="1616075" y="4805363"/>
          <p14:tracePt t="314669" x="1589088" y="4805363"/>
          <p14:tracePt t="314686" x="1562100" y="4813300"/>
          <p14:tracePt t="314703" x="1554163" y="4813300"/>
          <p14:tracePt t="314721" x="1527175" y="4813300"/>
          <p14:tracePt t="314736" x="1527175" y="4822825"/>
          <p14:tracePt t="314752" x="1517650" y="4822825"/>
          <p14:tracePt t="314771" x="1509713" y="4822825"/>
          <p14:tracePt t="314786" x="1509713" y="4840288"/>
          <p14:tracePt t="314802" x="1500188" y="4840288"/>
          <p14:tracePt t="314821" x="1500188" y="4849813"/>
          <p14:tracePt t="314836" x="1490663" y="4849813"/>
          <p14:tracePt t="314856" x="1490663" y="4857750"/>
          <p14:tracePt t="314869" x="1482725" y="4857750"/>
          <p14:tracePt t="314885" x="1482725" y="4867275"/>
          <p14:tracePt t="314905" x="1465263" y="4876800"/>
          <p14:tracePt t="314940" x="1465263" y="4884738"/>
          <p14:tracePt t="314963" x="1455738" y="4894263"/>
          <p14:tracePt t="314999" x="1455738" y="4911725"/>
          <p14:tracePt t="315035" x="1455738" y="4921250"/>
          <p14:tracePt t="315071" x="1455738" y="4929188"/>
          <p14:tracePt t="315108" x="1455738" y="4938713"/>
          <p14:tracePt t="315143" x="1455738" y="4948238"/>
          <p14:tracePt t="315178" x="1455738" y="4956175"/>
          <p14:tracePt t="315214" x="1455738" y="4965700"/>
          <p14:tracePt t="315250" x="1455738" y="4973638"/>
          <p14:tracePt t="315287" x="1455738" y="4992688"/>
          <p14:tracePt t="315336" x="1473200" y="4992688"/>
          <p14:tracePt t="315348" x="1473200" y="5000625"/>
          <p14:tracePt t="315409" x="1482725" y="5000625"/>
          <p14:tracePt t="315484" x="1490663" y="5000625"/>
          <p14:tracePt t="315639" x="1500188" y="5000625"/>
          <p14:tracePt t="315651" x="1500188" y="5010150"/>
          <p14:tracePt t="315710" x="1500188" y="5019675"/>
          <p14:tracePt t="315722" x="1509713" y="5019675"/>
          <p14:tracePt t="315746" x="1509713" y="5027613"/>
          <p14:tracePt t="315783" x="1509713" y="5037138"/>
          <p14:tracePt t="315795" x="1517650" y="5037138"/>
          <p14:tracePt t="315818" x="1517650" y="5045075"/>
          <p14:tracePt t="315830" x="1527175" y="5064125"/>
          <p14:tracePt t="315842" x="1544638" y="5072063"/>
          <p14:tracePt t="315856" x="1544638" y="5081588"/>
          <p14:tracePt t="315869" x="1554163" y="5081588"/>
          <p14:tracePt t="315886" x="1562100" y="5091113"/>
          <p14:tracePt t="315906" x="1571625" y="5091113"/>
          <p14:tracePt t="315928" x="1571625" y="5099050"/>
          <p14:tracePt t="315940" x="1581150" y="5099050"/>
          <p14:tracePt t="315953" x="1589088" y="5108575"/>
          <p14:tracePt t="315969" x="1598613" y="5116513"/>
          <p14:tracePt t="315986" x="1608138" y="5135563"/>
          <p14:tracePt t="316003" x="1643063" y="5143500"/>
          <p14:tracePt t="316019" x="1670050" y="5153025"/>
          <p14:tracePt t="316036" x="1714500" y="5180013"/>
          <p14:tracePt t="316052" x="1741488" y="5187950"/>
          <p14:tracePt t="316068" x="1751013" y="5197475"/>
          <p14:tracePt t="316084" x="1776413" y="5207000"/>
          <p14:tracePt t="316101" x="1803400" y="5207000"/>
          <p14:tracePt t="316119" x="1822450" y="5214938"/>
          <p14:tracePt t="316135" x="1830388" y="5214938"/>
          <p14:tracePt t="316152" x="1857375" y="5214938"/>
          <p14:tracePt t="316170" x="1919288" y="5214938"/>
          <p14:tracePt t="316186" x="1955800" y="5214938"/>
          <p14:tracePt t="316203" x="2017713" y="5233988"/>
          <p14:tracePt t="316218" x="2054225" y="5233988"/>
          <p14:tracePt t="316235" x="2081213" y="5233988"/>
          <p14:tracePt t="316252" x="2133600" y="5233988"/>
          <p14:tracePt t="316268" x="2179638" y="5233988"/>
          <p14:tracePt t="316285" x="2214563" y="5233988"/>
          <p14:tracePt t="316302" x="2286000" y="5233988"/>
          <p14:tracePt t="316318" x="2330450" y="5233988"/>
          <p14:tracePt t="316337" x="2401888" y="5233988"/>
          <p14:tracePt t="316353" x="2446338" y="5241925"/>
          <p14:tracePt t="316368" x="2482850" y="5241925"/>
          <p14:tracePt t="316385" x="2544763" y="5241925"/>
          <p14:tracePt t="316401" x="2581275" y="5241925"/>
          <p14:tracePt t="316419" x="2608263" y="5241925"/>
          <p14:tracePt t="316435" x="2652713" y="5241925"/>
          <p14:tracePt t="316452" x="2670175" y="5241925"/>
          <p14:tracePt t="316469" x="2697163" y="5241925"/>
          <p14:tracePt t="316486" x="2741613" y="5241925"/>
          <p14:tracePt t="316503" x="2768600" y="5241925"/>
          <p14:tracePt t="316521" x="2795588" y="5241925"/>
          <p14:tracePt t="316536" x="2822575" y="5241925"/>
          <p14:tracePt t="316553" x="2840038" y="5241925"/>
          <p14:tracePt t="316570" x="2874963" y="5233988"/>
          <p14:tracePt t="316586" x="2901950" y="5224463"/>
          <p14:tracePt t="316602" x="2911475" y="5224463"/>
          <p14:tracePt t="316619" x="2955925" y="5207000"/>
          <p14:tracePt t="316636" x="2965450" y="5197475"/>
          <p14:tracePt t="316653" x="2973388" y="5197475"/>
          <p14:tracePt t="316669" x="3009900" y="5187950"/>
          <p14:tracePt t="316685" x="3017838" y="5180013"/>
          <p14:tracePt t="316703" x="3036888" y="5170488"/>
          <p14:tracePt t="316718" x="3044825" y="5170488"/>
          <p14:tracePt t="316735" x="3054350" y="5170488"/>
          <p14:tracePt t="316737" x="3054350" y="5162550"/>
          <p14:tracePt t="316752" x="3062288" y="5162550"/>
          <p14:tracePt t="316768" x="3081338" y="5162550"/>
          <p14:tracePt t="316785" x="3081338" y="5153025"/>
          <p14:tracePt t="316802" x="3089275" y="5153025"/>
          <p14:tracePt t="316818" x="3089275" y="5135563"/>
          <p14:tracePt t="316846" x="3098800" y="5126038"/>
          <p14:tracePt t="316883" x="3098800" y="5116513"/>
          <p14:tracePt t="316896" x="3098800" y="5108575"/>
          <p14:tracePt t="316920" x="3098800" y="5099050"/>
          <p14:tracePt t="316944" x="3098800" y="5091113"/>
          <p14:tracePt t="316968" x="3098800" y="5081588"/>
          <p14:tracePt t="316992" x="3098800" y="5064125"/>
          <p14:tracePt t="317016" x="3098800" y="5054600"/>
          <p14:tracePt t="317029" x="3089275" y="5054600"/>
          <p14:tracePt t="317041" x="3071813" y="5045075"/>
          <p14:tracePt t="317054" x="3054350" y="5037138"/>
          <p14:tracePt t="317069" x="3044825" y="5027613"/>
          <p14:tracePt t="317086" x="3009900" y="5010150"/>
          <p14:tracePt t="317103" x="2946400" y="4973638"/>
          <p14:tracePt t="317119" x="2901950" y="4948238"/>
          <p14:tracePt t="317138" x="2813050" y="4921250"/>
          <p14:tracePt t="317153" x="2768600" y="4894263"/>
          <p14:tracePt t="317170" x="2714625" y="4884738"/>
          <p14:tracePt t="317187" x="2581275" y="4830763"/>
          <p14:tracePt t="317203" x="2536825" y="4822825"/>
          <p14:tracePt t="317219" x="2465388" y="4805363"/>
          <p14:tracePt t="317235" x="2330450" y="4778375"/>
          <p14:tracePt t="317252" x="2276475" y="4768850"/>
          <p14:tracePt t="317268" x="2205038" y="4768850"/>
          <p14:tracePt t="317285" x="2179638" y="4768850"/>
          <p14:tracePt t="317301" x="2143125" y="4768850"/>
          <p14:tracePt t="317318" x="2081213" y="4768850"/>
          <p14:tracePt t="317336" x="2044700" y="4768850"/>
          <p14:tracePt t="317354" x="2000250" y="4768850"/>
          <p14:tracePt t="317369" x="1946275" y="4768850"/>
          <p14:tracePt t="317385" x="1901825" y="4768850"/>
          <p14:tracePt t="317402" x="1866900" y="4768850"/>
          <p14:tracePt t="317418" x="1803400" y="4768850"/>
          <p14:tracePt t="317435" x="1768475" y="4778375"/>
          <p14:tracePt t="317452" x="1741488" y="4778375"/>
          <p14:tracePt t="317468" x="1697038" y="4795838"/>
          <p14:tracePt t="317485" x="1687513" y="4805363"/>
          <p14:tracePt t="317502" x="1660525" y="4805363"/>
          <p14:tracePt t="317518" x="1643063" y="4813300"/>
          <p14:tracePt t="317535" x="1633538" y="4822825"/>
          <p14:tracePt t="317552" x="1616075" y="4840288"/>
          <p14:tracePt t="317568" x="1589088" y="4857750"/>
          <p14:tracePt t="317585" x="1562100" y="4867275"/>
          <p14:tracePt t="317602" x="1527175" y="4902200"/>
          <p14:tracePt t="317618" x="1517650" y="4902200"/>
          <p14:tracePt t="317635" x="1500188" y="4911725"/>
          <p14:tracePt t="317652" x="1500188" y="4921250"/>
          <p14:tracePt t="317672" x="1490663" y="4938713"/>
          <p14:tracePt t="317702" x="1482725" y="4948238"/>
          <p14:tracePt t="317719" x="1482725" y="4956175"/>
          <p14:tracePt t="317735" x="1465263" y="4965700"/>
          <p14:tracePt t="317754" x="1465263" y="4973638"/>
          <p14:tracePt t="317778" x="1465263" y="4983163"/>
          <p14:tracePt t="317815" x="1465263" y="4992688"/>
          <p14:tracePt t="317850" x="1455738" y="4992688"/>
          <p14:tracePt t="317873" x="1455738" y="5010150"/>
          <p14:tracePt t="317910" x="1455738" y="5019675"/>
          <p14:tracePt t="317923" x="1446213" y="5019675"/>
          <p14:tracePt t="317947" x="1446213" y="5027613"/>
          <p14:tracePt t="317983" x="1438275" y="5037138"/>
          <p14:tracePt t="317995" x="1438275" y="5045075"/>
          <p14:tracePt t="318019" x="1438275" y="5054600"/>
          <p14:tracePt t="318031" x="1428750" y="5054600"/>
          <p14:tracePt t="318042" x="1428750" y="5064125"/>
          <p14:tracePt t="318066" x="1428750" y="5072063"/>
          <p14:tracePt t="318078" x="1428750" y="5091113"/>
          <p14:tracePt t="318102" x="1419225" y="5099050"/>
          <p14:tracePt t="318114" x="1419225" y="5108575"/>
          <p14:tracePt t="318125" x="1419225" y="5116513"/>
          <p14:tracePt t="318149" x="1419225" y="5126038"/>
          <p14:tracePt t="318174" x="1419225" y="5135563"/>
          <p14:tracePt t="318197" x="1419225" y="5143500"/>
          <p14:tracePt t="318209" x="1419225" y="5162550"/>
          <p14:tracePt t="318221" x="1419225" y="5170488"/>
          <p14:tracePt t="318236" x="1419225" y="5180013"/>
          <p14:tracePt t="318253" x="1419225" y="5197475"/>
          <p14:tracePt t="318269" x="1419225" y="5224463"/>
          <p14:tracePt t="318286" x="1419225" y="5241925"/>
          <p14:tracePt t="318305" x="1419225" y="5259388"/>
          <p14:tracePt t="318320" x="1419225" y="5268913"/>
          <p14:tracePt t="318337" x="1419225" y="5295900"/>
          <p14:tracePt t="318354" x="1419225" y="5322888"/>
          <p14:tracePt t="318370" x="1419225" y="5349875"/>
          <p14:tracePt t="318385" x="1419225" y="5357813"/>
          <p14:tracePt t="318403" x="1419225" y="5376863"/>
          <p14:tracePt t="318435" x="1419225" y="5384800"/>
          <p14:tracePt t="318451" x="1419225" y="5402263"/>
          <p14:tracePt t="319463" x="1428750" y="5402263"/>
          <p14:tracePt t="319560" x="1438275" y="5402263"/>
          <p14:tracePt t="319667" x="1446213" y="5402263"/>
          <p14:tracePt t="319729" x="1455738" y="5402263"/>
          <p14:tracePt t="319753" x="1473200" y="5402263"/>
          <p14:tracePt t="319788" x="1482725" y="5402263"/>
          <p14:tracePt t="319812" x="1482725" y="5411788"/>
          <p14:tracePt t="319825" x="1490663" y="5411788"/>
          <p14:tracePt t="319860" x="1500188" y="5411788"/>
          <p14:tracePt t="319897" x="1509713" y="5411788"/>
          <p14:tracePt t="319933" x="1517650" y="5411788"/>
          <p14:tracePt t="319969" x="1527175" y="5411788"/>
          <p14:tracePt t="320018" x="1536700" y="5411788"/>
          <p14:tracePt t="320065" x="1554163" y="5411788"/>
          <p14:tracePt t="320125" x="1562100" y="5411788"/>
          <p14:tracePt t="320185" x="1571625" y="5411788"/>
          <p14:tracePt t="320245" x="1581150" y="5411788"/>
          <p14:tracePt t="320282" x="1589088" y="5421313"/>
          <p14:tracePt t="320318" x="1598613" y="5421313"/>
          <p14:tracePt t="320341" x="1608138" y="5421313"/>
          <p14:tracePt t="320366" x="1625600" y="5421313"/>
          <p14:tracePt t="320390" x="1633538" y="5429250"/>
          <p14:tracePt t="320403" x="1643063" y="5429250"/>
          <p14:tracePt t="320427" x="1652588" y="5429250"/>
          <p14:tracePt t="320439" x="1660525" y="5429250"/>
          <p14:tracePt t="320451" x="1670050" y="5429250"/>
          <p14:tracePt t="320463" x="1679575" y="5429250"/>
          <p14:tracePt t="320475" x="1704975" y="5429250"/>
          <p14:tracePt t="320499" x="1714500" y="5429250"/>
          <p14:tracePt t="320510" x="1724025" y="5429250"/>
          <p14:tracePt t="320522" x="1731963" y="5429250"/>
          <p14:tracePt t="320548" x="1741488" y="5429250"/>
          <p14:tracePt t="320559" x="1758950" y="5429250"/>
          <p14:tracePt t="320584" x="1768475" y="5429250"/>
          <p14:tracePt t="320595" x="1776413" y="5429250"/>
          <p14:tracePt t="320622" x="1785938" y="5429250"/>
          <p14:tracePt t="320635" x="1795463" y="5429250"/>
          <p14:tracePt t="320659" x="1803400" y="5429250"/>
          <p14:tracePt t="320672" x="1812925" y="5438775"/>
          <p14:tracePt t="320695" x="1839913" y="5438775"/>
          <p14:tracePt t="320707" x="1847850" y="5438775"/>
          <p14:tracePt t="320719" x="1857375" y="5438775"/>
          <p14:tracePt t="320731" x="1874838" y="5438775"/>
          <p14:tracePt t="320742" x="1893888" y="5438775"/>
          <p14:tracePt t="320755" x="1901825" y="5438775"/>
          <p14:tracePt t="320770" x="1911350" y="5438775"/>
          <p14:tracePt t="320791" x="1919288" y="5438775"/>
          <p14:tracePt t="320804" x="1928813" y="5438775"/>
          <p14:tracePt t="320827" x="1938338" y="5438775"/>
          <p14:tracePt t="320853" x="1946275" y="5438775"/>
          <p14:tracePt t="320875" x="1965325" y="5438775"/>
          <p14:tracePt t="320899" x="1973263" y="5438775"/>
          <p14:tracePt t="320910" x="1982788" y="5448300"/>
          <p14:tracePt t="320923" x="1990725" y="5448300"/>
          <p14:tracePt t="320935" x="2000250" y="5448300"/>
          <p14:tracePt t="320958" x="2009775" y="5448300"/>
          <p14:tracePt t="320970" x="2017713" y="5448300"/>
          <p14:tracePt t="320994" x="2036763" y="5448300"/>
          <p14:tracePt t="321018" x="2044700" y="5448300"/>
          <p14:tracePt t="321054" x="2054225" y="5448300"/>
          <p14:tracePt t="321079" x="2062163" y="5448300"/>
          <p14:tracePt t="321103" x="2071688" y="5448300"/>
          <p14:tracePt t="321127" x="2081213" y="5448300"/>
          <p14:tracePt t="321163" x="2089150" y="5448300"/>
          <p14:tracePt t="321198" x="2098675" y="5448300"/>
          <p14:tracePt t="321222" x="2116138" y="5448300"/>
          <p14:tracePt t="321246" x="2125663" y="5448300"/>
          <p14:tracePt t="321271" x="2133600" y="5448300"/>
          <p14:tracePt t="321295" x="2143125" y="5448300"/>
          <p14:tracePt t="321318" x="2152650" y="5448300"/>
          <p14:tracePt t="321343" x="2160588" y="5448300"/>
          <p14:tracePt t="321367" x="2170113" y="5448300"/>
          <p14:tracePt t="321391" x="2187575" y="5448300"/>
          <p14:tracePt t="321427" x="2197100" y="5448300"/>
          <p14:tracePt t="321452" x="2205038" y="5448300"/>
          <p14:tracePt t="321488" x="2214563" y="5448300"/>
          <p14:tracePt t="321524" x="2224088" y="5448300"/>
          <p14:tracePt t="321572" x="2232025" y="5448300"/>
          <p14:tracePt t="321609" x="2241550" y="5448300"/>
          <p14:tracePt t="321621" x="2259013" y="5448300"/>
          <p14:tracePt t="321633" x="2268538" y="5448300"/>
          <p14:tracePt t="321644" x="2276475" y="5448300"/>
          <p14:tracePt t="321656" x="2295525" y="5448300"/>
          <p14:tracePt t="321672" x="2322513" y="5448300"/>
          <p14:tracePt t="321687" x="2339975" y="5448300"/>
          <p14:tracePt t="321703" x="2366963" y="5448300"/>
          <p14:tracePt t="321720" x="2411413" y="5448300"/>
          <p14:tracePt t="321737" x="2419350" y="5448300"/>
          <p14:tracePt t="321755" x="2455863" y="5448300"/>
          <p14:tracePt t="321769" x="2465388" y="5448300"/>
          <p14:tracePt t="321786" x="2473325" y="5448300"/>
          <p14:tracePt t="321819" x="2482850" y="5438775"/>
          <p14:tracePt t="321841" x="2490788" y="5438775"/>
          <p14:tracePt t="321877" x="2490788" y="5429250"/>
          <p14:tracePt t="321949" x="2490788" y="5421313"/>
          <p14:tracePt t="322021" x="2490788" y="5411788"/>
          <p14:tracePt t="322034" x="2500313" y="5411788"/>
          <p14:tracePt t="322058" x="2500313" y="5394325"/>
          <p14:tracePt t="322069" x="2517775" y="5394325"/>
          <p14:tracePt t="322081" x="2517775" y="5384800"/>
          <p14:tracePt t="322093" x="2527300" y="5376863"/>
          <p14:tracePt t="322107" x="2536825" y="5367338"/>
          <p14:tracePt t="322120" x="2544763" y="5357813"/>
          <p14:tracePt t="322136" x="2554288" y="5349875"/>
          <p14:tracePt t="322154" x="2562225" y="5340350"/>
          <p14:tracePt t="322186" x="2571750" y="5330825"/>
          <p14:tracePt t="322204" x="2589213" y="5313363"/>
          <p14:tracePt t="322219" x="2598738" y="5305425"/>
          <p14:tracePt t="322235" x="2608263" y="5305425"/>
          <p14:tracePt t="322252" x="2625725" y="5286375"/>
          <p14:tracePt t="322286" x="2633663" y="5286375"/>
          <p14:tracePt t="322303" x="2633663" y="5278438"/>
          <p14:tracePt t="322319" x="2643188" y="5278438"/>
          <p14:tracePt t="322336" x="2643188" y="5268913"/>
          <p14:tracePt t="322372" x="2660650" y="5268913"/>
          <p14:tracePt t="322433" x="2670175" y="5268913"/>
          <p14:tracePt t="322612" x="2670175" y="5278438"/>
          <p14:tracePt t="322648" x="2670175" y="5286375"/>
          <p14:tracePt t="322721" x="2670175" y="5295900"/>
          <p14:tracePt t="322758" x="2652713" y="5295900"/>
          <p14:tracePt t="322794" x="2643188" y="5305425"/>
          <p14:tracePt t="322853" x="2633663" y="5305425"/>
          <p14:tracePt t="323116" x="2643188" y="5305425"/>
          <p14:tracePt t="323128" x="2660650" y="5305425"/>
          <p14:tracePt t="323139" x="2670175" y="5305425"/>
          <p14:tracePt t="323153" x="2687638" y="5305425"/>
          <p14:tracePt t="323168" x="2714625" y="5305425"/>
          <p14:tracePt t="323185" x="2724150" y="5305425"/>
          <p14:tracePt t="323202" x="2751138" y="5305425"/>
          <p14:tracePt t="323219" x="2768600" y="5305425"/>
          <p14:tracePt t="323252" x="2786063" y="5305425"/>
          <p14:tracePt t="323285" x="2795588" y="5305425"/>
          <p14:tracePt t="323312" x="2803525" y="5305425"/>
          <p14:tracePt t="323336" x="2803525" y="5313363"/>
          <p14:tracePt t="323348" x="2813050" y="5313363"/>
          <p14:tracePt t="323374" x="2813050" y="5330825"/>
          <p14:tracePt t="323399" x="2813050" y="5340350"/>
          <p14:tracePt t="323423" x="2813050" y="5349875"/>
          <p14:tracePt t="323435" x="2813050" y="5357813"/>
          <p14:tracePt t="323447" x="2803525" y="5367338"/>
          <p14:tracePt t="323459" x="2776538" y="5394325"/>
          <p14:tracePt t="323472" x="2768600" y="5402263"/>
          <p14:tracePt t="323487" x="2751138" y="5411788"/>
          <p14:tracePt t="323503" x="2741613" y="5411788"/>
          <p14:tracePt t="323519" x="2705100" y="5421313"/>
          <p14:tracePt t="323535" x="2697163" y="5421313"/>
          <p14:tracePt t="323552" x="2687638" y="5429250"/>
          <p14:tracePt t="323569" x="2660650" y="5429250"/>
          <p14:tracePt t="323605" x="2652713" y="5429250"/>
          <p14:tracePt t="323628" x="2643188" y="5429250"/>
          <p14:tracePt t="323799" x="2643188" y="5421313"/>
          <p14:tracePt t="323811" x="2652713" y="5411788"/>
          <p14:tracePt t="323823" x="2679700" y="5357813"/>
          <p14:tracePt t="323837" x="2732088" y="5278438"/>
          <p14:tracePt t="323854" x="2830513" y="5099050"/>
          <p14:tracePt t="323869" x="2955925" y="4876800"/>
          <p14:tracePt t="323886" x="3348038" y="3956050"/>
          <p14:tracePt t="323903" x="3589338" y="3446463"/>
          <p14:tracePt t="323922" x="4062413" y="2473325"/>
          <p14:tracePt t="323937" x="4259263" y="2054225"/>
          <p14:tracePt t="323954" x="4402138" y="1741488"/>
          <p14:tracePt t="323971" x="4554538" y="1455738"/>
          <p14:tracePt t="323988" x="4581525" y="1419225"/>
          <p14:tracePt t="324005" x="4608513" y="1384300"/>
          <p14:tracePt t="324019" x="4608513" y="1374775"/>
          <p14:tracePt t="324036" x="4616450" y="1374775"/>
          <p14:tracePt t="324186" x="4616450" y="1384300"/>
          <p14:tracePt t="324197" x="4608513" y="1384300"/>
          <p14:tracePt t="324209" x="4589463" y="1384300"/>
          <p14:tracePt t="324221" x="4581525" y="1384300"/>
          <p14:tracePt t="324235" x="4572000" y="1393825"/>
          <p14:tracePt t="324252" x="4562475" y="1393825"/>
          <p14:tracePt t="324272" x="4545013" y="1393825"/>
          <p14:tracePt t="324287" x="4518025" y="1393825"/>
          <p14:tracePt t="324303" x="4465638" y="1393825"/>
          <p14:tracePt t="324320" x="4394200" y="1393825"/>
          <p14:tracePt t="324337" x="4197350" y="1393825"/>
          <p14:tracePt t="324354" x="4054475" y="1374775"/>
          <p14:tracePt t="324370" x="3911600" y="1347788"/>
          <p14:tracePt t="324387" x="3571875" y="1295400"/>
          <p14:tracePt t="324403" x="3446463" y="1276350"/>
          <p14:tracePt t="324423" x="3286125" y="1250950"/>
          <p14:tracePt t="324437" x="3251200" y="1231900"/>
          <p14:tracePt t="324453" x="3224213" y="1231900"/>
          <p14:tracePt t="324470" x="3205163" y="1223963"/>
          <p14:tracePt t="324487" x="3197225" y="1223963"/>
          <p14:tracePt t="324520" x="3187700" y="1214438"/>
          <p14:tracePt t="324537" x="3179763" y="1214438"/>
          <p14:tracePt t="324554" x="3098800" y="1187450"/>
          <p14:tracePt t="324570" x="3044825" y="1179513"/>
          <p14:tracePt t="324587" x="2965450" y="1160463"/>
          <p14:tracePt t="324603" x="2768600" y="1125538"/>
          <p14:tracePt t="324620" x="2714625" y="1116013"/>
          <p14:tracePt t="324638" x="2633663" y="1098550"/>
          <p14:tracePt t="324653" x="2625725" y="1098550"/>
          <p14:tracePt t="324709" x="2633663" y="1098550"/>
          <p14:tracePt t="324721" x="2660650" y="1098550"/>
          <p14:tracePt t="324734" x="2670175" y="1098550"/>
          <p14:tracePt t="324746" x="2687638" y="1116013"/>
          <p14:tracePt t="324757" x="2732088" y="1152525"/>
          <p14:tracePt t="324771" x="2768600" y="1196975"/>
          <p14:tracePt t="324786" x="2813050" y="1223963"/>
          <p14:tracePt t="324803" x="2840038" y="1250950"/>
          <p14:tracePt t="324819" x="2857500" y="1258888"/>
          <p14:tracePt t="324836" x="2874963" y="1268413"/>
          <p14:tracePt t="324853" x="2884488" y="1276350"/>
          <p14:tracePt t="324881" x="2884488" y="1268413"/>
          <p14:tracePt t="324893" x="2867025" y="1223963"/>
          <p14:tracePt t="324905" x="2847975" y="1204913"/>
          <p14:tracePt t="324919" x="2822575" y="1160463"/>
          <p14:tracePt t="324936" x="2822575" y="1143000"/>
          <p14:tracePt t="324953" x="2803525" y="1089025"/>
          <p14:tracePt t="324969" x="2795588" y="1071563"/>
          <p14:tracePt t="325002" x="2776538" y="1062038"/>
          <p14:tracePt t="325049" x="2786063" y="1062038"/>
          <p14:tracePt t="325061" x="2795588" y="1071563"/>
          <p14:tracePt t="325073" x="2803525" y="1089025"/>
          <p14:tracePt t="325086" x="2830513" y="1116013"/>
          <p14:tracePt t="325103" x="2874963" y="1196975"/>
          <p14:tracePt t="325120" x="2928938" y="1276350"/>
          <p14:tracePt t="325136" x="3017838" y="1401763"/>
          <p14:tracePt t="325153" x="3044825" y="1446213"/>
          <p14:tracePt t="325171" x="3071813" y="1490663"/>
          <p14:tracePt t="325186" x="3081338" y="1490663"/>
          <p14:tracePt t="325202" x="3081338" y="1500188"/>
          <p14:tracePt t="325255" x="3071813" y="1490663"/>
          <p14:tracePt t="325266" x="3054350" y="1465263"/>
          <p14:tracePt t="325278" x="3009900" y="1401763"/>
          <p14:tracePt t="325290" x="2965450" y="1322388"/>
          <p14:tracePt t="325303" x="2911475" y="1241425"/>
          <p14:tracePt t="325319" x="2867025" y="1179513"/>
          <p14:tracePt t="325336" x="2840038" y="1152525"/>
          <p14:tracePt t="325354" x="2803525" y="1116013"/>
          <p14:tracePt t="325424" x="2803525" y="1125538"/>
          <p14:tracePt t="325437" x="2803525" y="1133475"/>
          <p14:tracePt t="325449" x="2813050" y="1152525"/>
          <p14:tracePt t="325462" x="2822575" y="1160463"/>
          <p14:tracePt t="325473" x="2822575" y="1179513"/>
          <p14:tracePt t="325486" x="2840038" y="1204913"/>
          <p14:tracePt t="325503" x="2847975" y="1258888"/>
          <p14:tracePt t="325521" x="2884488" y="1438275"/>
          <p14:tracePt t="325537" x="2901950" y="1562100"/>
          <p14:tracePt t="325554" x="2901950" y="1679575"/>
          <p14:tracePt t="325571" x="2901950" y="1946275"/>
          <p14:tracePt t="325586" x="2901950" y="2089150"/>
          <p14:tracePt t="325603" x="2901950" y="2278063"/>
          <p14:tracePt t="325619" x="2847975" y="2706688"/>
          <p14:tracePt t="325636" x="2813050" y="2973388"/>
          <p14:tracePt t="325652" x="2660650" y="3509963"/>
          <p14:tracePt t="325669" x="2571750" y="3768725"/>
          <p14:tracePt t="325686" x="2517775" y="3983038"/>
          <p14:tracePt t="325702" x="2419350" y="4259263"/>
          <p14:tracePt t="325719" x="2411413" y="4313238"/>
          <p14:tracePt t="325736" x="2401888" y="4340225"/>
          <p14:tracePt t="326077" x="2366963" y="4510088"/>
          <p14:tracePt t="326089" x="2322513" y="4724400"/>
          <p14:tracePt t="326101" x="2286000" y="4894263"/>
          <p14:tracePt t="326113" x="2268538" y="5045075"/>
          <p14:tracePt t="326126" x="2251075" y="5116513"/>
          <p14:tracePt t="326139" x="2251075" y="5162550"/>
          <p14:tracePt t="326153" x="2251075" y="5180013"/>
          <p14:tracePt t="326171" x="2251075" y="5187950"/>
          <p14:tracePt t="326223" x="2268538" y="5187950"/>
          <p14:tracePt t="326237" x="2276475" y="5180013"/>
          <p14:tracePt t="326247" x="2295525" y="5126038"/>
          <p14:tracePt t="326258" x="2322513" y="5091113"/>
          <p14:tracePt t="326272" x="2322513" y="5064125"/>
          <p14:tracePt t="326287" x="2339975" y="5054600"/>
          <p14:tracePt t="326304" x="2339975" y="5045075"/>
          <p14:tracePt t="326322" x="2339975" y="5037138"/>
          <p14:tracePt t="326442" x="2357438" y="5064125"/>
          <p14:tracePt t="326454" x="2401888" y="5091113"/>
          <p14:tracePt t="326466" x="2438400" y="5126038"/>
          <p14:tracePt t="326478" x="2465388" y="5170488"/>
          <p14:tracePt t="326490" x="2509838" y="5197475"/>
          <p14:tracePt t="326504" x="2527300" y="5207000"/>
          <p14:tracePt t="326520" x="2544763" y="5214938"/>
          <p14:tracePt t="326539" x="2562225" y="5241925"/>
          <p14:tracePt t="326598" x="2562225" y="5233988"/>
          <p14:tracePt t="326610" x="2554288" y="5233988"/>
          <p14:tracePt t="326623" x="2536825" y="5224463"/>
          <p14:tracePt t="326647" x="2527300" y="5214938"/>
          <p14:tracePt t="326658" x="2517775" y="5207000"/>
          <p14:tracePt t="326683" x="2517775" y="5197475"/>
          <p14:tracePt t="326695" x="2509838" y="5197475"/>
          <p14:tracePt t="326840" x="2509838" y="5207000"/>
          <p14:tracePt t="326852" x="2517775" y="5214938"/>
          <p14:tracePt t="326864" x="2517775" y="5224463"/>
          <p14:tracePt t="326877" x="2527300" y="5241925"/>
          <p14:tracePt t="326901" x="2544763" y="5251450"/>
          <p14:tracePt t="326925" x="2544763" y="5259388"/>
          <p14:tracePt t="326949" x="2554288" y="5259388"/>
          <p14:tracePt t="327063" x="2554288" y="5251450"/>
          <p14:tracePt t="327074" x="2554288" y="5233988"/>
          <p14:tracePt t="327086" x="2536825" y="5233988"/>
          <p14:tracePt t="327097" x="2536825" y="5224463"/>
          <p14:tracePt t="327135" x="2527300" y="5214938"/>
          <p14:tracePt t="327218" x="2527300" y="5224463"/>
          <p14:tracePt t="327243" x="2527300" y="5241925"/>
          <p14:tracePt t="327255" x="2527300" y="5251450"/>
          <p14:tracePt t="327267" x="2544763" y="5259388"/>
          <p14:tracePt t="327280" x="2554288" y="5278438"/>
          <p14:tracePt t="327296" x="2554288" y="5305425"/>
          <p14:tracePt t="327307" x="2562225" y="5313363"/>
          <p14:tracePt t="327320" x="2562225" y="5330825"/>
          <p14:tracePt t="327336" x="2571750" y="5330825"/>
          <p14:tracePt t="327353" x="2571750" y="5349875"/>
          <p14:tracePt t="327369" x="2571750" y="5357813"/>
          <p14:tracePt t="327440" x="2571750" y="5340350"/>
          <p14:tracePt t="327453" x="2571750" y="5330825"/>
          <p14:tracePt t="327465" x="2571750" y="5322888"/>
          <p14:tracePt t="327476" x="2571750" y="5313363"/>
          <p14:tracePt t="327488" x="2562225" y="5286375"/>
          <p14:tracePt t="327503" x="2554288" y="5278438"/>
          <p14:tracePt t="327519" x="2554288" y="5268913"/>
          <p14:tracePt t="327538" x="2536825" y="5251450"/>
          <p14:tracePt t="327569" x="2527300" y="5251450"/>
          <p14:tracePt t="327656" x="2527300" y="5259388"/>
          <p14:tracePt t="327704" x="2527300" y="5268913"/>
          <p14:tracePt t="327803" x="2527300" y="5259388"/>
          <p14:tracePt t="327828" x="2527300" y="5251450"/>
          <p14:tracePt t="327969" x="2544763" y="5259388"/>
          <p14:tracePt t="327994" x="2544763" y="5268913"/>
          <p14:tracePt t="328006" x="2554288" y="5295900"/>
          <p14:tracePt t="328017" x="2554288" y="5305425"/>
          <p14:tracePt t="328030" x="2562225" y="5322888"/>
          <p14:tracePt t="328042" x="2562225" y="5340350"/>
          <p14:tracePt t="328054" x="2571750" y="5349875"/>
          <p14:tracePt t="328071" x="2571750" y="5357813"/>
          <p14:tracePt t="328090" x="2581275" y="5367338"/>
          <p14:tracePt t="328138" x="2598738" y="5376863"/>
          <p14:tracePt t="328270" x="2608263" y="5376863"/>
          <p14:tracePt t="328368" x="2616200" y="5376863"/>
          <p14:tracePt t="328392" x="2633663" y="5376863"/>
          <p14:tracePt t="328405" x="2643188" y="5384800"/>
          <p14:tracePt t="328416" x="2660650" y="5384800"/>
          <p14:tracePt t="328428" x="2670175" y="5384800"/>
          <p14:tracePt t="328440" x="2679700" y="5384800"/>
          <p14:tracePt t="328463" x="2687638" y="5394325"/>
          <p14:tracePt t="328500" x="2697163" y="5394325"/>
          <p14:tracePt t="328536" x="2705100" y="5394325"/>
          <p14:tracePt t="328560" x="2714625" y="5394325"/>
          <p14:tracePt t="328595" x="2724150" y="5394325"/>
          <p14:tracePt t="329183" x="2741613" y="5394325"/>
          <p14:tracePt t="329195" x="2759075" y="5394325"/>
          <p14:tracePt t="329208" x="2786063" y="5394325"/>
          <p14:tracePt t="329223" x="2822575" y="5394325"/>
          <p14:tracePt t="329238" x="2847975" y="5411788"/>
          <p14:tracePt t="329255" x="2901950" y="5411788"/>
          <p14:tracePt t="329271" x="2973388" y="5411788"/>
          <p14:tracePt t="329288" x="3017838" y="5421313"/>
          <p14:tracePt t="329306" x="3071813" y="5421313"/>
          <p14:tracePt t="329321" x="3098800" y="5421313"/>
          <p14:tracePt t="329338" x="3125788" y="5438775"/>
          <p14:tracePt t="329356" x="3170238" y="5438775"/>
          <p14:tracePt t="329371" x="3187700" y="5438775"/>
          <p14:tracePt t="329388" x="3214688" y="5438775"/>
          <p14:tracePt t="329404" x="3286125" y="5438775"/>
          <p14:tracePt t="329421" x="3330575" y="5448300"/>
          <p14:tracePt t="329440" x="3394075" y="5448300"/>
          <p14:tracePt t="329455" x="3411538" y="5448300"/>
          <p14:tracePt t="329471" x="3438525" y="5448300"/>
          <p14:tracePt t="329489" x="3500438" y="5448300"/>
          <p14:tracePt t="329504" x="3536950" y="5465763"/>
          <p14:tracePt t="329519" x="3562350" y="5465763"/>
          <p14:tracePt t="329537" x="3633788" y="5465763"/>
          <p14:tracePt t="329553" x="3670300" y="5465763"/>
          <p14:tracePt t="329569" x="3714750" y="5465763"/>
          <p14:tracePt t="329586" x="3803650" y="5465763"/>
          <p14:tracePt t="329603" x="3840163" y="5465763"/>
          <p14:tracePt t="329620" x="3875088" y="5473700"/>
          <p14:tracePt t="329899" x="3894138" y="5473700"/>
          <p14:tracePt t="329911" x="3938588" y="5473700"/>
          <p14:tracePt t="329922" x="3973513" y="5473700"/>
          <p14:tracePt t="329936" x="4027488" y="5473700"/>
          <p14:tracePt t="329953" x="4062413" y="5465763"/>
          <p14:tracePt t="329971" x="4187825" y="5465763"/>
          <p14:tracePt t="329987" x="4259263" y="5465763"/>
          <p14:tracePt t="330004" x="4313238" y="5465763"/>
          <p14:tracePt t="330020" x="4438650" y="5465763"/>
          <p14:tracePt t="330037" x="4491038" y="5465763"/>
          <p14:tracePt t="330053" x="4589463" y="5473700"/>
          <p14:tracePt t="330070" x="4643438" y="5473700"/>
          <p14:tracePt t="330087" x="4679950" y="5473700"/>
          <p14:tracePt t="330104" x="4768850" y="5473700"/>
          <p14:tracePt t="330119" x="4822825" y="5473700"/>
          <p14:tracePt t="330138" x="4929188" y="5473700"/>
          <p14:tracePt t="330153" x="4956175" y="5473700"/>
          <p14:tracePt t="330170" x="4973638" y="5473700"/>
          <p14:tracePt t="330187" x="5010150" y="5473700"/>
          <p14:tracePt t="330203" x="5018088" y="5473700"/>
          <p14:tracePt t="330221" x="5037138" y="5473700"/>
          <p14:tracePt t="330237" x="5099050" y="5473700"/>
          <p14:tracePt t="330254" x="5126038" y="5483225"/>
          <p14:tracePt t="330272" x="5170488" y="5483225"/>
          <p14:tracePt t="330287" x="5197475" y="5483225"/>
          <p14:tracePt t="330304" x="5207000" y="5492750"/>
          <p14:tracePt t="330321" x="5224463" y="5492750"/>
          <p14:tracePt t="330337" x="5268913" y="5492750"/>
          <p14:tracePt t="330354" x="5295900" y="5510213"/>
          <p14:tracePt t="330371" x="5340350" y="5510213"/>
          <p14:tracePt t="330387" x="5367338" y="5510213"/>
          <p14:tracePt t="330404" x="5375275" y="5510213"/>
          <p14:tracePt t="330420" x="5394325" y="5510213"/>
          <p14:tracePt t="330455" x="5402263" y="5510213"/>
          <p14:tracePt t="330470" x="5429250" y="5510213"/>
          <p14:tracePt t="330487" x="5446713" y="5510213"/>
          <p14:tracePt t="330504" x="5500688" y="5492750"/>
          <p14:tracePt t="330521" x="5510213" y="5492750"/>
          <p14:tracePt t="330536" x="5518150" y="5483225"/>
          <p14:tracePt t="330553" x="5537200" y="5483225"/>
          <p14:tracePt t="330570" x="5545138" y="5483225"/>
          <p14:tracePt t="330612" x="5554663" y="5483225"/>
          <p14:tracePt t="330831" x="5554663" y="5473700"/>
          <p14:tracePt t="331444" x="5554663" y="5465763"/>
          <p14:tracePt t="335854" x="5473700" y="5448300"/>
          <p14:tracePt t="335867" x="5349875" y="5411788"/>
          <p14:tracePt t="335879" x="5197475" y="5357813"/>
          <p14:tracePt t="335891" x="5027613" y="5322888"/>
          <p14:tracePt t="335904" x="4830763" y="5259388"/>
          <p14:tracePt t="335921" x="4679950" y="5224463"/>
          <p14:tracePt t="335937" x="4402138" y="5135563"/>
          <p14:tracePt t="335954" x="4259263" y="5099050"/>
          <p14:tracePt t="335971" x="4133850" y="5064125"/>
          <p14:tracePt t="335987" x="3973513" y="5027613"/>
          <p14:tracePt t="336004" x="3919538" y="5027613"/>
          <p14:tracePt t="336022" x="3857625" y="5027613"/>
          <p14:tracePt t="336037" x="3848100" y="5027613"/>
          <p14:tracePt t="336116" x="3848100" y="5037138"/>
          <p14:tracePt t="336129" x="3867150" y="5037138"/>
          <p14:tracePt t="336153" x="3867150" y="5054600"/>
          <p14:tracePt t="336165" x="3875088" y="5064125"/>
          <p14:tracePt t="336177" x="3875088" y="5091113"/>
          <p14:tracePt t="336190" x="3875088" y="5099050"/>
          <p14:tracePt t="336204" x="3875088" y="5116513"/>
          <p14:tracePt t="336221" x="3875088" y="5135563"/>
          <p14:tracePt t="336237" x="3875088" y="5143500"/>
          <p14:tracePt t="336254" x="3875088" y="5153025"/>
          <p14:tracePt t="336276" x="3857625" y="5162550"/>
          <p14:tracePt t="336289" x="3848100" y="5162550"/>
          <p14:tracePt t="336304" x="3840163" y="5162550"/>
          <p14:tracePt t="336324" x="3830638" y="5162550"/>
          <p14:tracePt t="336337" x="3803650" y="5153025"/>
          <p14:tracePt t="336355" x="3786188" y="5135563"/>
          <p14:tracePt t="336372" x="3751263" y="5116513"/>
          <p14:tracePt t="336387" x="3724275" y="5091113"/>
          <p14:tracePt t="336404" x="3714750" y="5081588"/>
          <p14:tracePt t="336421" x="3697288" y="5072063"/>
          <p14:tracePt t="336491" x="3697288" y="5081588"/>
          <p14:tracePt t="336503" x="3697288" y="5099050"/>
          <p14:tracePt t="336515" x="3679825" y="5143500"/>
          <p14:tracePt t="336527" x="3670300" y="5170488"/>
          <p14:tracePt t="336539" x="3660775" y="5207000"/>
          <p14:tracePt t="336554" x="3643313" y="5233988"/>
          <p14:tracePt t="336570" x="3633788" y="5251450"/>
          <p14:tracePt t="336587" x="3633788" y="5278438"/>
          <p14:tracePt t="336683" x="3633788" y="5259388"/>
          <p14:tracePt t="336695" x="3643313" y="5233988"/>
          <p14:tracePt t="336709" x="3687763" y="5187950"/>
          <p14:tracePt t="336723" x="3714750" y="5143500"/>
          <p14:tracePt t="336738" x="3741738" y="5126038"/>
          <p14:tracePt t="336755" x="3768725" y="5099050"/>
          <p14:tracePt t="336772" x="3776663" y="5091113"/>
          <p14:tracePt t="336788" x="3786188" y="5091113"/>
          <p14:tracePt t="336843" x="3786188" y="5099050"/>
          <p14:tracePt t="336856" x="3776663" y="5135563"/>
          <p14:tracePt t="336868" x="3768725" y="5180013"/>
          <p14:tracePt t="336880" x="3751263" y="5214938"/>
          <p14:tracePt t="336893" x="3741738" y="5241925"/>
          <p14:tracePt t="336905" x="3732213" y="5268913"/>
          <p14:tracePt t="336922" x="3732213" y="5278438"/>
          <p14:tracePt t="337036" x="3732213" y="5251450"/>
          <p14:tracePt t="337048" x="3732213" y="5214938"/>
          <p14:tracePt t="337060" x="3732213" y="5180013"/>
          <p14:tracePt t="337072" x="3751263" y="5135563"/>
          <p14:tracePt t="337087" x="3759200" y="5099050"/>
          <p14:tracePt t="337104" x="3768725" y="5072063"/>
          <p14:tracePt t="337122" x="3768725" y="5054600"/>
          <p14:tracePt t="337195" x="3768725" y="5064125"/>
          <p14:tracePt t="337207" x="3768725" y="5099050"/>
          <p14:tracePt t="337219" x="3768725" y="5153025"/>
          <p14:tracePt t="337231" x="3741738" y="5197475"/>
          <p14:tracePt t="337243" x="3724275" y="5251450"/>
          <p14:tracePt t="337258" x="3714750" y="5286375"/>
          <p14:tracePt t="337272" x="3705225" y="5313363"/>
          <p14:tracePt t="337288" x="3705225" y="5322888"/>
          <p14:tracePt t="337305" x="3687763" y="5340350"/>
          <p14:tracePt t="337389" x="3697288" y="5322888"/>
          <p14:tracePt t="337400" x="3705225" y="5278438"/>
          <p14:tracePt t="337413" x="3724275" y="5241925"/>
          <p14:tracePt t="337426" x="3751263" y="5180013"/>
          <p14:tracePt t="337438" x="3759200" y="5143500"/>
          <p14:tracePt t="337455" x="3776663" y="5116513"/>
          <p14:tracePt t="337472" x="3786188" y="5099050"/>
          <p14:tracePt t="337555" x="3786188" y="5108575"/>
          <p14:tracePt t="337567" x="3786188" y="5135563"/>
          <p14:tracePt t="337580" x="3776663" y="5170488"/>
          <p14:tracePt t="337592" x="3768725" y="5207000"/>
          <p14:tracePt t="337605" x="3751263" y="5251450"/>
          <p14:tracePt t="337622" x="3741738" y="5286375"/>
          <p14:tracePt t="337639" x="3732213" y="5295900"/>
          <p14:tracePt t="337655" x="3724275" y="5322888"/>
          <p14:tracePt t="337672" x="3724275" y="5330825"/>
          <p14:tracePt t="337761" x="3724275" y="5322888"/>
          <p14:tracePt t="337773" x="3724275" y="5295900"/>
          <p14:tracePt t="337785" x="3724275" y="5278438"/>
          <p14:tracePt t="337797" x="3724275" y="5224463"/>
          <p14:tracePt t="337809" x="3724275" y="5197475"/>
          <p14:tracePt t="337822" x="3732213" y="5153025"/>
          <p14:tracePt t="337838" x="3732213" y="5143500"/>
          <p14:tracePt t="337856" x="3732213" y="5135563"/>
          <p14:tracePt t="337873" x="3732213" y="5116513"/>
          <p14:tracePt t="337964" x="3732213" y="5126038"/>
          <p14:tracePt t="337976" x="3732213" y="5153025"/>
          <p14:tracePt t="337989" x="3732213" y="5187950"/>
          <p14:tracePt t="338001" x="3732213" y="5241925"/>
          <p14:tracePt t="338013" x="3732213" y="5278438"/>
          <p14:tracePt t="338025" x="3724275" y="5305425"/>
          <p14:tracePt t="338038" x="3705225" y="5330825"/>
          <p14:tracePt t="338054" x="3705225" y="5340350"/>
          <p14:tracePt t="338070" x="3697288" y="5349875"/>
          <p14:tracePt t="338087" x="3697288" y="5357813"/>
          <p14:tracePt t="338181" x="3697288" y="5330825"/>
          <p14:tracePt t="338195" x="3714750" y="5295900"/>
          <p14:tracePt t="338210" x="3724275" y="5259388"/>
          <p14:tracePt t="338222" x="3724275" y="5233988"/>
          <p14:tracePt t="338232" x="3741738" y="5207000"/>
          <p14:tracePt t="338246" x="3741738" y="5197475"/>
          <p14:tracePt t="338258" x="3741738" y="5187950"/>
          <p14:tracePt t="338293" x="3741738" y="5180013"/>
          <p14:tracePt t="338365" x="3741738" y="5187950"/>
          <p14:tracePt t="338390" x="3741738" y="5197475"/>
          <p14:tracePt t="338401" x="3741738" y="5224463"/>
          <p14:tracePt t="338413" x="3741738" y="5241925"/>
          <p14:tracePt t="338425" x="3741738" y="5268913"/>
          <p14:tracePt t="338438" x="3741738" y="5278438"/>
          <p14:tracePt t="338454" x="3741738" y="5286375"/>
          <p14:tracePt t="338470" x="3741738" y="5295900"/>
          <p14:tracePt t="338487" x="3741738" y="5305425"/>
          <p14:tracePt t="338569" x="3741738" y="5286375"/>
          <p14:tracePt t="338581" x="3741738" y="5233988"/>
          <p14:tracePt t="338593" x="3741738" y="5197475"/>
          <p14:tracePt t="338605" x="3741738" y="5153025"/>
          <p14:tracePt t="338621" x="3741738" y="5116513"/>
          <p14:tracePt t="338637" x="3741738" y="5091113"/>
          <p14:tracePt t="338654" x="3751263" y="5064125"/>
          <p14:tracePt t="338751" x="3751263" y="5081588"/>
          <p14:tracePt t="338763" x="3751263" y="5116513"/>
          <p14:tracePt t="338775" x="3751263" y="5162550"/>
          <p14:tracePt t="338788" x="3751263" y="5197475"/>
          <p14:tracePt t="338804" x="3751263" y="5233988"/>
          <p14:tracePt t="338821" x="3741738" y="5259388"/>
          <p14:tracePt t="338837" x="3724275" y="5295900"/>
          <p14:tracePt t="338854" x="3724275" y="5305425"/>
          <p14:tracePt t="338871" x="3714750" y="5313363"/>
          <p14:tracePt t="338930" x="3714750" y="5305425"/>
          <p14:tracePt t="338942" x="3741738" y="5251450"/>
          <p14:tracePt t="338954" x="3768725" y="5197475"/>
          <p14:tracePt t="338965" x="3803650" y="5116513"/>
          <p14:tracePt t="338978" x="3830638" y="5072063"/>
          <p14:tracePt t="338990" x="3840163" y="5037138"/>
          <p14:tracePt t="339004" x="3857625" y="5010150"/>
          <p14:tracePt t="339021" x="3857625" y="5000625"/>
          <p14:tracePt t="339038" x="3857625" y="4992688"/>
          <p14:tracePt t="339097" x="3857625" y="5010150"/>
          <p14:tracePt t="339109" x="3848100" y="5072063"/>
          <p14:tracePt t="339121" x="3840163" y="5108575"/>
          <p14:tracePt t="339133" x="3822700" y="5143500"/>
          <p14:tracePt t="339145" x="3813175" y="5170488"/>
          <p14:tracePt t="339157" x="3813175" y="5197475"/>
          <p14:tracePt t="339172" x="3803650" y="5214938"/>
          <p14:tracePt t="339188" x="3786188" y="5224463"/>
          <p14:tracePt t="339208" x="3786188" y="5241925"/>
          <p14:tracePt t="343330" x="3768725" y="5251450"/>
          <p14:tracePt t="343341" x="3741738" y="5278438"/>
          <p14:tracePt t="343354" x="3705225" y="5286375"/>
          <p14:tracePt t="343365" x="3660775" y="5313363"/>
          <p14:tracePt t="343377" x="3608388" y="5330825"/>
          <p14:tracePt t="343390" x="3571875" y="5357813"/>
          <p14:tracePt t="343405" x="3509963" y="5367338"/>
          <p14:tracePt t="343421" x="3455988" y="5384800"/>
          <p14:tracePt t="343438" x="3375025" y="5411788"/>
          <p14:tracePt t="343455" x="3357563" y="5411788"/>
          <p14:tracePt t="343471" x="3348038" y="5411788"/>
          <p14:tracePt t="343488" x="3322638" y="5421313"/>
          <p14:tracePt t="343505" x="3276600" y="5448300"/>
          <p14:tracePt t="343538" x="3000375" y="5537200"/>
          <p14:tracePt t="343555" x="2965450" y="5546725"/>
          <p14:tracePt t="343573" x="2911475" y="5564188"/>
          <p14:tracePt t="343588" x="2901950" y="5564188"/>
          <p14:tracePt t="343605" x="2874963" y="5581650"/>
          <p14:tracePt t="343622" x="2768600" y="5608638"/>
          <p14:tracePt t="343638" x="2732088" y="5626100"/>
          <p14:tracePt t="343656" x="2616200" y="5670550"/>
          <p14:tracePt t="343671" x="2581275" y="5670550"/>
          <p14:tracePt t="343688" x="2536825" y="5680075"/>
          <p14:tracePt t="343706" x="2509838" y="5680075"/>
          <p14:tracePt t="343723" x="2482850" y="5680075"/>
          <p14:tracePt t="343741" x="2411413" y="5689600"/>
          <p14:tracePt t="343756" x="2357438" y="5689600"/>
          <p14:tracePt t="343773" x="2312988" y="5689600"/>
          <p14:tracePt t="343790" x="2259013" y="5689600"/>
          <p14:tracePt t="343807" x="2241550" y="5707063"/>
          <p14:tracePt t="343822" x="2232025" y="5707063"/>
          <p14:tracePt t="344190" x="2197100" y="5707063"/>
          <p14:tracePt t="344202" x="2143125" y="5715000"/>
          <p14:tracePt t="344214" x="2108200" y="5715000"/>
          <p14:tracePt t="344226" x="2071688" y="5715000"/>
          <p14:tracePt t="344240" x="2027238" y="5734050"/>
          <p14:tracePt t="344255" x="1990725" y="5741988"/>
          <p14:tracePt t="344271" x="1955800" y="5741988"/>
          <p14:tracePt t="344288" x="1822450" y="5768975"/>
          <p14:tracePt t="344305" x="1768475" y="5786438"/>
          <p14:tracePt t="344322" x="1670050" y="5795963"/>
          <p14:tracePt t="344338" x="1633538" y="5813425"/>
          <p14:tracePt t="344355" x="1608138" y="5822950"/>
          <p14:tracePt t="344372" x="1598613" y="5822950"/>
          <p14:tracePt t="344389" x="1589088" y="5822950"/>
          <p14:tracePt t="344406" x="1571625" y="5840413"/>
          <p14:tracePt t="344423" x="1544638" y="5857875"/>
          <p14:tracePt t="344439" x="1527175" y="5857875"/>
          <p14:tracePt t="344456" x="1509713" y="5867400"/>
          <p14:tracePt t="344505" x="1500188" y="5876925"/>
          <p14:tracePt t="344529" x="1490663" y="5903913"/>
          <p14:tracePt t="344541" x="1465263" y="5921375"/>
          <p14:tracePt t="344553" x="1455738" y="5929313"/>
          <p14:tracePt t="344565" x="1446213" y="5948363"/>
          <p14:tracePt t="344577" x="1446213" y="5956300"/>
          <p14:tracePt t="344625" x="1446213" y="5965825"/>
          <p14:tracePt t="345012" x="1455738" y="5965825"/>
          <p14:tracePt t="345024" x="1465263" y="5965825"/>
          <p14:tracePt t="345035" x="1473200" y="5965825"/>
          <p14:tracePt t="345049" x="1490663" y="5965825"/>
          <p14:tracePt t="345060" x="1500188" y="5965825"/>
          <p14:tracePt t="345083" x="1509713" y="5965825"/>
          <p14:tracePt t="345095" x="1509713" y="5975350"/>
          <p14:tracePt t="345107" x="1517650" y="5975350"/>
          <p14:tracePt t="345121" x="1527175" y="5975350"/>
          <p14:tracePt t="345138" x="1554163" y="5975350"/>
          <p14:tracePt t="345155" x="1598613" y="5983288"/>
          <p14:tracePt t="345172" x="1616075" y="5983288"/>
          <p14:tracePt t="345188" x="1643063" y="5983288"/>
          <p14:tracePt t="345205" x="1660525" y="6000750"/>
          <p14:tracePt t="345222" x="1670050" y="6000750"/>
          <p14:tracePt t="345238" x="1687513" y="6000750"/>
          <p14:tracePt t="345255" x="1697038" y="6000750"/>
          <p14:tracePt t="345272" x="1704975" y="6000750"/>
          <p14:tracePt t="345288" x="1714500" y="6000750"/>
          <p14:tracePt t="345305" x="1731963" y="6000750"/>
          <p14:tracePt t="345322" x="1741488" y="6000750"/>
          <p14:tracePt t="345356" x="1758950" y="6000750"/>
          <p14:tracePt t="345376" x="1776413" y="6010275"/>
          <p14:tracePt t="345388" x="1795463" y="6010275"/>
          <p14:tracePt t="345405" x="1822450" y="6019800"/>
          <p14:tracePt t="345422" x="1857375" y="6019800"/>
          <p14:tracePt t="345439" x="1874838" y="6019800"/>
          <p14:tracePt t="345456" x="1884363" y="6019800"/>
          <p14:tracePt t="345473" x="1928813" y="6027738"/>
          <p14:tracePt t="345489" x="1955800" y="6027738"/>
          <p14:tracePt t="345508" x="2044700" y="6046788"/>
          <p14:tracePt t="345524" x="2098675" y="6046788"/>
          <p14:tracePt t="345538" x="2143125" y="6046788"/>
          <p14:tracePt t="345555" x="2205038" y="6054725"/>
          <p14:tracePt t="345571" x="2241550" y="6054725"/>
          <p14:tracePt t="345589" x="2303463" y="6072188"/>
          <p14:tracePt t="345605" x="2322513" y="6072188"/>
          <p14:tracePt t="345621" x="2347913" y="6072188"/>
          <p14:tracePt t="345638" x="2374900" y="6072188"/>
          <p14:tracePt t="345655" x="2393950" y="6081713"/>
          <p14:tracePt t="345671" x="2401888" y="6081713"/>
          <p14:tracePt t="345688" x="2419350" y="6081713"/>
          <p14:tracePt t="345705" x="2428875" y="6081713"/>
          <p14:tracePt t="345722" x="2465388" y="6081713"/>
          <p14:tracePt t="345739" x="2473325" y="6081713"/>
          <p14:tracePt t="345755" x="2482850" y="6081713"/>
          <p14:tracePt t="345772" x="2490788" y="6081713"/>
          <p14:tracePt t="345788" x="2500313" y="6081713"/>
          <p14:tracePt t="345806" x="2509838" y="6081713"/>
          <p14:tracePt t="345830" x="2527300" y="6081713"/>
          <p14:tracePt t="345854" x="2536825" y="6081713"/>
          <p14:tracePt t="345866" x="2544763" y="6081713"/>
          <p14:tracePt t="345878" x="2554288" y="6081713"/>
          <p14:tracePt t="345891" x="2562225" y="6081713"/>
          <p14:tracePt t="345906" x="2571750" y="6081713"/>
          <p14:tracePt t="345925" x="2581275" y="6081713"/>
          <p14:tracePt t="345940" x="2598738" y="6081713"/>
          <p14:tracePt t="345961" x="2608263" y="6081713"/>
          <p14:tracePt t="345975" x="2616200" y="6072188"/>
          <p14:tracePt t="345989" x="2625725" y="6072188"/>
          <p14:tracePt t="346011" x="2633663" y="6072188"/>
          <p14:tracePt t="346023" x="2643188" y="6064250"/>
          <p14:tracePt t="346059" x="2652713" y="6064250"/>
          <p14:tracePt t="346082" x="2652713" y="6046788"/>
          <p14:tracePt t="346106" x="2660650" y="6046788"/>
          <p14:tracePt t="346170" x="2679700" y="6046788"/>
          <p14:tracePt t="346241" x="2679700" y="6037263"/>
          <p14:tracePt t="346256" x="2687638" y="6037263"/>
          <p14:tracePt t="346327" x="2697163" y="6037263"/>
          <p14:tracePt t="346641" x="2697163" y="6027738"/>
          <p14:tracePt t="346653" x="2705100" y="6027738"/>
          <p14:tracePt t="346676" x="2732088" y="6010275"/>
          <p14:tracePt t="346689" x="2751138" y="5992813"/>
          <p14:tracePt t="346702" x="2813050" y="5948363"/>
          <p14:tracePt t="346713" x="2874963" y="5884863"/>
          <p14:tracePt t="346726" x="2965450" y="5813425"/>
          <p14:tracePt t="346740" x="3044825" y="5751513"/>
          <p14:tracePt t="346755" x="3133725" y="5680075"/>
          <p14:tracePt t="346772" x="3197225" y="5635625"/>
          <p14:tracePt t="346788" x="3295650" y="5564188"/>
          <p14:tracePt t="346805" x="3340100" y="5519738"/>
          <p14:tracePt t="346821" x="3375025" y="5500688"/>
          <p14:tracePt t="346838" x="3446463" y="5456238"/>
          <p14:tracePt t="346855" x="3482975" y="5429250"/>
          <p14:tracePt t="346871" x="3536950" y="5402263"/>
          <p14:tracePt t="346890" x="3554413" y="5394325"/>
          <p14:tracePt t="346907" x="3589338" y="5367338"/>
          <p14:tracePt t="346923" x="3598863" y="5367338"/>
          <p14:tracePt t="346939" x="3608388" y="5367338"/>
          <p14:tracePt t="346990" x="3625850" y="5367338"/>
          <p14:tracePt t="347099" x="3633788" y="5367338"/>
          <p14:tracePt t="347497" x="3633788" y="5357813"/>
          <p14:tracePt t="347992" x="3616325" y="5357813"/>
          <p14:tracePt t="348028" x="3608388" y="5357813"/>
          <p14:tracePt t="348041" x="3598863" y="5367338"/>
          <p14:tracePt t="348053" x="3581400" y="5394325"/>
          <p14:tracePt t="348066" x="3554413" y="5402263"/>
          <p14:tracePt t="348077" x="3527425" y="5429250"/>
          <p14:tracePt t="348090" x="3500438" y="5456238"/>
          <p14:tracePt t="348106" x="3473450" y="5483225"/>
          <p14:tracePt t="348123" x="3455988" y="5500688"/>
          <p14:tracePt t="348140" x="3367088" y="5572125"/>
          <p14:tracePt t="348156" x="3348038" y="5599113"/>
          <p14:tracePt t="348173" x="3303588" y="5626100"/>
          <p14:tracePt t="348190" x="3251200" y="5689600"/>
          <p14:tracePt t="348206" x="3214688" y="5715000"/>
          <p14:tracePt t="348224" x="3187700" y="5741988"/>
          <p14:tracePt t="348241" x="3152775" y="5778500"/>
          <p14:tracePt t="348257" x="3125788" y="5786438"/>
          <p14:tracePt t="348273" x="3116263" y="5795963"/>
          <p14:tracePt t="348289" x="3108325" y="5822950"/>
          <p14:tracePt t="348322" x="3098800" y="5832475"/>
          <p14:tracePt t="348338" x="3081338" y="5849938"/>
          <p14:tracePt t="348355" x="3071813" y="5849938"/>
          <p14:tracePt t="348372" x="3054350" y="5867400"/>
          <p14:tracePt t="348388" x="3054350" y="5884863"/>
          <p14:tracePt t="348422" x="3044825" y="5894388"/>
          <p14:tracePt t="348444" x="3044825" y="5903913"/>
          <p14:tracePt t="348869" x="3044825" y="5894388"/>
          <p14:tracePt t="348928" x="3044825" y="5876925"/>
          <p14:tracePt t="348953" x="3044825" y="5867400"/>
          <p14:tracePt t="348966" x="3044825" y="5849938"/>
          <p14:tracePt t="348978" x="3044825" y="5795963"/>
          <p14:tracePt t="348990" x="3054350" y="5724525"/>
          <p14:tracePt t="349007" x="3133725" y="5527675"/>
          <p14:tracePt t="349022" x="3241675" y="5268913"/>
          <p14:tracePt t="349039" x="3776663" y="4278313"/>
          <p14:tracePt t="349055" x="4179888" y="3652838"/>
          <p14:tracePt t="349072" x="4500563" y="3214688"/>
          <p14:tracePt t="349090" x="4911725" y="2679700"/>
          <p14:tracePt t="349105" x="5000625" y="2571750"/>
          <p14:tracePt t="349122" x="5045075" y="2527300"/>
          <p14:tracePt t="349139" x="5054600" y="2509838"/>
          <p14:tracePt t="349155" x="5064125" y="2509838"/>
          <p14:tracePt t="349199" x="5054600" y="2509838"/>
          <p14:tracePt t="349211" x="5037138" y="2509838"/>
          <p14:tracePt t="349223" x="5018088" y="2509838"/>
          <p14:tracePt t="349238" x="4992688" y="2509838"/>
          <p14:tracePt t="349255" x="4983163" y="2517775"/>
          <p14:tracePt t="349272" x="4938713" y="2536825"/>
          <p14:tracePt t="349288" x="4911725" y="2544763"/>
          <p14:tracePt t="349305" x="4894263" y="2544763"/>
          <p14:tracePt t="349322" x="4875213" y="2544763"/>
          <p14:tracePt t="349338" x="4857750" y="2544763"/>
          <p14:tracePt t="349356" x="4848225" y="2544763"/>
          <p14:tracePt t="349372" x="4840288" y="2544763"/>
          <p14:tracePt t="349388" x="4822825" y="2536825"/>
          <p14:tracePt t="349405" x="4687888" y="2500313"/>
          <p14:tracePt t="349422" x="4589463" y="2492375"/>
          <p14:tracePt t="349439" x="4340225" y="2438400"/>
          <p14:tracePt t="349455" x="4259263" y="2420938"/>
          <p14:tracePt t="349472" x="4224338" y="2420938"/>
          <p14:tracePt t="349488" x="4187825" y="2420938"/>
          <p14:tracePt t="349505" x="4179888" y="2420938"/>
          <p14:tracePt t="349546" x="4187825" y="2420938"/>
          <p14:tracePt t="349559" x="4205288" y="2420938"/>
          <p14:tracePt t="349573" x="4251325" y="2420938"/>
          <p14:tracePt t="349589" x="4348163" y="2438400"/>
          <p14:tracePt t="349605" x="4491038" y="2455863"/>
          <p14:tracePt t="349622" x="4741863" y="2492375"/>
          <p14:tracePt t="349639" x="4822825" y="2509838"/>
          <p14:tracePt t="349656" x="4884738" y="2517775"/>
          <p14:tracePt t="349672" x="4894263" y="2517775"/>
          <p14:tracePt t="349706" x="4894263" y="2527300"/>
          <p14:tracePt t="349727" x="4875213" y="2527300"/>
          <p14:tracePt t="349740" x="4840288" y="2544763"/>
          <p14:tracePt t="349755" x="4768850" y="2554288"/>
          <p14:tracePt t="349772" x="4714875" y="2554288"/>
          <p14:tracePt t="349788" x="4643438" y="2571750"/>
          <p14:tracePt t="349806" x="4625975" y="2571750"/>
          <p14:tracePt t="349823" x="4616450" y="2571750"/>
          <p14:tracePt t="349839" x="4598988" y="2571750"/>
          <p14:tracePt t="349856" x="4589463" y="2571750"/>
          <p14:tracePt t="349872" x="4572000" y="2571750"/>
          <p14:tracePt t="349967" x="4572000" y="2589213"/>
          <p14:tracePt t="349979" x="4527550" y="2687638"/>
          <p14:tracePt t="349992" x="4429125" y="2867025"/>
          <p14:tracePt t="350003" x="4303713" y="3125788"/>
          <p14:tracePt t="350015" x="4071938" y="3544888"/>
          <p14:tracePt t="350027" x="3813175" y="4019550"/>
          <p14:tracePt t="350040" x="3544888" y="4492625"/>
          <p14:tracePt t="350055" x="3313113" y="4956175"/>
          <p14:tracePt t="350072" x="3089275" y="5340350"/>
          <p14:tracePt t="350089" x="2894013" y="5741988"/>
          <p14:tracePt t="350105" x="2840038" y="5849938"/>
          <p14:tracePt t="350123" x="2795588" y="5929313"/>
          <p14:tracePt t="350139" x="2795588" y="5956300"/>
          <p14:tracePt t="350155" x="2786063" y="5956300"/>
          <p14:tracePt t="350173" x="2786063" y="5965825"/>
          <p14:tracePt t="350400" x="2795588" y="5965825"/>
          <p14:tracePt t="350412" x="2803525" y="5965825"/>
          <p14:tracePt t="350436" x="2830513" y="5965825"/>
          <p14:tracePt t="350448" x="2847975" y="5965825"/>
          <p14:tracePt t="350461" x="2874963" y="5948363"/>
          <p14:tracePt t="350473" x="2911475" y="5948363"/>
          <p14:tracePt t="350488" x="2938463" y="5948363"/>
          <p14:tracePt t="350505" x="2946400" y="5938838"/>
          <p14:tracePt t="350523" x="2982913" y="5938838"/>
          <p14:tracePt t="350557" x="2990850" y="5938838"/>
          <p14:tracePt t="350606" x="3000375" y="5938838"/>
          <p14:tracePt t="350859" x="3000375" y="5929313"/>
          <p14:tracePt t="350906" x="3009900" y="5929313"/>
          <p14:tracePt t="350930" x="3036888" y="5921375"/>
          <p14:tracePt t="350942" x="3071813" y="5903913"/>
          <p14:tracePt t="350954" x="3133725" y="5857875"/>
          <p14:tracePt t="350966" x="3259138" y="5786438"/>
          <p14:tracePt t="350977" x="3482975" y="5689600"/>
          <p14:tracePt t="350990" x="3732213" y="5581650"/>
          <p14:tracePt t="351005" x="4133850" y="5448300"/>
          <p14:tracePt t="351022" x="4473575" y="5349875"/>
          <p14:tracePt t="351039" x="5180013" y="5207000"/>
          <p14:tracePt t="351055" x="5421313" y="5187950"/>
          <p14:tracePt t="351072" x="5608638" y="5170488"/>
          <p14:tracePt t="351089" x="5830888" y="5170488"/>
          <p14:tracePt t="351105" x="5902325" y="5170488"/>
          <p14:tracePt t="351346" x="6010275" y="5116513"/>
          <p14:tracePt t="351358" x="6180138" y="5019675"/>
          <p14:tracePt t="351371" x="6384925" y="4921250"/>
          <p14:tracePt t="351381" x="6599238" y="4813300"/>
          <p14:tracePt t="351393" x="6778625" y="4724400"/>
          <p14:tracePt t="351406" x="6929438" y="4662488"/>
          <p14:tracePt t="351422" x="7010400" y="4635500"/>
          <p14:tracePt t="351439" x="7064375" y="4616450"/>
          <p14:tracePt t="351455" x="7126288" y="4591050"/>
          <p14:tracePt t="351472" x="7153275" y="4581525"/>
          <p14:tracePt t="351489" x="7170738" y="4581525"/>
          <p14:tracePt t="351505" x="7207250" y="4572000"/>
          <p14:tracePt t="351522" x="7215188" y="4572000"/>
          <p14:tracePt t="351539" x="7232650" y="4554538"/>
          <p14:tracePt t="351721" x="7232650" y="4545013"/>
          <p14:tracePt t="351733" x="7232650" y="4537075"/>
          <p14:tracePt t="351745" x="7242175" y="4500563"/>
          <p14:tracePt t="351759" x="7269163" y="4448175"/>
          <p14:tracePt t="351772" x="7296150" y="4384675"/>
          <p14:tracePt t="351789" x="7313613" y="4313238"/>
          <p14:tracePt t="351806" x="7350125" y="4241800"/>
          <p14:tracePt t="351822" x="7350125" y="4233863"/>
          <p14:tracePt t="351839" x="7350125" y="4224338"/>
          <p14:tracePt t="351856" x="7367588" y="4224338"/>
          <p14:tracePt t="352343" x="7358063" y="4224338"/>
          <p14:tracePt t="352355" x="7331075" y="4224338"/>
          <p14:tracePt t="352367" x="7269163" y="4259263"/>
          <p14:tracePt t="352379" x="7143750" y="4313238"/>
          <p14:tracePt t="352391" x="6973888" y="4367213"/>
          <p14:tracePt t="352406" x="6751638" y="4448175"/>
          <p14:tracePt t="352422" x="6500813" y="4527550"/>
          <p14:tracePt t="352439" x="5840413" y="4778375"/>
          <p14:tracePt t="352456" x="5483225" y="4929188"/>
          <p14:tracePt t="352473" x="5108575" y="5116513"/>
          <p14:tracePt t="352489" x="4456113" y="5465763"/>
          <p14:tracePt t="352506" x="4214813" y="5618163"/>
          <p14:tracePt t="352522" x="4044950" y="5715000"/>
          <p14:tracePt t="352539" x="3822700" y="5876925"/>
          <p14:tracePt t="352556" x="3786188" y="5921375"/>
          <p14:tracePt t="352573" x="3741738" y="6000750"/>
          <p14:tracePt t="352868" x="3705225" y="6000750"/>
          <p14:tracePt t="352879" x="3652838" y="6010275"/>
          <p14:tracePt t="352891" x="3608388" y="6027738"/>
          <p14:tracePt t="352903" x="3598863" y="6027738"/>
          <p14:tracePt t="352914" x="3589338" y="6037263"/>
          <p14:tracePt t="352927" x="3581400" y="6037263"/>
          <p14:tracePt t="352975" x="3571875" y="6037263"/>
          <p14:tracePt t="353011" x="3562350" y="6037263"/>
          <p14:tracePt t="353023" x="3554413" y="6037263"/>
          <p14:tracePt t="353036" x="3527425" y="6037263"/>
          <p14:tracePt t="353047" x="3517900" y="6037263"/>
          <p14:tracePt t="353059" x="3500438" y="6037263"/>
          <p14:tracePt t="353072" x="3482975" y="6037263"/>
          <p14:tracePt t="353089" x="3473450" y="6037263"/>
          <p14:tracePt t="353107" x="3465513" y="6037263"/>
          <p14:tracePt t="353300" x="3473450" y="6037263"/>
          <p14:tracePt t="353337" x="3490913" y="6037263"/>
          <p14:tracePt t="353349" x="3500438" y="6037263"/>
          <p14:tracePt t="353361" x="3517900" y="6037263"/>
          <p14:tracePt t="353373" x="3554413" y="6037263"/>
          <p14:tracePt t="353389" x="3608388" y="6037263"/>
          <p14:tracePt t="353407" x="3660775" y="6037263"/>
          <p14:tracePt t="353424" x="3759200" y="6037263"/>
          <p14:tracePt t="353440" x="3776663" y="6037263"/>
          <p14:tracePt t="353459" x="3840163" y="6037263"/>
          <p14:tracePt t="353474" x="3867150" y="6037263"/>
          <p14:tracePt t="353490" x="3884613" y="6037263"/>
          <p14:tracePt t="353507" x="3911600" y="6037263"/>
          <p14:tracePt t="353541" x="3919538" y="6037263"/>
          <p14:tracePt t="353579" x="3929063" y="6037263"/>
          <p14:tracePt t="353819" x="3929063" y="6019800"/>
          <p14:tracePt t="353831" x="3911600" y="6019800"/>
          <p14:tracePt t="353843" x="3902075" y="6019800"/>
          <p14:tracePt t="353856" x="3867150" y="6010275"/>
          <p14:tracePt t="353873" x="3813175" y="6000750"/>
          <p14:tracePt t="353889" x="3714750" y="5983288"/>
          <p14:tracePt t="353907" x="3490913" y="5965825"/>
          <p14:tracePt t="353924" x="3348038" y="5948363"/>
          <p14:tracePt t="353942" x="3152775" y="5948363"/>
          <p14:tracePt t="353957" x="3098800" y="5948363"/>
          <p14:tracePt t="353974" x="3081338" y="5948363"/>
          <p14:tracePt t="353990" x="3071813" y="5948363"/>
          <p14:tracePt t="354060" x="3081338" y="5948363"/>
          <p14:tracePt t="354072" x="3098800" y="5948363"/>
          <p14:tracePt t="354083" x="3170238" y="5948363"/>
          <p14:tracePt t="354097" x="3276600" y="5956300"/>
          <p14:tracePt t="354109" x="3394075" y="5975350"/>
          <p14:tracePt t="354123" x="3517900" y="5992813"/>
          <p14:tracePt t="354140" x="3643313" y="6010275"/>
          <p14:tracePt t="354158" x="3857625" y="6019800"/>
          <p14:tracePt t="354174" x="3938588" y="6037263"/>
          <p14:tracePt t="354190" x="3990975" y="6037263"/>
          <p14:tracePt t="354207" x="4054475" y="6037263"/>
          <p14:tracePt t="354224" x="4062413" y="6046788"/>
          <p14:tracePt t="354313" x="4044950" y="6046788"/>
          <p14:tracePt t="354326" x="4000500" y="6046788"/>
          <p14:tracePt t="354339" x="3929063" y="6046788"/>
          <p14:tracePt t="354350" x="3875088" y="6046788"/>
          <p14:tracePt t="354363" x="3840163" y="6046788"/>
          <p14:tracePt t="354375" x="3803650" y="6046788"/>
          <p14:tracePt t="354389" x="3776663" y="6064250"/>
          <p14:tracePt t="354406" x="3768725" y="6064250"/>
          <p14:tracePt t="354424" x="3759200" y="6064250"/>
          <p14:tracePt t="354509" x="3768725" y="6064250"/>
          <p14:tracePt t="354521" x="3776663" y="6064250"/>
          <p14:tracePt t="354533" x="3803650" y="6064250"/>
          <p14:tracePt t="354545" x="3857625" y="6064250"/>
          <p14:tracePt t="354559" x="3911600" y="6064250"/>
          <p14:tracePt t="354573" x="3983038" y="6064250"/>
          <p14:tracePt t="354591" x="4037013" y="6064250"/>
          <p14:tracePt t="354607" x="4125913" y="6064250"/>
          <p14:tracePt t="354624" x="4143375" y="6064250"/>
          <p14:tracePt t="354641" x="4152900" y="6064250"/>
          <p14:tracePt t="354657" x="4170363" y="6064250"/>
          <p14:tracePt t="354692" x="4160838" y="6064250"/>
          <p14:tracePt t="354707" x="4152900" y="6064250"/>
          <p14:tracePt t="354725" x="4062413" y="6064250"/>
          <p14:tracePt t="354741" x="3990975" y="6064250"/>
          <p14:tracePt t="354757" x="3911600" y="6064250"/>
          <p14:tracePt t="354774" x="3840163" y="6064250"/>
          <p14:tracePt t="354789" x="3830638" y="6064250"/>
          <p14:tracePt t="354806" x="3822700" y="6064250"/>
          <p14:tracePt t="355062" x="3830638" y="6064250"/>
          <p14:tracePt t="356040" x="3840163" y="6064250"/>
          <p14:tracePt t="356117" x="3848100" y="6064250"/>
          <p14:tracePt t="356153" x="3857625" y="6064250"/>
          <p14:tracePt t="356166" x="3884613" y="6064250"/>
          <p14:tracePt t="356177" x="3919538" y="6054725"/>
          <p14:tracePt t="356190" x="3946525" y="6054725"/>
          <p14:tracePt t="356206" x="3965575" y="6054725"/>
          <p14:tracePt t="356225" x="3990975" y="6054725"/>
          <p14:tracePt t="356241" x="4017963" y="6054725"/>
          <p14:tracePt t="356258" x="4037013" y="6054725"/>
          <p14:tracePt t="356274" x="4044950" y="6054725"/>
          <p14:tracePt t="356290" x="4054475" y="6054725"/>
          <p14:tracePt t="356789" x="4116388" y="6054725"/>
          <p14:tracePt t="356801" x="4241800" y="6037263"/>
          <p14:tracePt t="356812" x="4340225" y="6019800"/>
          <p14:tracePt t="356824" x="4456113" y="6019800"/>
          <p14:tracePt t="356840" x="4554538" y="6019800"/>
          <p14:tracePt t="356856" x="4652963" y="6000750"/>
          <p14:tracePt t="356873" x="4822825" y="6000750"/>
          <p14:tracePt t="356889" x="4875213" y="6000750"/>
          <p14:tracePt t="356906" x="4946650" y="6000750"/>
          <p14:tracePt t="356923" x="5027613" y="6000750"/>
          <p14:tracePt t="356939" x="5064125" y="6000750"/>
          <p14:tracePt t="356957" x="5126038" y="6000750"/>
          <p14:tracePt t="356973" x="5160963" y="5992813"/>
          <p14:tracePt t="356990" x="5207000" y="5992813"/>
          <p14:tracePt t="357006" x="5251450" y="5992813"/>
          <p14:tracePt t="357023" x="5268913" y="5983288"/>
          <p14:tracePt t="357039" x="5295900" y="5983288"/>
          <p14:tracePt t="357056" x="5313363" y="5983288"/>
          <p14:tracePt t="357073" x="5322888" y="5983288"/>
          <p14:tracePt t="357089" x="5349875" y="5983288"/>
          <p14:tracePt t="357106" x="5384800" y="5983288"/>
          <p14:tracePt t="357123" x="5402263" y="5983288"/>
          <p14:tracePt t="357139" x="5429250" y="5983288"/>
          <p14:tracePt t="357156" x="5456238" y="5983288"/>
          <p14:tracePt t="357173" x="5465763" y="5983288"/>
          <p14:tracePt t="357189" x="5483225" y="5983288"/>
          <p14:tracePt t="357206" x="5492750" y="5983288"/>
          <p14:tracePt t="357223" x="5500688" y="5983288"/>
          <p14:tracePt t="357239" x="5510213" y="5983288"/>
          <p14:tracePt t="357256" x="5518150" y="5983288"/>
          <p14:tracePt t="357975" x="5527675" y="5983288"/>
          <p14:tracePt t="358641" x="5537200" y="5983288"/>
          <p14:tracePt t="359281" x="5537200" y="5975350"/>
          <p14:tracePt t="359330" x="5537200" y="5956300"/>
          <p14:tracePt t="359366" x="5537200" y="5948363"/>
          <p14:tracePt t="359389" x="5527675" y="5938838"/>
          <p14:tracePt t="359401" x="5527675" y="5921375"/>
          <p14:tracePt t="359425" x="5518150" y="5911850"/>
          <p14:tracePt t="359448" x="5518150" y="5894388"/>
          <p14:tracePt t="359472" x="5518150" y="5884863"/>
          <p14:tracePt t="359497" x="5510213" y="5884863"/>
          <p14:tracePt t="359521" x="5510213" y="5876925"/>
          <p14:tracePt t="359544" x="5510213" y="5867400"/>
          <p14:tracePt t="359568" x="5510213" y="5857875"/>
          <p14:tracePt t="359581" x="5510213" y="5849938"/>
          <p14:tracePt t="359617" x="5510213" y="5840413"/>
          <p14:tracePt t="359677" x="5510213" y="5822950"/>
          <p14:tracePt t="359749" x="5518150" y="5813425"/>
          <p14:tracePt t="359761" x="5527675" y="5813425"/>
          <p14:tracePt t="359774" x="5554663" y="5805488"/>
          <p14:tracePt t="359784" x="5572125" y="5795963"/>
          <p14:tracePt t="359797" x="5599113" y="5795963"/>
          <p14:tracePt t="359810" x="5608638" y="5786438"/>
          <p14:tracePt t="359824" x="5635625" y="5768975"/>
          <p14:tracePt t="359841" x="5643563" y="5768975"/>
          <p14:tracePt t="359859" x="5661025" y="5761038"/>
          <p14:tracePt t="359873" x="5670550" y="5761038"/>
          <p14:tracePt t="359890" x="5680075" y="5751513"/>
          <p14:tracePt t="359907" x="5707063" y="5751513"/>
          <p14:tracePt t="359924" x="5724525" y="5741988"/>
          <p14:tracePt t="359942" x="5759450" y="5734050"/>
          <p14:tracePt t="359957" x="5768975" y="5734050"/>
          <p14:tracePt t="359974" x="5778500" y="5734050"/>
          <p14:tracePt t="359992" x="5795963" y="5715000"/>
          <p14:tracePt t="360026" x="5803900" y="5715000"/>
          <p14:tracePt t="360089" x="5795963" y="5715000"/>
          <p14:tracePt t="360102" x="5786438" y="5715000"/>
          <p14:tracePt t="360114" x="5751513" y="5707063"/>
          <p14:tracePt t="360126" x="5715000" y="5707063"/>
          <p14:tracePt t="360140" x="5643563" y="5689600"/>
          <p14:tracePt t="360157" x="5564188" y="5689600"/>
          <p14:tracePt t="360175" x="5322888" y="5662613"/>
          <p14:tracePt t="360190" x="5197475" y="5643563"/>
          <p14:tracePt t="360207" x="5054600" y="5618163"/>
          <p14:tracePt t="360224" x="4759325" y="5581650"/>
          <p14:tracePt t="360240" x="4616450" y="5546725"/>
          <p14:tracePt t="360257" x="4340225" y="5492750"/>
          <p14:tracePt t="360274" x="4241800" y="5456238"/>
          <p14:tracePt t="360290" x="4160838" y="5448300"/>
          <p14:tracePt t="360307" x="4098925" y="5429250"/>
          <p14:tracePt t="360324" x="4089400" y="5421313"/>
          <p14:tracePt t="360340" x="4071938" y="5421313"/>
          <p14:tracePt t="360357" x="4054475" y="5421313"/>
          <p14:tracePt t="360374" x="4044950" y="5421313"/>
          <p14:tracePt t="360390" x="4037013" y="5421313"/>
          <p14:tracePt t="360407" x="4027488" y="5421313"/>
          <p14:tracePt t="360425" x="4017963" y="5411788"/>
          <p14:tracePt t="360440" x="4010025" y="5411788"/>
          <p14:tracePt t="360457" x="4000500" y="5411788"/>
          <p14:tracePt t="360474" x="3965575" y="5402263"/>
          <p14:tracePt t="360491" x="3929063" y="5402263"/>
          <p14:tracePt t="360507" x="3884613" y="5402263"/>
          <p14:tracePt t="360524" x="3830638" y="5402263"/>
          <p14:tracePt t="360540" x="3813175" y="5402263"/>
          <p14:tracePt t="360557" x="3803650" y="5402263"/>
          <p14:tracePt t="360574" x="3795713" y="5394325"/>
          <p14:tracePt t="360619" x="3795713" y="5376863"/>
          <p14:tracePt t="360631" x="3795713" y="5367338"/>
          <p14:tracePt t="360643" x="3795713" y="5357813"/>
          <p14:tracePt t="360656" x="3822700" y="5340350"/>
          <p14:tracePt t="360668" x="3867150" y="5259388"/>
          <p14:tracePt t="360680" x="3956050" y="5153025"/>
          <p14:tracePt t="360693" x="4044950" y="5037138"/>
          <p14:tracePt t="360708" x="4116388" y="4973638"/>
          <p14:tracePt t="360725" x="4143375" y="4938713"/>
          <p14:tracePt t="360741" x="4179888" y="4911725"/>
          <p14:tracePt t="360812" x="4170363" y="4921250"/>
          <p14:tracePt t="360823" x="4152900" y="4938713"/>
          <p14:tracePt t="360837" x="4143375" y="4948238"/>
          <p14:tracePt t="360849" x="4116388" y="4948238"/>
          <p14:tracePt t="360860" x="4098925" y="4956175"/>
          <p14:tracePt t="360875" x="4071938" y="4973638"/>
          <p14:tracePt t="360891" x="4027488" y="4983163"/>
          <p14:tracePt t="360908" x="3919538" y="5000625"/>
          <p14:tracePt t="360925" x="3867150" y="5010150"/>
          <p14:tracePt t="360941" x="3795713" y="5027613"/>
          <p14:tracePt t="360960" x="3697288" y="5037138"/>
          <p14:tracePt t="360975" x="3643313" y="5037138"/>
          <p14:tracePt t="360993" x="3616325" y="5054600"/>
          <p14:tracePt t="361009" x="3589338" y="5054600"/>
          <p14:tracePt t="361024" x="3581400" y="5054600"/>
          <p14:tracePt t="361040" x="3562350" y="5054600"/>
          <p14:tracePt t="361056" x="3562350" y="5064125"/>
          <p14:tracePt t="361073" x="3562350" y="5072063"/>
          <p14:tracePt t="361091" x="3571875" y="5081588"/>
          <p14:tracePt t="361107" x="3571875" y="5116513"/>
          <p14:tracePt t="361124" x="3571875" y="5153025"/>
          <p14:tracePt t="361141" x="3544888" y="5305425"/>
          <p14:tracePt t="361157" x="3544888" y="5357813"/>
          <p14:tracePt t="361175" x="3544888" y="5421313"/>
          <p14:tracePt t="361190" x="3544888" y="5448300"/>
          <p14:tracePt t="361207" x="3562350" y="5456238"/>
          <p14:tracePt t="361225" x="3598863" y="5473700"/>
          <p14:tracePt t="361242" x="3616325" y="5492750"/>
          <p14:tracePt t="361257" x="3660775" y="5492750"/>
          <p14:tracePt t="361274" x="3751263" y="5492750"/>
          <p14:tracePt t="361291" x="3786188" y="5483225"/>
          <p14:tracePt t="361309" x="3840163" y="5473700"/>
          <p14:tracePt t="361324" x="3857625" y="5456238"/>
          <p14:tracePt t="361341" x="3867150" y="5448300"/>
          <p14:tracePt t="361358" x="3884613" y="5438775"/>
          <p14:tracePt t="361373" x="3884613" y="5429250"/>
          <p14:tracePt t="361390" x="3884613" y="5421313"/>
          <p14:tracePt t="361407" x="3884613" y="5411788"/>
          <p14:tracePt t="361424" x="3884613" y="5402263"/>
          <p14:tracePt t="361441" x="3867150" y="5384800"/>
          <p14:tracePt t="361457" x="3857625" y="5376863"/>
          <p14:tracePt t="361474" x="3840163" y="5340350"/>
          <p14:tracePt t="361491" x="3803650" y="5305425"/>
          <p14:tracePt t="361507" x="3786188" y="5295900"/>
          <p14:tracePt t="361525" x="3759200" y="5286375"/>
          <p14:tracePt t="361541" x="3732213" y="5278438"/>
          <p14:tracePt t="361557" x="3724275" y="5278438"/>
          <p14:tracePt t="361574" x="3705225" y="5278438"/>
          <p14:tracePt t="361590" x="3679825" y="5278438"/>
          <p14:tracePt t="361607" x="3670300" y="5278438"/>
          <p14:tracePt t="361623" x="3652838" y="5286375"/>
          <p14:tracePt t="361640" x="3633788" y="5295900"/>
          <p14:tracePt t="361656" x="3608388" y="5313363"/>
          <p14:tracePt t="361673" x="3554413" y="5349875"/>
          <p14:tracePt t="361690" x="3544888" y="5357813"/>
          <p14:tracePt t="361707" x="3536950" y="5367338"/>
          <p14:tracePt t="361724" x="3536950" y="5376863"/>
          <p14:tracePt t="361741" x="3536950" y="5384800"/>
          <p14:tracePt t="361757" x="3544888" y="5384800"/>
          <p14:tracePt t="361774" x="3554413" y="5384800"/>
          <p14:tracePt t="361792" x="3581400" y="5402263"/>
          <p14:tracePt t="361807" x="3589338" y="5402263"/>
          <p14:tracePt t="361824" x="3608388" y="5402263"/>
          <p14:tracePt t="361840" x="3714750" y="5429250"/>
          <p14:tracePt t="361857" x="3795713" y="5429250"/>
          <p14:tracePt t="361875" x="3884613" y="5429250"/>
          <p14:tracePt t="361890" x="3911600" y="5429250"/>
          <p14:tracePt t="361907" x="3929063" y="5429250"/>
          <p14:tracePt t="361924" x="3946525" y="5421313"/>
          <p14:tracePt t="361940" x="3965575" y="5411788"/>
          <p14:tracePt t="361959" x="3973513" y="5402263"/>
          <p14:tracePt t="361974" x="3973513" y="5394325"/>
          <p14:tracePt t="361991" x="3973513" y="5384800"/>
          <p14:tracePt t="362009" x="3973513" y="5367338"/>
          <p14:tracePt t="362024" x="3956050" y="5357813"/>
          <p14:tracePt t="362041" x="3946525" y="5340350"/>
          <p14:tracePt t="362059" x="3929063" y="5322888"/>
          <p14:tracePt t="362074" x="3902075" y="5313363"/>
          <p14:tracePt t="362090" x="3894138" y="5313363"/>
          <p14:tracePt t="362107" x="3867150" y="5305425"/>
          <p14:tracePt t="362123" x="3857625" y="5295900"/>
          <p14:tracePt t="362140" x="3830638" y="5295900"/>
          <p14:tracePt t="362157" x="3768725" y="5295900"/>
          <p14:tracePt t="362173" x="3714750" y="5295900"/>
          <p14:tracePt t="362190" x="3660775" y="5295900"/>
          <p14:tracePt t="362207" x="3633788" y="5295900"/>
          <p14:tracePt t="362223" x="3625850" y="5295900"/>
          <p14:tracePt t="362240" x="3616325" y="5295900"/>
          <p14:tracePt t="362301" x="3625850" y="5305425"/>
          <p14:tracePt t="362312" x="3633788" y="5305425"/>
          <p14:tracePt t="362324" x="3643313" y="5305425"/>
          <p14:tracePt t="362336" x="3670300" y="5313363"/>
          <p14:tracePt t="362348" x="3705225" y="5313363"/>
          <p14:tracePt t="362360" x="3759200" y="5340350"/>
          <p14:tracePt t="362374" x="3867150" y="5376863"/>
          <p14:tracePt t="362390" x="3990975" y="5394325"/>
          <p14:tracePt t="362407" x="4116388" y="5448300"/>
          <p14:tracePt t="362424" x="4438650" y="5527675"/>
          <p14:tracePt t="362441" x="4581525" y="5564188"/>
          <p14:tracePt t="362459" x="4830763" y="5635625"/>
          <p14:tracePt t="362474" x="4938713" y="5689600"/>
          <p14:tracePt t="362492" x="5018088" y="5715000"/>
          <p14:tracePt t="362507" x="5160963" y="5761038"/>
          <p14:tracePt t="362524" x="5197475" y="5778500"/>
          <p14:tracePt t="362542" x="5259388" y="5805488"/>
          <p14:tracePt t="362557" x="5295900" y="5813425"/>
          <p14:tracePt t="362574" x="5340350" y="5813425"/>
          <p14:tracePt t="362592" x="5384800" y="5822950"/>
          <p14:tracePt t="362607" x="5394325" y="5822950"/>
          <p14:tracePt t="362623" x="5402263" y="5822950"/>
          <p14:tracePt t="362640" x="5429250" y="5840413"/>
          <p14:tracePt t="362657" x="5438775" y="5840413"/>
          <p14:tracePt t="362673" x="5446713" y="5840413"/>
          <p14:tracePt t="362690" x="5473700" y="5840413"/>
          <p14:tracePt t="362724" x="5500688" y="5849938"/>
          <p14:tracePt t="362757" x="5510213" y="5849938"/>
          <p14:tracePt t="362773" x="5510213" y="5857875"/>
          <p14:tracePt t="362790" x="5518150" y="5857875"/>
          <p14:tracePt t="362832" x="5518150" y="5867400"/>
          <p14:tracePt t="367039" x="5492750" y="5867400"/>
          <p14:tracePt t="367051" x="5456238" y="5867400"/>
          <p14:tracePt t="367063" x="5402263" y="5867400"/>
          <p14:tracePt t="367077" x="5349875" y="5867400"/>
          <p14:tracePt t="367092" x="5303838" y="5849938"/>
          <p14:tracePt t="367108" x="5268913" y="5849938"/>
          <p14:tracePt t="367126" x="5180013" y="5849938"/>
          <p14:tracePt t="367142" x="5126038" y="5849938"/>
          <p14:tracePt t="367159" x="5089525" y="5849938"/>
          <p14:tracePt t="367176" x="4973638" y="5849938"/>
          <p14:tracePt t="367208" x="4830763" y="5849938"/>
          <p14:tracePt t="367225" x="4705350" y="5849938"/>
          <p14:tracePt t="367242" x="4633913" y="5849938"/>
          <p14:tracePt t="367246" x="4581525" y="5849938"/>
          <p14:tracePt t="367259" x="4510088" y="5849938"/>
          <p14:tracePt t="367275" x="4456113" y="5849938"/>
          <p14:tracePt t="367292" x="4384675" y="5849938"/>
          <p14:tracePt t="367309" x="4197350" y="5849938"/>
          <p14:tracePt t="367326" x="4116388" y="5849938"/>
          <p14:tracePt t="367343" x="3946525" y="5849938"/>
          <p14:tracePt t="367358" x="3894138" y="5849938"/>
          <p14:tracePt t="367374" x="3840163" y="5857875"/>
          <p14:tracePt t="367733" x="3786188" y="5857875"/>
          <p14:tracePt t="367745" x="3714750" y="5876925"/>
          <p14:tracePt t="367756" x="3660775" y="5876925"/>
          <p14:tracePt t="367768" x="3608388" y="5884863"/>
          <p14:tracePt t="367780" x="3571875" y="5884863"/>
          <p14:tracePt t="367794" x="3509963" y="5903913"/>
          <p14:tracePt t="367809" x="3490913" y="5903913"/>
          <p14:tracePt t="367825" x="3465513" y="5903913"/>
          <p14:tracePt t="367841" x="3384550" y="5929313"/>
          <p14:tracePt t="367858" x="3330575" y="5938838"/>
          <p14:tracePt t="367875" x="3295650" y="5956300"/>
          <p14:tracePt t="367891" x="3214688" y="5983288"/>
          <p14:tracePt t="367908" x="3187700" y="5983288"/>
          <p14:tracePt t="367926" x="3179763" y="5992813"/>
          <p14:tracePt t="367990" x="3170238" y="5992813"/>
          <p14:tracePt t="368037" x="3160713" y="5992813"/>
          <p14:tracePt t="368098" x="3160713" y="6000750"/>
          <p14:tracePt t="368110" x="3143250" y="6000750"/>
          <p14:tracePt t="368122" x="3116263" y="6027738"/>
          <p14:tracePt t="368134" x="3071813" y="6037263"/>
          <p14:tracePt t="368146" x="3062288" y="6037263"/>
          <p14:tracePt t="368160" x="3054350" y="6037263"/>
          <p14:tracePt t="368175" x="3044825" y="6046788"/>
          <p14:tracePt t="368206" x="3036888" y="6046788"/>
          <p14:tracePt t="368794" x="3027363" y="6046788"/>
          <p14:tracePt t="368830" x="3017838" y="6046788"/>
          <p14:tracePt t="368842" x="3000375" y="6046788"/>
          <p14:tracePt t="368853" x="2982913" y="6054725"/>
          <p14:tracePt t="368866" x="2946400" y="6072188"/>
          <p14:tracePt t="368877" x="2901950" y="6081713"/>
          <p14:tracePt t="368891" x="2867025" y="6108700"/>
          <p14:tracePt t="368908" x="2840038" y="6126163"/>
          <p14:tracePt t="368925" x="2813050" y="6126163"/>
          <p14:tracePt t="368941" x="2795588" y="6135688"/>
          <p14:tracePt t="368959" x="2795588" y="6143625"/>
          <p14:tracePt t="368975" x="2786063" y="6143625"/>
          <p14:tracePt t="369372" x="2786063" y="6153150"/>
          <p14:tracePt t="369435" x="2786063" y="6162675"/>
          <p14:tracePt t="369446" x="2786063" y="6170613"/>
          <p14:tracePt t="369458" x="2786063" y="6189663"/>
          <p14:tracePt t="369470" x="2786063" y="6197600"/>
          <p14:tracePt t="369508" x="2786063" y="6207125"/>
          <p14:tracePt t="369556" x="2786063" y="6215063"/>
          <p14:tracePt t="369568" x="2776538" y="6242050"/>
          <p14:tracePt t="369580" x="2776538" y="6251575"/>
          <p14:tracePt t="369592" x="2768600" y="6261100"/>
          <p14:tracePt t="369608" x="2768600" y="6269038"/>
          <p14:tracePt t="369628" x="2768600" y="6278563"/>
          <p14:tracePt t="369652" x="2768600" y="6286500"/>
          <p14:tracePt t="369722" x="2768600" y="6296025"/>
          <p14:tracePt t="369746" x="2751138" y="6296025"/>
          <p14:tracePt t="369758" x="2751138" y="6305550"/>
          <p14:tracePt t="369807" x="2751138" y="6323013"/>
          <p14:tracePt t="369843" x="2741613" y="6323013"/>
          <p14:tracePt t="369891" x="2732088" y="6323013"/>
          <p14:tracePt t="369927" x="2724150" y="6323013"/>
          <p14:tracePt t="369965" x="2714625" y="6323013"/>
          <p14:tracePt t="370001" x="2705100" y="6323013"/>
          <p14:tracePt t="370038" x="2697163" y="6323013"/>
          <p14:tracePt t="370076" x="2679700" y="6323013"/>
          <p14:tracePt t="370100" x="2670175" y="6323013"/>
          <p14:tracePt t="370148" x="2660650" y="6323013"/>
          <p14:tracePt t="370184" x="2652713" y="6323013"/>
          <p14:tracePt t="370207" x="2643188" y="6323013"/>
          <p14:tracePt t="370231" x="2633663" y="6323013"/>
          <p14:tracePt t="370244" x="2625725" y="6323013"/>
          <p14:tracePt t="370268" x="2616200" y="6323013"/>
          <p14:tracePt t="370279" x="2598738" y="6323013"/>
          <p14:tracePt t="370292" x="2589213" y="6323013"/>
          <p14:tracePt t="370305" x="2581275" y="6323013"/>
          <p14:tracePt t="370316" x="2562225" y="6323013"/>
          <p14:tracePt t="370328" x="2554288" y="6323013"/>
          <p14:tracePt t="370341" x="2536825" y="6323013"/>
          <p14:tracePt t="370358" x="2527300" y="6323013"/>
          <p14:tracePt t="370374" x="2517775" y="6323013"/>
          <p14:tracePt t="370391" x="2509838" y="6323013"/>
          <p14:tracePt t="370426" x="2500313" y="6323013"/>
          <p14:tracePt t="370438" x="2500313" y="6313488"/>
          <p14:tracePt t="370474" x="2490788" y="6313488"/>
          <p14:tracePt t="370510" x="2490788" y="6305550"/>
          <p14:tracePt t="370547" x="2490788" y="6296025"/>
          <p14:tracePt t="370559" x="2482850" y="6296025"/>
          <p14:tracePt t="370570" x="2482850" y="6286500"/>
          <p14:tracePt t="370595" x="2482850" y="6278563"/>
          <p14:tracePt t="370619" x="2482850" y="6269038"/>
          <p14:tracePt t="370632" x="2465388" y="6269038"/>
          <p14:tracePt t="370644" x="2465388" y="6261100"/>
          <p14:tracePt t="370667" x="2465388" y="6251575"/>
          <p14:tracePt t="370679" x="2465388" y="6234113"/>
          <p14:tracePt t="370691" x="2465388" y="6224588"/>
          <p14:tracePt t="370703" x="2465388" y="6215063"/>
          <p14:tracePt t="370714" x="2465388" y="6207125"/>
          <p14:tracePt t="370726" x="2455863" y="6197600"/>
          <p14:tracePt t="370741" x="2455863" y="6170613"/>
          <p14:tracePt t="370758" x="2455863" y="6162675"/>
          <p14:tracePt t="370775" x="2455863" y="6153150"/>
          <p14:tracePt t="370791" x="2455863" y="6143625"/>
          <p14:tracePt t="370808" x="2455863" y="6135688"/>
          <p14:tracePt t="370833" x="2455863" y="6126163"/>
          <p14:tracePt t="370869" x="2455863" y="6118225"/>
          <p14:tracePt t="370945" x="2455863" y="6099175"/>
          <p14:tracePt t="370993" x="2473325" y="6099175"/>
          <p14:tracePt t="371018" x="2473325" y="6091238"/>
          <p14:tracePt t="371065" x="2482850" y="6091238"/>
          <p14:tracePt t="371126" x="2490788" y="6091238"/>
          <p14:tracePt t="371163" x="2500313" y="6091238"/>
          <p14:tracePt t="371234" x="2509838" y="6091238"/>
          <p14:tracePt t="371294" x="2517775" y="6091238"/>
          <p14:tracePt t="371328" x="2527300" y="6091238"/>
          <p14:tracePt t="371365" x="2544763" y="6081713"/>
          <p14:tracePt t="371390" x="2554288" y="6081713"/>
          <p14:tracePt t="371414" x="2562225" y="6081713"/>
          <p14:tracePt t="371438" x="2571750" y="6072188"/>
          <p14:tracePt t="371462" x="2581275" y="6072188"/>
          <p14:tracePt t="371485" x="2589213" y="6072188"/>
          <p14:tracePt t="371509" x="2589213" y="6064250"/>
          <p14:tracePt t="371522" x="2598738" y="6064250"/>
          <p14:tracePt t="371557" x="2616200" y="6064250"/>
          <p14:tracePt t="371582" x="2616200" y="6054725"/>
          <p14:tracePt t="371594" x="2625725" y="6054725"/>
          <p14:tracePt t="371643" x="2633663" y="6054725"/>
          <p14:tracePt t="371713" x="2643188" y="6054725"/>
          <p14:tracePt t="371749" x="2652713" y="6054725"/>
          <p14:tracePt t="371762" x="2670175" y="6054725"/>
          <p14:tracePt t="371774" x="2697163" y="6064250"/>
          <p14:tracePt t="371785" x="2724150" y="6064250"/>
          <p14:tracePt t="371798" x="2732088" y="6072188"/>
          <p14:tracePt t="371810" x="2751138" y="6072188"/>
          <p14:tracePt t="371824" x="2759075" y="6091238"/>
          <p14:tracePt t="371841" x="2776538" y="6091238"/>
          <p14:tracePt t="371858" x="2786063" y="6099175"/>
          <p14:tracePt t="371893" x="2795588" y="6099175"/>
          <p14:tracePt t="371930" x="2795588" y="6108700"/>
          <p14:tracePt t="371965" x="2795588" y="6118225"/>
          <p14:tracePt t="372001" x="2795588" y="6126163"/>
          <p14:tracePt t="372025" x="2795588" y="6135688"/>
          <p14:tracePt t="372038" x="2795588" y="6143625"/>
          <p14:tracePt t="372061" x="2795588" y="6162675"/>
          <p14:tracePt t="372073" x="2795588" y="6170613"/>
          <p14:tracePt t="372085" x="2786063" y="6180138"/>
          <p14:tracePt t="372109" x="2786063" y="6189663"/>
          <p14:tracePt t="372121" x="2786063" y="6197600"/>
          <p14:tracePt t="372133" x="2786063" y="6207125"/>
          <p14:tracePt t="372145" x="2768600" y="6215063"/>
          <p14:tracePt t="372158" x="2768600" y="6224588"/>
          <p14:tracePt t="372182" x="2768600" y="6242050"/>
          <p14:tracePt t="372194" x="2768600" y="6251575"/>
          <p14:tracePt t="372208" x="2759075" y="6269038"/>
          <p14:tracePt t="372225" x="2759075" y="6296025"/>
          <p14:tracePt t="372241" x="2759075" y="6305550"/>
          <p14:tracePt t="372258" x="2751138" y="6323013"/>
          <p14:tracePt t="372274" x="2741613" y="6332538"/>
          <p14:tracePt t="372291" x="2741613" y="6357938"/>
          <p14:tracePt t="372308" x="2732088" y="6367463"/>
          <p14:tracePt t="372341" x="2724150" y="6376988"/>
          <p14:tracePt t="372362" x="2714625" y="6384925"/>
          <p14:tracePt t="372387" x="2697163" y="6384925"/>
          <p14:tracePt t="372399" x="2697163" y="6394450"/>
          <p14:tracePt t="372411" x="2687638" y="6394450"/>
          <p14:tracePt t="372424" x="2679700" y="6394450"/>
          <p14:tracePt t="372446" x="2670175" y="6403975"/>
          <p14:tracePt t="372470" x="2660650" y="6403975"/>
          <p14:tracePt t="372495" x="2652713" y="6403975"/>
          <p14:tracePt t="372520" x="2643188" y="6403975"/>
          <p14:tracePt t="372544" x="2625725" y="6403975"/>
          <p14:tracePt t="372556" x="2616200" y="6403975"/>
          <p14:tracePt t="372580" x="2608263" y="6403975"/>
          <p14:tracePt t="372592" x="2589213" y="6403975"/>
          <p14:tracePt t="372605" x="2562225" y="6403975"/>
          <p14:tracePt t="372617" x="2536825" y="6403975"/>
          <p14:tracePt t="372629" x="2517775" y="6394450"/>
          <p14:tracePt t="372642" x="2509838" y="6394450"/>
          <p14:tracePt t="372658" x="2482850" y="6376988"/>
          <p14:tracePt t="372675" x="2482850" y="6367463"/>
          <p14:tracePt t="372691" x="2473325" y="6350000"/>
          <p14:tracePt t="372708" x="2465388" y="6350000"/>
          <p14:tracePt t="372725" x="2465388" y="6340475"/>
          <p14:tracePt t="372741" x="2465388" y="6332538"/>
          <p14:tracePt t="372761" x="2465388" y="6323013"/>
          <p14:tracePt t="372783" x="2465388" y="6305550"/>
          <p14:tracePt t="372820" x="2465388" y="6296025"/>
          <p14:tracePt t="372844" x="2473325" y="6296025"/>
          <p14:tracePt t="372856" x="2482850" y="6296025"/>
          <p14:tracePt t="372882" x="2490788" y="6296025"/>
          <p14:tracePt t="372893" x="2500313" y="6296025"/>
          <p14:tracePt t="372905" x="2517775" y="6296025"/>
          <p14:tracePt t="372931" x="2536825" y="6296025"/>
          <p14:tracePt t="372943" x="2562225" y="6296025"/>
          <p14:tracePt t="372955" x="2581275" y="6296025"/>
          <p14:tracePt t="372966" x="2633663" y="6296025"/>
          <p14:tracePt t="372978" x="2670175" y="6296025"/>
          <p14:tracePt t="372992" x="2724150" y="6296025"/>
          <p14:tracePt t="373009" x="2751138" y="6296025"/>
          <p14:tracePt t="373026" x="2795588" y="6296025"/>
          <p14:tracePt t="373042" x="2803525" y="6296025"/>
          <p14:tracePt t="373058" x="2813050" y="6296025"/>
          <p14:tracePt t="373075" x="2822575" y="6296025"/>
          <p14:tracePt t="373091" x="2840038" y="6296025"/>
          <p14:tracePt t="373108" x="2847975" y="6296025"/>
          <p14:tracePt t="373125" x="2857500" y="6296025"/>
          <p14:tracePt t="373141" x="2867025" y="6296025"/>
          <p14:tracePt t="373158" x="2874963" y="6296025"/>
          <p14:tracePt t="373175" x="2884488" y="6296025"/>
          <p14:tracePt t="373191" x="2894013" y="6296025"/>
          <p14:tracePt t="373208" x="2928938" y="6296025"/>
          <p14:tracePt t="373225" x="2938463" y="6296025"/>
          <p14:tracePt t="373258" x="2946400" y="6296025"/>
          <p14:tracePt t="373275" x="2955925" y="6296025"/>
          <p14:tracePt t="373304" x="2973388" y="6296025"/>
          <p14:tracePt t="373340" x="2982913" y="6296025"/>
          <p14:tracePt t="373376" x="2990850" y="6296025"/>
          <p14:tracePt t="373413" x="3000375" y="6296025"/>
          <p14:tracePt t="373450" x="3009900" y="6296025"/>
          <p14:tracePt t="373474" x="3017838" y="6296025"/>
          <p14:tracePt t="373510" x="3027363" y="6296025"/>
          <p14:tracePt t="373545" x="3044825" y="6296025"/>
          <p14:tracePt t="373569" x="3054350" y="6296025"/>
          <p14:tracePt t="373581" x="3062288" y="6296025"/>
          <p14:tracePt t="373605" x="3071813" y="6296025"/>
          <p14:tracePt t="373629" x="3081338" y="6296025"/>
          <p14:tracePt t="373655" x="3089275" y="6296025"/>
          <p14:tracePt t="373679" x="3098800" y="6296025"/>
          <p14:tracePt t="373691" x="3108325" y="6296025"/>
          <p14:tracePt t="373714" x="3125788" y="6286500"/>
          <p14:tracePt t="373739" x="3133725" y="6286500"/>
          <p14:tracePt t="373764" x="3143250" y="6286500"/>
          <p14:tracePt t="373788" x="3152775" y="6286500"/>
          <p14:tracePt t="373800" x="3160713" y="6286500"/>
          <p14:tracePt t="373813" x="3160713" y="6278563"/>
          <p14:tracePt t="373825" x="3170238" y="6278563"/>
          <p14:tracePt t="373850" x="3179763" y="6278563"/>
          <p14:tracePt t="373862" x="3197225" y="6278563"/>
          <p14:tracePt t="373876" x="3205163" y="6278563"/>
          <p14:tracePt t="373892" x="3205163" y="6269038"/>
          <p14:tracePt t="373909" x="3214688" y="6269038"/>
          <p14:tracePt t="373925" x="3224213" y="6269038"/>
          <p14:tracePt t="373942" x="3232150" y="6269038"/>
          <p14:tracePt t="373960" x="3259138" y="6261100"/>
          <p14:tracePt t="373975" x="3268663" y="6261100"/>
          <p14:tracePt t="373992" x="3276600" y="6251575"/>
          <p14:tracePt t="374009" x="3303588" y="6224588"/>
          <p14:tracePt t="374026" x="3322638" y="6224588"/>
          <p14:tracePt t="374042" x="3330575" y="6215063"/>
          <p14:tracePt t="374059" x="3340100" y="6207125"/>
          <p14:tracePt t="374076" x="3340100" y="6197600"/>
          <p14:tracePt t="374092" x="3348038" y="6197600"/>
          <p14:tracePt t="374109" x="3348038" y="6189663"/>
          <p14:tracePt t="374132" x="3348038" y="6170613"/>
          <p14:tracePt t="374144" x="3348038" y="6162675"/>
          <p14:tracePt t="374168" x="3348038" y="6153150"/>
          <p14:tracePt t="374192" x="3348038" y="6143625"/>
          <p14:tracePt t="374214" x="3348038" y="6135688"/>
          <p14:tracePt t="374251" x="3348038" y="6126163"/>
          <p14:tracePt t="374274" x="3348038" y="6118225"/>
          <p14:tracePt t="374311" x="3348038" y="6108700"/>
          <p14:tracePt t="374358" x="3340100" y="6091238"/>
          <p14:tracePt t="374431" x="3330575" y="6091238"/>
          <p14:tracePt t="374478" x="3313113" y="6091238"/>
          <p14:tracePt t="374514" x="3303588" y="6091238"/>
          <p14:tracePt t="374550" x="3295650" y="6091238"/>
          <p14:tracePt t="374585" x="3286125" y="6091238"/>
          <p14:tracePt t="374621" x="3276600" y="6091238"/>
          <p14:tracePt t="374657" x="3268663" y="6091238"/>
          <p14:tracePt t="374680" x="3268663" y="6099175"/>
          <p14:tracePt t="374692" x="3259138" y="6099175"/>
          <p14:tracePt t="374728" x="3259138" y="6108700"/>
          <p14:tracePt t="374753" x="3241675" y="6108700"/>
          <p14:tracePt t="374765" x="3241675" y="6118225"/>
          <p14:tracePt t="374801" x="3241675" y="6126163"/>
          <p14:tracePt t="374837" x="3241675" y="6135688"/>
          <p14:tracePt t="374876" x="3241675" y="6143625"/>
          <p14:tracePt t="374914" x="3241675" y="6153150"/>
          <p14:tracePt t="374949" x="3241675" y="6162675"/>
          <p14:tracePt t="374985" x="3241675" y="6180138"/>
          <p14:tracePt t="375022" x="3241675" y="6189663"/>
          <p14:tracePt t="375083" x="3241675" y="6197600"/>
          <p14:tracePt t="375155" x="3241675" y="6207125"/>
          <p14:tracePt t="375180" x="3251200" y="6207125"/>
          <p14:tracePt t="375229" x="3259138" y="6215063"/>
          <p14:tracePt t="375264" x="3268663" y="6215063"/>
          <p14:tracePt t="375301" x="3276600" y="6224588"/>
          <p14:tracePt t="375337" x="3286125" y="6224588"/>
          <p14:tracePt t="375374" x="3295650" y="6224588"/>
          <p14:tracePt t="375409" x="3303588" y="6224588"/>
          <p14:tracePt t="375422" x="3322638" y="6224588"/>
          <p14:tracePt t="375458" x="3330575" y="6224588"/>
          <p14:tracePt t="375481" x="3340100" y="6224588"/>
          <p14:tracePt t="375518" x="3348038" y="6224588"/>
          <p14:tracePt t="375556" x="3357563" y="6224588"/>
          <p14:tracePt t="375604" x="3357563" y="6215063"/>
          <p14:tracePt t="375616" x="3367088" y="6215063"/>
          <p14:tracePt t="375700" x="3375025" y="6215063"/>
          <p14:tracePt t="375725" x="3394075" y="6215063"/>
          <p14:tracePt t="375736" x="3402013" y="6215063"/>
          <p14:tracePt t="375748" x="3411538" y="6215063"/>
          <p14:tracePt t="375761" x="3429000" y="6215063"/>
          <p14:tracePt t="375776" x="3438525" y="6224588"/>
          <p14:tracePt t="375793" x="3455988" y="6224588"/>
          <p14:tracePt t="375809" x="3465513" y="6224588"/>
          <p14:tracePt t="375827" x="3473450" y="6224588"/>
          <p14:tracePt t="375843" x="3482975" y="6234113"/>
          <p14:tracePt t="375878" x="3490913" y="6234113"/>
          <p14:tracePt t="375893" x="3490913" y="6251575"/>
          <p14:tracePt t="375908" x="3500438" y="6251575"/>
          <p14:tracePt t="375940" x="3509963" y="6251575"/>
          <p14:tracePt t="375951" x="3509963" y="6261100"/>
          <p14:tracePt t="375976" x="3517900" y="6261100"/>
          <p14:tracePt t="376011" x="3536950" y="6269038"/>
          <p14:tracePt t="376058" x="3544888" y="6269038"/>
          <p14:tracePt t="376085" x="3544888" y="6278563"/>
          <p14:tracePt t="376132" x="3554413" y="6278563"/>
          <p14:tracePt t="376313" x="3562350" y="6278563"/>
          <p14:tracePt t="377144" x="3571875" y="6278563"/>
          <p14:tracePt t="377180" x="3571875" y="6269038"/>
          <p14:tracePt t="377190" x="3581400" y="6269038"/>
          <p14:tracePt t="377203" x="3589338" y="6269038"/>
          <p14:tracePt t="377214" x="3616325" y="6269038"/>
          <p14:tracePt t="377227" x="3652838" y="6251575"/>
          <p14:tracePt t="377242" x="3697288" y="6242050"/>
          <p14:tracePt t="377259" x="3732213" y="6242050"/>
          <p14:tracePt t="377275" x="3822700" y="6224588"/>
          <p14:tracePt t="377292" x="3867150" y="6224588"/>
          <p14:tracePt t="377309" x="3919538" y="6224588"/>
          <p14:tracePt t="377325" x="4062413" y="6224588"/>
          <p14:tracePt t="377342" x="4133850" y="6224588"/>
          <p14:tracePt t="377359" x="4214813" y="6234113"/>
          <p14:tracePt t="377375" x="4322763" y="6234113"/>
          <p14:tracePt t="377392" x="4375150" y="6251575"/>
          <p14:tracePt t="377408" x="4483100" y="6251575"/>
          <p14:tracePt t="377425" x="4537075" y="6251575"/>
          <p14:tracePt t="377442" x="4589463" y="6251575"/>
          <p14:tracePt t="377458" x="4679950" y="6251575"/>
          <p14:tracePt t="377475" x="4714875" y="6251575"/>
          <p14:tracePt t="377492" x="4776788" y="6251575"/>
          <p14:tracePt t="377508" x="4786313" y="6242050"/>
          <p14:tracePt t="377525" x="4813300" y="6242050"/>
          <p14:tracePt t="377542" x="4830763" y="6242050"/>
          <p14:tracePt t="377858" x="4848225" y="6242050"/>
          <p14:tracePt t="377875" x="4894263" y="6251575"/>
          <p14:tracePt t="377887" x="4929188" y="6261100"/>
          <p14:tracePt t="377901" x="4956175" y="6261100"/>
          <p14:tracePt t="377912" x="4973638" y="6278563"/>
          <p14:tracePt t="377927" x="5000625" y="6278563"/>
          <p14:tracePt t="377943" x="5027613" y="6286500"/>
          <p14:tracePt t="377962" x="5054600" y="6286500"/>
          <p14:tracePt t="377977" x="5072063" y="6286500"/>
          <p14:tracePt t="377994" x="5081588" y="6286500"/>
          <p14:tracePt t="378026" x="5089525" y="6286500"/>
          <p14:tracePt t="378043" x="5099050" y="6286500"/>
          <p14:tracePt t="378059" x="5135563" y="6286500"/>
          <p14:tracePt t="378076" x="5153025" y="6286500"/>
          <p14:tracePt t="378092" x="5160963" y="6286500"/>
          <p14:tracePt t="378108" x="5180013" y="6296025"/>
          <p14:tracePt t="378125" x="5197475" y="6296025"/>
          <p14:tracePt t="378142" x="5207000" y="6296025"/>
          <p14:tracePt t="378158" x="5224463" y="6296025"/>
          <p14:tracePt t="378175" x="5232400" y="6296025"/>
          <p14:tracePt t="378192" x="5241925" y="6296025"/>
          <p14:tracePt t="378263" x="5251450" y="6296025"/>
          <p14:tracePt t="378841" x="5251450" y="6286500"/>
          <p14:tracePt t="378876" x="5251450" y="6278563"/>
          <p14:tracePt t="378904" x="5251450" y="6269038"/>
          <p14:tracePt t="378927" x="5251450" y="6251575"/>
          <p14:tracePt t="378953" x="5251450" y="6242050"/>
          <p14:tracePt t="378964" x="5251450" y="6224588"/>
          <p14:tracePt t="378976" x="5251450" y="6189663"/>
          <p14:tracePt t="378988" x="5268913" y="6143625"/>
          <p14:tracePt t="379000" x="5268913" y="6072188"/>
          <p14:tracePt t="379011" x="5278438" y="6019800"/>
          <p14:tracePt t="379025" x="5313363" y="5938838"/>
          <p14:tracePt t="379042" x="5330825" y="5884863"/>
          <p14:tracePt t="379061" x="5340350" y="5822950"/>
          <p14:tracePt t="379076" x="5367338" y="5778500"/>
          <p14:tracePt t="379092" x="5375275" y="5724525"/>
          <p14:tracePt t="379109" x="5438775" y="5608638"/>
          <p14:tracePt t="379126" x="5465763" y="5572125"/>
          <p14:tracePt t="379145" x="5492750" y="5519738"/>
          <p14:tracePt t="379160" x="5500688" y="5510213"/>
          <p14:tracePt t="379194" x="5500688" y="5500688"/>
          <p14:tracePt t="379210" x="5510213" y="5500688"/>
          <p14:tracePt t="379229" x="5518150" y="5492750"/>
          <p14:tracePt t="379244" x="5527675" y="5483225"/>
          <p14:tracePt t="379260" x="5537200" y="5465763"/>
          <p14:tracePt t="379277" x="5564188" y="5438775"/>
          <p14:tracePt t="379293" x="5572125" y="5429250"/>
          <p14:tracePt t="379310" x="5581650" y="5402263"/>
          <p14:tracePt t="379325" x="5589588" y="5394325"/>
          <p14:tracePt t="380095" x="5581650" y="5394325"/>
          <p14:tracePt t="380204" x="5581650" y="5402263"/>
          <p14:tracePt t="380458" x="5581650" y="5411788"/>
          <p14:tracePt t="380771" x="5581650" y="5429250"/>
          <p14:tracePt t="381147" x="5581650" y="5438775"/>
          <p14:tracePt t="381458" x="5581650" y="5448300"/>
          <p14:tracePt t="381752" x="5581650" y="5456238"/>
          <p14:tracePt t="381811" x="5581650" y="5465763"/>
          <p14:tracePt t="381824" x="5572125" y="5465763"/>
          <p14:tracePt t="381836" x="5572125" y="5473700"/>
          <p14:tracePt t="381860" x="5572125" y="5483225"/>
          <p14:tracePt t="381871" x="5564188" y="5492750"/>
          <p14:tracePt t="381883" x="5564188" y="5519738"/>
          <p14:tracePt t="381896" x="5545138" y="5546725"/>
          <p14:tracePt t="381909" x="5545138" y="5599113"/>
          <p14:tracePt t="381926" x="5537200" y="5635625"/>
          <p14:tracePt t="381942" x="5510213" y="5689600"/>
          <p14:tracePt t="381959" x="5483225" y="5751513"/>
          <p14:tracePt t="381976" x="5483225" y="5768975"/>
          <p14:tracePt t="381993" x="5456238" y="5813425"/>
          <p14:tracePt t="382009" x="5446713" y="5840413"/>
          <p14:tracePt t="382026" x="5438775" y="5849938"/>
          <p14:tracePt t="382042" x="5421313" y="5894388"/>
          <p14:tracePt t="382059" x="5411788" y="5903913"/>
          <p14:tracePt t="382077" x="5402263" y="5938838"/>
          <p14:tracePt t="382094" x="5402263" y="5948363"/>
          <p14:tracePt t="382109" x="5394325" y="5956300"/>
          <p14:tracePt t="382126" x="5394325" y="5965825"/>
          <p14:tracePt t="382143" x="5394325" y="5975350"/>
          <p14:tracePt t="382159" x="5384800" y="5975350"/>
          <p14:tracePt t="382176" x="5384800" y="5983288"/>
          <p14:tracePt t="382210" x="5384800" y="5992813"/>
          <p14:tracePt t="382226" x="5375275" y="5992813"/>
          <p14:tracePt t="382243" x="5375275" y="6010275"/>
          <p14:tracePt t="382259" x="5375275" y="6019800"/>
          <p14:tracePt t="382283" x="5375275" y="6027738"/>
          <p14:tracePt t="382296" x="5357813" y="6027738"/>
          <p14:tracePt t="382309" x="5357813" y="6037263"/>
          <p14:tracePt t="382330" x="5357813" y="6046788"/>
          <p14:tracePt t="382355" x="5357813" y="6054725"/>
          <p14:tracePt t="382391" x="5357813" y="6064250"/>
          <p14:tracePt t="382454" x="5357813" y="6081713"/>
          <p14:tracePt t="382636" x="5349875" y="6081713"/>
          <p14:tracePt t="383248" x="5340350" y="6081713"/>
          <p14:tracePt t="384176" x="5330825" y="6081713"/>
          <p14:tracePt t="385363" x="5330825" y="6091238"/>
          <p14:tracePt t="385375" x="5322888" y="6091238"/>
          <p14:tracePt t="385435" x="5313363" y="6099175"/>
          <p14:tracePt t="385447" x="5313363" y="6108700"/>
          <p14:tracePt t="385459" x="5303838" y="6108700"/>
          <p14:tracePt t="385471" x="5295900" y="6118225"/>
          <p14:tracePt t="385483" x="5278438" y="6118225"/>
          <p14:tracePt t="385496" x="5278438" y="6126163"/>
          <p14:tracePt t="385511" x="5268913" y="6126163"/>
          <p14:tracePt t="385531" x="5268913" y="6135688"/>
          <p14:tracePt t="385544" x="5259388" y="6135688"/>
          <p14:tracePt t="387534" x="5251450" y="6135688"/>
          <p14:tracePt t="387546" x="5187950" y="6135688"/>
          <p14:tracePt t="387559" x="5108575" y="6153150"/>
          <p14:tracePt t="387569" x="4992688" y="6153150"/>
          <p14:tracePt t="387582" x="4894263" y="6170613"/>
          <p14:tracePt t="387595" x="4751388" y="6170613"/>
          <p14:tracePt t="387610" x="4625975" y="6189663"/>
          <p14:tracePt t="387626" x="4483100" y="6207125"/>
          <p14:tracePt t="387643" x="4241800" y="6207125"/>
          <p14:tracePt t="387660" x="4098925" y="6207125"/>
          <p14:tracePt t="387676" x="3803650" y="6197600"/>
          <p14:tracePt t="387694" x="3679825" y="6180138"/>
          <p14:tracePt t="387711" x="3608388" y="6162675"/>
          <p14:tracePt t="387730" x="3465513" y="6135688"/>
          <p14:tracePt t="387745" x="3429000" y="6135688"/>
          <p14:tracePt t="387760" x="3402013" y="6135688"/>
          <p14:tracePt t="387777" x="3394075" y="6135688"/>
          <p14:tracePt t="388669" x="3375025" y="6135688"/>
          <p14:tracePt t="388680" x="3322638" y="6135688"/>
          <p14:tracePt t="388692" x="3276600" y="6135688"/>
          <p14:tracePt t="388703" x="3232150" y="6135688"/>
          <p14:tracePt t="388717" x="3179763" y="6135688"/>
          <p14:tracePt t="388729" x="3133725" y="6135688"/>
          <p14:tracePt t="388743" x="3098800" y="6135688"/>
          <p14:tracePt t="388760" x="3071813" y="6135688"/>
          <p14:tracePt t="388776" x="3054350" y="6135688"/>
          <p14:tracePt t="388793" x="3027363" y="6135688"/>
          <p14:tracePt t="388810" x="3017838" y="6135688"/>
          <p14:tracePt t="388827" x="3009900" y="6135688"/>
          <p14:tracePt t="388843" x="2990850" y="6135688"/>
          <p14:tracePt t="388860" x="2982913" y="6135688"/>
          <p14:tracePt t="388877" x="2973388" y="6143625"/>
          <p14:tracePt t="388893" x="2946400" y="6143625"/>
          <p14:tracePt t="388926" x="2938463" y="6143625"/>
          <p14:tracePt t="388974" x="2938463" y="6162675"/>
          <p14:tracePt t="389045" x="2928938" y="6162675"/>
          <p14:tracePt t="389203" x="2919413" y="6162675"/>
          <p14:tracePt t="389218" x="2919413" y="6170613"/>
          <p14:tracePt t="389279" x="2911475" y="6170613"/>
          <p14:tracePt t="389316" x="2911475" y="6180138"/>
          <p14:tracePt t="389340" x="2901950" y="6180138"/>
          <p14:tracePt t="389375" x="2901950" y="6189663"/>
          <p14:tracePt t="389386" x="2894013" y="6189663"/>
          <p14:tracePt t="389425" x="2874963" y="6189663"/>
          <p14:tracePt t="389437" x="2874963" y="6197600"/>
          <p14:tracePt t="389460" x="2867025" y="6197600"/>
          <p14:tracePt t="389484" x="2857500" y="6197600"/>
          <p14:tracePt t="389508" x="2857500" y="6207125"/>
          <p14:tracePt t="389532" x="2847975" y="6215063"/>
          <p14:tracePt t="389544" x="2840038" y="6234113"/>
          <p14:tracePt t="389557" x="2830513" y="6234113"/>
          <p14:tracePt t="389568" x="2830513" y="6242050"/>
          <p14:tracePt t="389581" x="2822575" y="6251575"/>
          <p14:tracePt t="389595" x="2803525" y="6251575"/>
          <p14:tracePt t="389611" x="2803525" y="6261100"/>
          <p14:tracePt t="389628" x="2803525" y="6269038"/>
          <p14:tracePt t="389643" x="2795588" y="6269038"/>
          <p14:tracePt t="389687" x="2795588" y="6278563"/>
          <p14:tracePt t="389714" x="2786063" y="6278563"/>
          <p14:tracePt t="389764" x="2786063" y="6286500"/>
          <p14:tracePt t="389825" x="2776538" y="6286500"/>
          <p14:tracePt t="389837" x="2776538" y="6305550"/>
          <p14:tracePt t="389908" x="2776538" y="6313488"/>
          <p14:tracePt t="389943" x="2768600" y="6313488"/>
          <p14:tracePt t="389980" x="2768600" y="6323013"/>
          <p14:tracePt t="390017" x="2759075" y="6323013"/>
          <p14:tracePt t="390103" x="2759075" y="6332538"/>
          <p14:tracePt t="390114" x="2751138" y="6332538"/>
          <p14:tracePt t="390224" x="2751138" y="6340475"/>
          <p14:tracePt t="390248" x="2732088" y="6340475"/>
          <p14:tracePt t="390597" x="2724150" y="6340475"/>
          <p14:tracePt t="390825" x="2741613" y="6340475"/>
          <p14:tracePt t="394973" x="2786063" y="6340475"/>
          <p14:tracePt t="394986" x="2874963" y="6340475"/>
          <p14:tracePt t="394998" x="2928938" y="6340475"/>
          <p14:tracePt t="395009" x="2982913" y="6357938"/>
          <p14:tracePt t="395021" x="3036888" y="6357938"/>
          <p14:tracePt t="395034" x="3071813" y="6367463"/>
          <p14:tracePt t="395046" x="3116263" y="6384925"/>
          <p14:tracePt t="395060" x="3133725" y="6384925"/>
          <p14:tracePt t="395079" x="3179763" y="6394450"/>
          <p14:tracePt t="395096" x="3241675" y="6403975"/>
          <p14:tracePt t="395112" x="3259138" y="6403975"/>
          <p14:tracePt t="395128" x="3286125" y="6421438"/>
          <p14:tracePt t="395144" x="3367088" y="6429375"/>
          <p14:tracePt t="395161" x="3384550" y="6429375"/>
          <p14:tracePt t="395177" x="3429000" y="6429375"/>
          <p14:tracePt t="395195" x="3473450" y="6448425"/>
          <p14:tracePt t="395212" x="3490913" y="6448425"/>
          <p14:tracePt t="395229" x="3544888" y="6456363"/>
          <p14:tracePt t="395245" x="3571875" y="6465888"/>
          <p14:tracePt t="395262" x="3589338" y="6483350"/>
          <p14:tracePt t="395279" x="3643313" y="6492875"/>
          <p14:tracePt t="395295" x="3660775" y="6492875"/>
          <p14:tracePt t="395312" x="3687763" y="6492875"/>
          <p14:tracePt t="395329" x="3714750" y="6492875"/>
          <p14:tracePt t="395346" x="3741738" y="6492875"/>
          <p14:tracePt t="395364" x="3759200" y="6492875"/>
          <p14:tracePt t="395394" x="3768725" y="6492875"/>
          <p14:tracePt t="395411" x="3776663" y="6492875"/>
          <p14:tracePt t="395447" x="3786188" y="6492875"/>
          <p14:tracePt t="395498" x="3786188" y="6483350"/>
          <p14:tracePt t="395520" x="3786188" y="6475413"/>
          <p14:tracePt t="395533" x="3786188" y="6465888"/>
          <p14:tracePt t="395555" x="3786188" y="6448425"/>
          <p14:tracePt t="395579" x="3786188" y="6438900"/>
          <p14:tracePt t="395604" x="3786188" y="6429375"/>
          <p14:tracePt t="395615" x="3776663" y="6421438"/>
          <p14:tracePt t="395639" x="3768725" y="6421438"/>
          <p14:tracePt t="395653" x="3759200" y="6411913"/>
          <p14:tracePt t="395665" x="3751263" y="6411913"/>
          <p14:tracePt t="395677" x="3741738" y="6403975"/>
          <p14:tracePt t="395689" x="3705225" y="6384925"/>
          <p14:tracePt t="395702" x="3660775" y="6376988"/>
          <p14:tracePt t="395714" x="3608388" y="6357938"/>
          <p14:tracePt t="395727" x="3571875" y="6350000"/>
          <p14:tracePt t="395744" x="3527425" y="6332538"/>
          <p14:tracePt t="395764" x="3482975" y="6332538"/>
          <p14:tracePt t="395779" x="3465513" y="6323013"/>
          <p14:tracePt t="395795" x="3438525" y="6323013"/>
          <p14:tracePt t="395812" x="3348038" y="6323013"/>
          <p14:tracePt t="395829" x="3276600" y="6323013"/>
          <p14:tracePt t="395846" x="3232150" y="6313488"/>
          <p14:tracePt t="395863" x="3179763" y="6313488"/>
          <p14:tracePt t="395879" x="3152775" y="6313488"/>
          <p14:tracePt t="395897" x="3089275" y="6296025"/>
          <p14:tracePt t="395912" x="3062288" y="6296025"/>
          <p14:tracePt t="395929" x="3027363" y="6296025"/>
          <p14:tracePt t="395946" x="2955925" y="6286500"/>
          <p14:tracePt t="395963" x="2911475" y="6286500"/>
          <p14:tracePt t="395978" x="2874963" y="6286500"/>
          <p14:tracePt t="395994" x="2830513" y="6286500"/>
          <p14:tracePt t="396011" x="2803525" y="6269038"/>
          <p14:tracePt t="396028" x="2786063" y="6269038"/>
          <p14:tracePt t="396044" x="2776538" y="6269038"/>
          <p14:tracePt t="396079" x="2768600" y="6269038"/>
          <p14:tracePt t="396095" x="2751138" y="6269038"/>
          <p14:tracePt t="396114" x="2741613" y="6269038"/>
          <p14:tracePt t="396214" x="2759075" y="6269038"/>
          <p14:tracePt t="396249" x="2768600" y="6269038"/>
          <p14:tracePt t="396284" x="2776538" y="6269038"/>
          <p14:tracePt t="396310" x="2786063" y="6269038"/>
          <p14:tracePt t="396320" x="2795588" y="6269038"/>
          <p14:tracePt t="396333" x="2803525" y="6269038"/>
          <p14:tracePt t="396346" x="2830513" y="6286500"/>
          <p14:tracePt t="396363" x="2840038" y="6286500"/>
          <p14:tracePt t="396380" x="2857500" y="6286500"/>
          <p14:tracePt t="396395" x="2884488" y="6286500"/>
          <p14:tracePt t="396412" x="2894013" y="6286500"/>
          <p14:tracePt t="396428" x="2911475" y="6296025"/>
          <p14:tracePt t="396444" x="2919413" y="6296025"/>
          <p14:tracePt t="396461" x="2928938" y="6296025"/>
          <p14:tracePt t="396477" x="2965450" y="6305550"/>
          <p14:tracePt t="396494" x="2973388" y="6305550"/>
          <p14:tracePt t="396512" x="2990850" y="6305550"/>
          <p14:tracePt t="396545" x="3000375" y="6313488"/>
          <p14:tracePt t="396561" x="3017838" y="6313488"/>
          <p14:tracePt t="396578" x="3027363" y="6313488"/>
          <p14:tracePt t="396597" x="3036888" y="6313488"/>
          <p14:tracePt t="396611" x="3036888" y="6323013"/>
          <p14:tracePt t="396628" x="3044825" y="6323013"/>
          <p14:tracePt t="396646" x="3054350" y="6323013"/>
          <p14:tracePt t="396671" x="3062288" y="6323013"/>
          <p14:tracePt t="396708" x="3071813" y="6323013"/>
          <p14:tracePt t="396781" x="3089275" y="6323013"/>
          <p14:tracePt t="396917" x="3081338" y="6323013"/>
          <p14:tracePt t="396967" x="3071813" y="6323013"/>
          <p14:tracePt t="397014" x="3062288" y="6323013"/>
          <p14:tracePt t="397050" x="3054350" y="6323013"/>
          <p14:tracePt t="397098" x="3044825" y="6323013"/>
          <p14:tracePt t="397136" x="3036888" y="6323013"/>
          <p14:tracePt t="397172" x="3027363" y="6323013"/>
          <p14:tracePt t="397207" x="3009900" y="6323013"/>
          <p14:tracePt t="397233" x="3000375" y="6323013"/>
          <p14:tracePt t="397268" x="2990850" y="6323013"/>
          <p14:tracePt t="397303" x="2982913" y="6323013"/>
          <p14:tracePt t="397341" x="2973388" y="6323013"/>
          <p14:tracePt t="397375" x="2965450" y="6323013"/>
          <p14:tracePt t="397387" x="2955925" y="6323013"/>
          <p14:tracePt t="397399" x="2938463" y="6323013"/>
          <p14:tracePt t="397411" x="2928938" y="6323013"/>
          <p14:tracePt t="397428" x="2919413" y="6323013"/>
          <p14:tracePt t="397444" x="2911475" y="6323013"/>
          <p14:tracePt t="397461" x="2874963" y="6323013"/>
          <p14:tracePt t="397479" x="2867025" y="6323013"/>
          <p14:tracePt t="397498" x="2840038" y="6323013"/>
          <p14:tracePt t="397513" x="2830513" y="6323013"/>
          <p14:tracePt t="397546" x="2822575" y="6323013"/>
          <p14:tracePt t="397563" x="2803525" y="6323013"/>
          <p14:tracePt t="397582" x="2795588" y="6323013"/>
          <p14:tracePt t="397618" x="2786063" y="6323013"/>
          <p14:tracePt t="397665" x="2776538" y="6323013"/>
          <p14:tracePt t="397761" x="2768600" y="6323013"/>
          <p14:tracePt t="397858" x="2759075" y="6323013"/>
          <p14:tracePt t="397895" x="2759075" y="6332538"/>
          <p14:tracePt t="397931" x="2751138" y="6332538"/>
          <p14:tracePt t="397994" x="2732088" y="6332538"/>
          <p14:tracePt t="398065" x="2724150" y="6332538"/>
          <p14:tracePt t="398138" x="2714625" y="6332538"/>
          <p14:tracePt t="398209" x="2705100" y="6332538"/>
          <p14:tracePt t="398271" x="2697163" y="6332538"/>
          <p14:tracePt t="398331" x="2687638" y="6332538"/>
          <p14:tracePt t="398404" x="2679700" y="6332538"/>
          <p14:tracePt t="398534" x="2660650" y="6332538"/>
          <p14:tracePt t="398620" x="2652713" y="6332538"/>
          <p14:tracePt t="398691" x="2643188" y="6332538"/>
          <p14:tracePt t="398754" x="2633663" y="6332538"/>
          <p14:tracePt t="398765" x="2633663" y="6323013"/>
          <p14:tracePt t="398826" x="2625725" y="6323013"/>
          <p14:tracePt t="398838" x="2625725" y="6313488"/>
          <p14:tracePt t="398886" x="2616200" y="6313488"/>
          <p14:tracePt t="398910" x="2616200" y="6305550"/>
          <p14:tracePt t="398922" x="2608263" y="6305550"/>
          <p14:tracePt t="398945" x="2589213" y="6305550"/>
          <p14:tracePt t="398982" x="2581275" y="6296025"/>
          <p14:tracePt t="399017" x="2571750" y="6296025"/>
          <p14:tracePt t="399041" x="2571750" y="6286500"/>
          <p14:tracePt t="399053" x="2562225" y="6286500"/>
          <p14:tracePt t="399077" x="2554288" y="6269038"/>
          <p14:tracePt t="399101" x="2544763" y="6269038"/>
          <p14:tracePt t="399113" x="2544763" y="6261100"/>
          <p14:tracePt t="399137" x="2536825" y="6261100"/>
          <p14:tracePt t="399150" x="2536825" y="6251575"/>
          <p14:tracePt t="399175" x="2536825" y="6242050"/>
          <p14:tracePt t="399186" x="2527300" y="6242050"/>
          <p14:tracePt t="399209" x="2527300" y="6234113"/>
          <p14:tracePt t="399234" x="2527300" y="6224588"/>
          <p14:tracePt t="399258" x="2509838" y="6224588"/>
          <p14:tracePt t="399271" x="2509838" y="6215063"/>
          <p14:tracePt t="399307" x="2509838" y="6197600"/>
          <p14:tracePt t="399343" x="2509838" y="6189663"/>
          <p14:tracePt t="399366" x="2509838" y="6180138"/>
          <p14:tracePt t="399403" x="2509838" y="6170613"/>
          <p14:tracePt t="399440" x="2509838" y="6162675"/>
          <p14:tracePt t="399462" x="2509838" y="6153150"/>
          <p14:tracePt t="399499" x="2509838" y="6143625"/>
          <p14:tracePt t="399535" x="2509838" y="6135688"/>
          <p14:tracePt t="399547" x="2517775" y="6135688"/>
          <p14:tracePt t="399571" x="2517775" y="6118225"/>
          <p14:tracePt t="399608" x="2517775" y="6108700"/>
          <p14:tracePt t="399644" x="2527300" y="6099175"/>
          <p14:tracePt t="399708" x="2527300" y="6091238"/>
          <p14:tracePt t="399732" x="2536825" y="6091238"/>
          <p14:tracePt t="399780" x="2544763" y="6091238"/>
          <p14:tracePt t="399815" x="2554288" y="6091238"/>
          <p14:tracePt t="399852" x="2562225" y="6091238"/>
          <p14:tracePt t="399901" x="2571750" y="6091238"/>
          <p14:tracePt t="399973" x="2581275" y="6091238"/>
          <p14:tracePt t="400021" x="2598738" y="6091238"/>
          <p14:tracePt t="400070" x="2608263" y="6091238"/>
          <p14:tracePt t="400105" x="2616200" y="6091238"/>
          <p14:tracePt t="400140" x="2625725" y="6091238"/>
          <p14:tracePt t="400164" x="2633663" y="6091238"/>
          <p14:tracePt t="400200" x="2643188" y="6091238"/>
          <p14:tracePt t="400224" x="2652713" y="6091238"/>
          <p14:tracePt t="400236" x="2670175" y="6091238"/>
          <p14:tracePt t="400259" x="2679700" y="6091238"/>
          <p14:tracePt t="400283" x="2687638" y="6091238"/>
          <p14:tracePt t="400320" x="2697163" y="6091238"/>
          <p14:tracePt t="400356" x="2705100" y="6091238"/>
          <p14:tracePt t="400391" x="2714625" y="6091238"/>
          <p14:tracePt t="400429" x="2724150" y="6091238"/>
          <p14:tracePt t="400452" x="2741613" y="6091238"/>
          <p14:tracePt t="400488" x="2741613" y="6099175"/>
          <p14:tracePt t="400513" x="2751138" y="6099175"/>
          <p14:tracePt t="400525" x="2751138" y="6108700"/>
          <p14:tracePt t="400561" x="2751138" y="6126163"/>
          <p14:tracePt t="400574" x="2759075" y="6126163"/>
          <p14:tracePt t="400598" x="2759075" y="6135688"/>
          <p14:tracePt t="400634" x="2759075" y="6143625"/>
          <p14:tracePt t="400647" x="2768600" y="6143625"/>
          <p14:tracePt t="400660" x="2768600" y="6153150"/>
          <p14:tracePt t="400684" x="2768600" y="6162675"/>
          <p14:tracePt t="400708" x="2776538" y="6170613"/>
          <p14:tracePt t="400732" x="2776538" y="6180138"/>
          <p14:tracePt t="400755" x="2776538" y="6189663"/>
          <p14:tracePt t="400792" x="2776538" y="6207125"/>
          <p14:tracePt t="400815" x="2776538" y="6215063"/>
          <p14:tracePt t="400852" x="2776538" y="6224588"/>
          <p14:tracePt t="400877" x="2776538" y="6234113"/>
          <p14:tracePt t="400912" x="2776538" y="6242050"/>
          <p14:tracePt t="400948" x="2776538" y="6251575"/>
          <p14:tracePt t="400984" x="2776538" y="6261100"/>
          <p14:tracePt t="400997" x="2768600" y="6261100"/>
          <p14:tracePt t="401019" x="2768600" y="6278563"/>
          <p14:tracePt t="401055" x="2768600" y="6286500"/>
          <p14:tracePt t="401068" x="2759075" y="6286500"/>
          <p14:tracePt t="401118" x="2759075" y="6296025"/>
          <p14:tracePt t="401142" x="2751138" y="6296025"/>
          <p14:tracePt t="401165" x="2732088" y="6296025"/>
          <p14:tracePt t="401190" x="2732088" y="6305550"/>
          <p14:tracePt t="401202" x="2724150" y="6305550"/>
          <p14:tracePt t="401239" x="2714625" y="6305550"/>
          <p14:tracePt t="401262" x="2714625" y="6313488"/>
          <p14:tracePt t="401275" x="2705100" y="6313488"/>
          <p14:tracePt t="401310" x="2697163" y="6313488"/>
          <p14:tracePt t="401346" x="2687638" y="6313488"/>
          <p14:tracePt t="401382" x="2679700" y="6313488"/>
          <p14:tracePt t="401419" x="2660650" y="6313488"/>
          <p14:tracePt t="401455" x="2652713" y="6313488"/>
          <p14:tracePt t="401491" x="2643188" y="6313488"/>
          <p14:tracePt t="401514" x="2633663" y="6313488"/>
          <p14:tracePt t="401551" x="2625725" y="6313488"/>
          <p14:tracePt t="401587" x="2616200" y="6313488"/>
          <p14:tracePt t="401601" x="2616200" y="6305550"/>
          <p14:tracePt t="401625" x="2608263" y="6305550"/>
          <p14:tracePt t="401676" x="2589213" y="6296025"/>
          <p14:tracePt t="401749" x="2581275" y="6286500"/>
          <p14:tracePt t="401820" x="2571750" y="6269038"/>
          <p14:tracePt t="401893" x="2562225" y="6261100"/>
          <p14:tracePt t="401989" x="2562225" y="6251575"/>
          <p14:tracePt t="403687" x="2562225" y="6242050"/>
          <p14:tracePt t="403759" x="2562225" y="6234113"/>
          <p14:tracePt t="403783" x="2571750" y="6234113"/>
          <p14:tracePt t="403820" x="2581275" y="6234113"/>
          <p14:tracePt t="403832" x="2581275" y="6224588"/>
          <p14:tracePt t="403857" x="2598738" y="6215063"/>
          <p14:tracePt t="403880" x="2608263" y="6197600"/>
          <p14:tracePt t="403905" x="2616200" y="6189663"/>
          <p14:tracePt t="403917" x="2625725" y="6180138"/>
          <p14:tracePt t="403930" x="2652713" y="6143625"/>
          <p14:tracePt t="403942" x="2679700" y="6108700"/>
          <p14:tracePt t="403954" x="2724150" y="6046788"/>
          <p14:tracePt t="403966" x="2786063" y="5965825"/>
          <p14:tracePt t="403980" x="2840038" y="5857875"/>
          <p14:tracePt t="403996" x="2911475" y="5768975"/>
          <p14:tracePt t="404014" x="3027363" y="5599113"/>
          <p14:tracePt t="404030" x="3071813" y="5537200"/>
          <p14:tracePt t="404047" x="3125788" y="5473700"/>
          <p14:tracePt t="404063" x="3214688" y="5349875"/>
          <p14:tracePt t="404080" x="3268663" y="5268913"/>
          <p14:tracePt t="404097" x="3330575" y="5180013"/>
          <p14:tracePt t="404113" x="3446463" y="5037138"/>
          <p14:tracePt t="404130" x="3473450" y="4973638"/>
          <p14:tracePt t="404149" x="3517900" y="4929188"/>
          <p14:tracePt t="404163" x="3527425" y="4921250"/>
          <p14:tracePt t="404179" x="3527425" y="4902200"/>
          <p14:tracePt t="404198" x="3536950" y="4902200"/>
          <p14:tracePt t="404213" x="3536950" y="4894263"/>
          <p14:tracePt t="404230" x="3544888" y="4876800"/>
          <p14:tracePt t="404247" x="3571875" y="4840288"/>
          <p14:tracePt t="404280" x="3571875" y="4830763"/>
          <p14:tracePt t="404366" x="3571875" y="4822825"/>
          <p14:tracePt t="404450" x="3581400" y="4822825"/>
          <p14:tracePt t="404462" x="3581400" y="4813300"/>
          <p14:tracePt t="404485" x="3581400" y="4795838"/>
          <p14:tracePt t="404498" x="3589338" y="4778375"/>
          <p14:tracePt t="404509" x="3598863" y="4751388"/>
          <p14:tracePt t="404522" x="3625850" y="4724400"/>
          <p14:tracePt t="404533" x="3643313" y="4687888"/>
          <p14:tracePt t="404547" x="3652838" y="4652963"/>
          <p14:tracePt t="404563" x="3670300" y="4625975"/>
          <p14:tracePt t="404580" x="3679825" y="4616450"/>
          <p14:tracePt t="404596" x="3679825" y="4598988"/>
          <p14:tracePt t="404613" x="3679825" y="4591050"/>
          <p14:tracePt t="405225" x="3679825" y="4608513"/>
          <p14:tracePt t="406497" x="3660775" y="4608513"/>
          <p14:tracePt t="407537" x="3652838" y="4608513"/>
          <p14:tracePt t="408839" x="3643313" y="4608513"/>
          <p14:tracePt t="408862" x="3643313" y="4598988"/>
          <p14:tracePt t="408875" x="3633788" y="4598988"/>
          <p14:tracePt t="408973" x="3633788" y="4608513"/>
          <p14:tracePt t="409021" x="3633788" y="4616450"/>
          <p14:tracePt t="409072" x="3625850" y="4616450"/>
          <p14:tracePt t="409095" x="3625850" y="4625975"/>
          <p14:tracePt t="409167" x="3625850" y="4635500"/>
          <p14:tracePt t="409238" x="3625850" y="4643438"/>
          <p14:tracePt t="409262" x="3625850" y="4652963"/>
          <p14:tracePt t="409287" x="3625850" y="4662488"/>
          <p14:tracePt t="409299" x="3625850" y="4679950"/>
          <p14:tracePt t="409322" x="3625850" y="4687888"/>
          <p14:tracePt t="409335" x="3625850" y="4697413"/>
          <p14:tracePt t="409347" x="3625850" y="4733925"/>
          <p14:tracePt t="409359" x="3608388" y="4768850"/>
          <p14:tracePt t="409371" x="3598863" y="4822825"/>
          <p14:tracePt t="409383" x="3562350" y="4902200"/>
          <p14:tracePt t="409397" x="3544888" y="5000625"/>
          <p14:tracePt t="409413" x="3536950" y="5081588"/>
          <p14:tracePt t="409431" x="3509963" y="5180013"/>
          <p14:tracePt t="409446" x="3509963" y="5214938"/>
          <p14:tracePt t="409463" x="3490913" y="5251450"/>
          <p14:tracePt t="409479" x="3482975" y="5330825"/>
          <p14:tracePt t="409496" x="3465513" y="5367338"/>
          <p14:tracePt t="409513" x="3455988" y="5429250"/>
          <p14:tracePt t="409529" x="3438525" y="5500688"/>
          <p14:tracePt t="409546" x="3429000" y="5554663"/>
          <p14:tracePt t="409565" x="3402013" y="5626100"/>
          <p14:tracePt t="409580" x="3384550" y="5680075"/>
          <p14:tracePt t="409597" x="3375025" y="5715000"/>
          <p14:tracePt t="409615" x="3348038" y="5813425"/>
          <p14:tracePt t="409631" x="3330575" y="5849938"/>
          <p14:tracePt t="409647" x="3322638" y="5884863"/>
          <p14:tracePt t="409664" x="3286125" y="5956300"/>
          <p14:tracePt t="409680" x="3268663" y="5992813"/>
          <p14:tracePt t="409699" x="3259138" y="6037263"/>
          <p14:tracePt t="409714" x="3241675" y="6064250"/>
          <p14:tracePt t="409731" x="3241675" y="6091238"/>
          <p14:tracePt t="409749" x="3232150" y="6162675"/>
          <p14:tracePt t="410135" x="3224213" y="6162675"/>
          <p14:tracePt t="410147" x="3187700" y="6162675"/>
          <p14:tracePt t="410158" x="3133725" y="6162675"/>
          <p14:tracePt t="410170" x="3081338" y="6180138"/>
          <p14:tracePt t="410183" x="3027363" y="6189663"/>
          <p14:tracePt t="410197" x="2973388" y="6189663"/>
          <p14:tracePt t="410214" x="2928938" y="6207125"/>
          <p14:tracePt t="410231" x="2884488" y="6215063"/>
          <p14:tracePt t="410247" x="2867025" y="6215063"/>
          <p14:tracePt t="410265" x="2847975" y="6215063"/>
          <p14:tracePt t="410281" x="2795588" y="6242050"/>
          <p14:tracePt t="410298" x="2768600" y="6251575"/>
          <p14:tracePt t="410315" x="2705100" y="6269038"/>
          <p14:tracePt t="410330" x="2679700" y="6278563"/>
          <p14:tracePt t="410346" x="2670175" y="6278563"/>
          <p14:tracePt t="410363" x="2660650" y="6286500"/>
          <p14:tracePt t="410380" x="2652713" y="6286500"/>
          <p14:tracePt t="410413" x="2643188" y="6296025"/>
          <p14:tracePt t="410429" x="2625725" y="6296025"/>
          <p14:tracePt t="410446" x="2616200" y="6313488"/>
          <p14:tracePt t="410464" x="2598738" y="6313488"/>
          <p14:tracePt t="410480" x="2598738" y="6323013"/>
          <p14:tracePt t="410497" x="2589213" y="6323013"/>
          <p14:tracePt t="410581" x="2589213" y="6332538"/>
          <p14:tracePt t="410689" x="2589213" y="6340475"/>
          <p14:tracePt t="410797" x="2598738" y="6340475"/>
          <p14:tracePt t="410821" x="2608263" y="6340475"/>
          <p14:tracePt t="410845" x="2633663" y="6340475"/>
          <p14:tracePt t="410858" x="2633663" y="6350000"/>
          <p14:tracePt t="410869" x="2643188" y="6350000"/>
          <p14:tracePt t="410883" x="2652713" y="6350000"/>
          <p14:tracePt t="410907" x="2660650" y="6357938"/>
          <p14:tracePt t="410931" x="2670175" y="6357938"/>
          <p14:tracePt t="410942" x="2679700" y="6357938"/>
          <p14:tracePt t="410978" x="2697163" y="6357938"/>
          <p14:tracePt t="411013" x="2705100" y="6357938"/>
          <p14:tracePt t="411050" x="2714625" y="6357938"/>
          <p14:tracePt t="411110" x="2724150" y="6357938"/>
          <p14:tracePt t="411133" x="2724150" y="6367463"/>
          <p14:tracePt t="411206" x="2714625" y="6367463"/>
          <p14:tracePt t="411218" x="2705100" y="6367463"/>
          <p14:tracePt t="411231" x="2687638" y="6367463"/>
          <p14:tracePt t="411242" x="2679700" y="6367463"/>
          <p14:tracePt t="411255" x="2670175" y="6367463"/>
          <p14:tracePt t="411266" x="2660650" y="6367463"/>
          <p14:tracePt t="411280" x="2652713" y="6367463"/>
          <p14:tracePt t="411296" x="2643188" y="6367463"/>
          <p14:tracePt t="411314" x="2616200" y="6367463"/>
          <p14:tracePt t="411346" x="2608263" y="6367463"/>
          <p14:tracePt t="411363" x="2598738" y="6367463"/>
          <p14:tracePt t="411383" x="2589213" y="6367463"/>
          <p14:tracePt t="411482" x="2598738" y="6367463"/>
          <p14:tracePt t="411494" x="2608263" y="6367463"/>
          <p14:tracePt t="411523" x="2625725" y="6367463"/>
          <p14:tracePt t="411535" x="2633663" y="6367463"/>
          <p14:tracePt t="411547" x="2643188" y="6367463"/>
          <p14:tracePt t="411559" x="2652713" y="6367463"/>
          <p14:tracePt t="411571" x="2660650" y="6367463"/>
          <p14:tracePt t="411583" x="2670175" y="6367463"/>
          <p14:tracePt t="411597" x="2679700" y="6367463"/>
          <p14:tracePt t="411619" x="2697163" y="6376988"/>
          <p14:tracePt t="411714" x="2687638" y="6376988"/>
          <p14:tracePt t="411726" x="2670175" y="6376988"/>
          <p14:tracePt t="411738" x="2660650" y="6376988"/>
          <p14:tracePt t="411752" x="2633663" y="6376988"/>
          <p14:tracePt t="411764" x="2625725" y="6376988"/>
          <p14:tracePt t="411781" x="2616200" y="6376988"/>
          <p14:tracePt t="411800" x="2589213" y="6376988"/>
          <p14:tracePt t="411814" x="2571750" y="6376988"/>
          <p14:tracePt t="411847" x="2554288" y="6376988"/>
          <p14:tracePt t="411941" x="2562225" y="6376988"/>
          <p14:tracePt t="411953" x="2581275" y="6376988"/>
          <p14:tracePt t="411965" x="2589213" y="6376988"/>
          <p14:tracePt t="411976" x="2598738" y="6376988"/>
          <p14:tracePt t="411988" x="2616200" y="6394450"/>
          <p14:tracePt t="412003" x="2643188" y="6394450"/>
          <p14:tracePt t="412016" x="2679700" y="6403975"/>
          <p14:tracePt t="412031" x="2705100" y="6403975"/>
          <p14:tracePt t="412048" x="2724150" y="6403975"/>
          <p14:tracePt t="412066" x="2751138" y="6411913"/>
          <p14:tracePt t="412136" x="2732088" y="6411913"/>
          <p14:tracePt t="412149" x="2724150" y="6411913"/>
          <p14:tracePt t="412161" x="2705100" y="6411913"/>
          <p14:tracePt t="412173" x="2697163" y="6411913"/>
          <p14:tracePt t="412185" x="2670175" y="6411913"/>
          <p14:tracePt t="412198" x="2660650" y="6411913"/>
          <p14:tracePt t="412214" x="2633663" y="6403975"/>
          <p14:tracePt t="412233" x="2616200" y="6403975"/>
          <p14:tracePt t="412248" x="2608263" y="6394450"/>
          <p14:tracePt t="412264" x="2598738" y="6394450"/>
          <p14:tracePt t="412281" x="2581275" y="6394450"/>
          <p14:tracePt t="412315" x="2562225" y="6384925"/>
          <p14:tracePt t="412340" x="2554288" y="6384925"/>
          <p14:tracePt t="412399" x="2571750" y="6384925"/>
          <p14:tracePt t="412411" x="2581275" y="6384925"/>
          <p14:tracePt t="412422" x="2589213" y="6384925"/>
          <p14:tracePt t="412435" x="2608263" y="6384925"/>
          <p14:tracePt t="412447" x="2616200" y="6384925"/>
          <p14:tracePt t="412463" x="2643188" y="6384925"/>
          <p14:tracePt t="412480" x="2670175" y="6384925"/>
          <p14:tracePt t="412497" x="2732088" y="6394450"/>
          <p14:tracePt t="412513" x="2741613" y="6394450"/>
          <p14:tracePt t="412530" x="2751138" y="6394450"/>
          <p14:tracePt t="412548" x="2759075" y="6403975"/>
          <p14:tracePt t="412564" x="2768600" y="6403975"/>
          <p14:tracePt t="412620" x="2759075" y="6403975"/>
          <p14:tracePt t="412634" x="2732088" y="6403975"/>
          <p14:tracePt t="412646" x="2724150" y="6403975"/>
          <p14:tracePt t="412658" x="2705100" y="6403975"/>
          <p14:tracePt t="412669" x="2697163" y="6403975"/>
          <p14:tracePt t="412682" x="2687638" y="6403975"/>
          <p14:tracePt t="412696" x="2670175" y="6403975"/>
          <p14:tracePt t="412714" x="2660650" y="6403975"/>
          <p14:tracePt t="412731" x="2643188" y="6403975"/>
          <p14:tracePt t="412764" x="2643188" y="6394450"/>
          <p14:tracePt t="412779" x="2633663" y="6394450"/>
          <p14:tracePt t="412885" x="2643188" y="6394450"/>
          <p14:tracePt t="412909" x="2652713" y="6394450"/>
          <p14:tracePt t="412945" x="2660650" y="6394450"/>
          <p14:tracePt t="413131" x="2660650" y="6384925"/>
          <p14:tracePt t="413410" x="2660650" y="6376988"/>
          <p14:tracePt t="414980" x="2679700" y="6376988"/>
          <p14:tracePt t="415017" x="2687638" y="6376988"/>
          <p14:tracePt t="415041" x="2697163" y="6376988"/>
          <p14:tracePt t="415064" x="2705100" y="6376988"/>
          <p14:tracePt t="415088" x="2714625" y="6376988"/>
          <p14:tracePt t="415112" x="2724150" y="6376988"/>
          <p14:tracePt t="415124" x="2732088" y="6376988"/>
          <p14:tracePt t="415136" x="2751138" y="6376988"/>
          <p14:tracePt t="415150" x="2768600" y="6376988"/>
          <p14:tracePt t="415164" x="2795588" y="6376988"/>
          <p14:tracePt t="415181" x="2813050" y="6376988"/>
          <p14:tracePt t="415199" x="2857500" y="6384925"/>
          <p14:tracePt t="415215" x="2874963" y="6384925"/>
          <p14:tracePt t="415231" x="2894013" y="6384925"/>
          <p14:tracePt t="415248" x="2911475" y="6384925"/>
          <p14:tracePt t="415265" x="2919413" y="6384925"/>
          <p14:tracePt t="415283" x="2946400" y="6384925"/>
          <p14:tracePt t="415297" x="2955925" y="6384925"/>
          <p14:tracePt t="415313" x="2965450" y="6384925"/>
          <p14:tracePt t="415330" x="2982913" y="6384925"/>
          <p14:tracePt t="415347" x="2990850" y="6384925"/>
          <p14:tracePt t="415366" x="3000375" y="6384925"/>
          <p14:tracePt t="415381" x="3017838" y="6384925"/>
          <p14:tracePt t="415397" x="3027363" y="6384925"/>
          <p14:tracePt t="415415" x="3044825" y="6384925"/>
          <p14:tracePt t="415430" x="3062288" y="6384925"/>
          <p14:tracePt t="415448" x="3081338" y="6384925"/>
          <p14:tracePt t="415464" x="3108325" y="6384925"/>
          <p14:tracePt t="415481" x="3116263" y="6384925"/>
          <p14:tracePt t="415500" x="3143250" y="6384925"/>
          <p14:tracePt t="415515" x="3152775" y="6376988"/>
          <p14:tracePt t="415531" x="3160713" y="6376988"/>
          <p14:tracePt t="415548" x="3170238" y="6376988"/>
          <p14:tracePt t="415565" x="3179763" y="6376988"/>
          <p14:tracePt t="415583" x="3187700" y="6376988"/>
          <p14:tracePt t="415607" x="3197225" y="6376988"/>
          <p14:tracePt t="415631" x="3214688" y="6376988"/>
          <p14:tracePt t="415654" x="3224213" y="6376988"/>
          <p14:tracePt t="415690" x="3232150" y="6376988"/>
          <p14:tracePt t="415751" x="3241675" y="6376988"/>
          <p14:tracePt t="415909" x="3251200" y="6376988"/>
          <p14:tracePt t="415970" x="3259138" y="6376988"/>
          <p14:tracePt t="415982" x="3268663" y="6376988"/>
          <p14:tracePt t="416005" x="3286125" y="6376988"/>
          <p14:tracePt t="416017" x="3295650" y="6376988"/>
          <p14:tracePt t="416030" x="3303588" y="6376988"/>
          <p14:tracePt t="416053" x="3313113" y="6376988"/>
          <p14:tracePt t="416067" x="3322638" y="6376988"/>
          <p14:tracePt t="416079" x="3330575" y="6376988"/>
          <p14:tracePt t="416092" x="3340100" y="6376988"/>
          <p14:tracePt t="416104" x="3348038" y="6376988"/>
          <p14:tracePt t="416116" x="3367088" y="6376988"/>
          <p14:tracePt t="416131" x="3375025" y="6376988"/>
          <p14:tracePt t="416148" x="3384550" y="6376988"/>
          <p14:tracePt t="416167" x="3394075" y="6376988"/>
          <p14:tracePt t="416181" x="3402013" y="6376988"/>
          <p14:tracePt t="416197" x="3411538" y="6376988"/>
          <p14:tracePt t="416214" x="3438525" y="6376988"/>
          <p14:tracePt t="416230" x="3446463" y="6376988"/>
          <p14:tracePt t="416263" x="3465513" y="6367463"/>
          <p14:tracePt t="416280" x="3473450" y="6367463"/>
          <p14:tracePt t="416297" x="3482975" y="6367463"/>
          <p14:tracePt t="416314" x="3490913" y="6367463"/>
          <p14:tracePt t="416330" x="3509963" y="6367463"/>
          <p14:tracePt t="416347" x="3517900" y="6367463"/>
          <p14:tracePt t="416363" x="3527425" y="6367463"/>
          <p14:tracePt t="416380" x="3536950" y="6367463"/>
          <p14:tracePt t="416396" x="3544888" y="6367463"/>
          <p14:tracePt t="416429" x="3554413" y="6367463"/>
          <p14:tracePt t="416446" x="3562350" y="6357938"/>
          <p14:tracePt t="416478" x="3571875" y="6357938"/>
          <p14:tracePt t="416515" x="3589338" y="6357938"/>
          <p14:tracePt t="416551" x="3598863" y="6357938"/>
          <p14:tracePt t="416586" x="3608388" y="6357938"/>
          <p14:tracePt t="416622" x="3616325" y="6357938"/>
          <p14:tracePt t="416694" x="3625850" y="6357938"/>
          <p14:tracePt t="416801" x="3633788" y="6357938"/>
          <p14:tracePt t="417712" x="3625850" y="6357938"/>
          <p14:tracePt t="417724" x="3616325" y="6357938"/>
          <p14:tracePt t="417736" x="3608388" y="6357938"/>
          <p14:tracePt t="417749" x="3598863" y="6357938"/>
          <p14:tracePt t="417765" x="3581400" y="6357938"/>
          <p14:tracePt t="417784" x="3571875" y="6357938"/>
          <p14:tracePt t="417798" x="3562350" y="6357938"/>
          <p14:tracePt t="417819" x="3554413" y="6357938"/>
          <p14:tracePt t="417844" x="3544888" y="6357938"/>
          <p14:tracePt t="417867" x="3536950" y="6357938"/>
          <p14:tracePt t="417892" x="3527425" y="6357938"/>
          <p14:tracePt t="417915" x="3517900" y="6357938"/>
          <p14:tracePt t="417927" x="3500438" y="6357938"/>
          <p14:tracePt t="417939" x="3490913" y="6357938"/>
          <p14:tracePt t="417951" x="3482975" y="6357938"/>
          <p14:tracePt t="417965" x="3465513" y="6357938"/>
          <p14:tracePt t="417981" x="3419475" y="6357938"/>
          <p14:tracePt t="417998" x="3367088" y="6357938"/>
          <p14:tracePt t="418015" x="3322638" y="6357938"/>
          <p14:tracePt t="418031" x="3303588" y="6357938"/>
          <p14:tracePt t="418048" x="3268663" y="6350000"/>
          <p14:tracePt t="418065" x="3259138" y="6350000"/>
          <p14:tracePt t="418084" x="3232150" y="6350000"/>
          <p14:tracePt t="418098" x="3214688" y="6350000"/>
          <p14:tracePt t="418115" x="3205163" y="6350000"/>
          <p14:tracePt t="418132" x="3179763" y="6350000"/>
          <p14:tracePt t="418148" x="3170238" y="6350000"/>
          <p14:tracePt t="418166" x="3143250" y="6350000"/>
          <p14:tracePt t="418182" x="3133725" y="6350000"/>
          <p14:tracePt t="418198" x="3125788" y="6350000"/>
          <p14:tracePt t="418214" x="3116263" y="6350000"/>
          <p14:tracePt t="418230" x="3108325" y="6350000"/>
          <p14:tracePt t="418249" x="3098800" y="6350000"/>
          <p14:tracePt t="418274" x="3081338" y="6350000"/>
          <p14:tracePt t="418311" x="3071813" y="6350000"/>
          <p14:tracePt t="418346" x="3062288" y="6350000"/>
          <p14:tracePt t="418392" x="3054350" y="6350000"/>
          <p14:tracePt t="418468" x="3044825" y="6350000"/>
          <p14:tracePt t="418542" x="3036888" y="6350000"/>
          <p14:tracePt t="418589" x="3027363" y="6350000"/>
          <p14:tracePt t="418624" x="3009900" y="6350000"/>
          <p14:tracePt t="418672" x="3000375" y="6350000"/>
          <p14:tracePt t="418708" x="2990850" y="6350000"/>
          <p14:tracePt t="418744" x="2982913" y="6350000"/>
          <p14:tracePt t="418756" x="2973388" y="6350000"/>
          <p14:tracePt t="418780" x="2965450" y="6350000"/>
          <p14:tracePt t="418792" x="2955925" y="6350000"/>
          <p14:tracePt t="418805" x="2946400" y="6350000"/>
          <p14:tracePt t="418817" x="2928938" y="6350000"/>
          <p14:tracePt t="418831" x="2919413" y="6350000"/>
          <p14:tracePt t="418848" x="2911475" y="6350000"/>
          <p14:tracePt t="418866" x="2894013" y="6350000"/>
          <p14:tracePt t="418882" x="2884488" y="6350000"/>
          <p14:tracePt t="418898" x="2874963" y="6350000"/>
          <p14:tracePt t="418915" x="2857500" y="6357938"/>
          <p14:tracePt t="418948" x="2847975" y="6357938"/>
          <p14:tracePt t="418965" x="2840038" y="6357938"/>
          <p14:tracePt t="418982" x="2830513" y="6357938"/>
          <p14:tracePt t="419001" x="2822575" y="6357938"/>
          <p14:tracePt t="419023" x="2813050" y="6357938"/>
          <p14:tracePt t="419060" x="2803525" y="6357938"/>
          <p14:tracePt t="419095" x="2786063" y="6357938"/>
          <p14:tracePt t="419119" x="2786063" y="6367463"/>
          <p14:tracePt t="419132" x="2776538" y="6367463"/>
          <p14:tracePt t="419168" x="2768600" y="6367463"/>
          <p14:tracePt t="419204" x="2759075" y="6367463"/>
          <p14:tracePt t="419240" x="2751138" y="6367463"/>
          <p14:tracePt t="419255" x="2741613" y="6367463"/>
          <p14:tracePt t="419276" x="2732088" y="6367463"/>
          <p14:tracePt t="419299" x="2714625" y="6367463"/>
          <p14:tracePt t="419323" x="2705100" y="6367463"/>
          <p14:tracePt t="419348" x="2697163" y="6367463"/>
          <p14:tracePt t="419371" x="2687638" y="6367463"/>
          <p14:tracePt t="419395" x="2679700" y="6367463"/>
          <p14:tracePt t="419419" x="2670175" y="6367463"/>
          <p14:tracePt t="419457" x="2660650" y="6367463"/>
          <p14:tracePt t="419496" x="2652713" y="6367463"/>
          <p14:tracePt t="419580" x="2652713" y="6376988"/>
          <p14:tracePt t="419650" x="2652713" y="6384925"/>
          <p14:tracePt t="419844" x="2633663" y="6384925"/>
          <p14:tracePt t="420072" x="2625725" y="6384925"/>
          <p14:tracePt t="420156" x="2616200" y="6384925"/>
          <p14:tracePt t="420370" x="2608263" y="6384925"/>
          <p14:tracePt t="420486" x="2598738" y="6384925"/>
          <p14:tracePt t="420933" x="2598738" y="6376988"/>
          <p14:tracePt t="421030" x="2608263" y="6376988"/>
          <p14:tracePt t="421066" x="2616200" y="6376988"/>
          <p14:tracePt t="421102" x="2625725" y="6376988"/>
          <p14:tracePt t="421137" x="2643188" y="6376988"/>
          <p14:tracePt t="421186" x="2652713" y="6376988"/>
          <p14:tracePt t="421223" x="2660650" y="6376988"/>
          <p14:tracePt t="421258" x="2670175" y="6376988"/>
          <p14:tracePt t="421283" x="2679700" y="6376988"/>
          <p14:tracePt t="421294" x="2687638" y="6376988"/>
          <p14:tracePt t="421306" x="2714625" y="6376988"/>
          <p14:tracePt t="421318" x="2751138" y="6376988"/>
          <p14:tracePt t="421332" x="2786063" y="6376988"/>
          <p14:tracePt t="421348" x="2857500" y="6384925"/>
          <p14:tracePt t="421367" x="2965450" y="6384925"/>
          <p14:tracePt t="421382" x="3009900" y="6384925"/>
          <p14:tracePt t="421397" x="3044825" y="6384925"/>
          <p14:tracePt t="421414" x="3108325" y="6394450"/>
          <p14:tracePt t="421430" x="3116263" y="6394450"/>
          <p14:tracePt t="421449" x="3125788" y="6394450"/>
          <p14:tracePt t="421466" x="3143250" y="6394450"/>
          <p14:tracePt t="421482" x="3160713" y="6394450"/>
          <p14:tracePt t="421516" x="3170238" y="6394450"/>
          <p14:tracePt t="421562" x="3179763" y="6394450"/>
          <p14:tracePt t="421609" x="3187700" y="6394450"/>
          <p14:tracePt t="421621" x="3197225" y="6394450"/>
          <p14:tracePt t="421634" x="3205163" y="6394450"/>
          <p14:tracePt t="421649" x="3232150" y="6394450"/>
          <p14:tracePt t="421665" x="3268663" y="6384925"/>
          <p14:tracePt t="421682" x="3367088" y="6367463"/>
          <p14:tracePt t="421698" x="3419475" y="6350000"/>
          <p14:tracePt t="421716" x="3455988" y="6350000"/>
          <p14:tracePt t="421732" x="3500438" y="6340475"/>
          <p14:tracePt t="421748" x="3527425" y="6340475"/>
          <p14:tracePt t="421765" x="3589338" y="6332538"/>
          <p14:tracePt t="421783" x="3625850" y="6313488"/>
          <p14:tracePt t="421800" x="3687763" y="6313488"/>
          <p14:tracePt t="421816" x="3714750" y="6305550"/>
          <p14:tracePt t="421832" x="3724275" y="6305550"/>
          <p14:tracePt t="421848" x="3741738" y="6305550"/>
          <p14:tracePt t="422256" x="3741738" y="6296025"/>
          <p14:tracePt t="422652" x="3741738" y="6286500"/>
          <p14:tracePt t="423011" x="3741738" y="6269038"/>
          <p14:tracePt t="423616" x="3741738" y="6261100"/>
          <p14:tracePt t="429144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Prefetching</a:t>
            </a:r>
            <a:endParaRPr lang="ru-RU" dirty="0"/>
          </a:p>
        </p:txBody>
      </p:sp>
      <p:sp>
        <p:nvSpPr>
          <p:cNvPr id="3" name="Content Placeholder 6"/>
          <p:cNvSpPr txBox="1">
            <a:spLocks/>
          </p:cNvSpPr>
          <p:nvPr/>
        </p:nvSpPr>
        <p:spPr bwMode="auto">
          <a:xfrm>
            <a:off x="457200" y="82105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Prefetching – predict future memory accesses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Instruction Prefetching </a:t>
            </a:r>
          </a:p>
          <a:p>
            <a:pPr lvl="1"/>
            <a:r>
              <a:rPr lang="en-US" sz="2000" dirty="0">
                <a:solidFill>
                  <a:sysClr val="windowText" lastClr="000000"/>
                </a:solidFill>
                <a:latin typeface="Calibri"/>
              </a:rPr>
              <a:t>On a cache miss, prefetch sequential cache line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Data Prefetching </a:t>
            </a:r>
          </a:p>
          <a:p>
            <a:pPr lvl="1"/>
            <a:r>
              <a:rPr lang="en-US" sz="2000" b="1" dirty="0">
                <a:solidFill>
                  <a:sysClr val="windowText" lastClr="000000"/>
                </a:solidFill>
                <a:latin typeface="Calibri"/>
              </a:rPr>
              <a:t>Next sequential</a:t>
            </a:r>
            <a:r>
              <a:rPr lang="en-US" sz="2000" dirty="0">
                <a:solidFill>
                  <a:sysClr val="windowText" lastClr="000000"/>
                </a:solidFill>
                <a:latin typeface="Calibri"/>
              </a:rPr>
              <a:t>: on a cache miss, prefetch sequential cache line</a:t>
            </a:r>
          </a:p>
          <a:p>
            <a:pPr lvl="1"/>
            <a:r>
              <a:rPr lang="en-US" sz="2000" b="1" dirty="0">
                <a:solidFill>
                  <a:sysClr val="windowText" lastClr="000000"/>
                </a:solidFill>
                <a:latin typeface="Calibri"/>
              </a:rPr>
              <a:t>Stride</a:t>
            </a:r>
            <a:r>
              <a:rPr lang="en-US" sz="2000" dirty="0">
                <a:solidFill>
                  <a:sysClr val="windowText" lastClr="000000"/>
                </a:solidFill>
                <a:latin typeface="Calibri"/>
              </a:rPr>
              <a:t>: remember the repetitive step of a load and prefetch data in advance</a:t>
            </a:r>
          </a:p>
          <a:p>
            <a:pPr lvl="1"/>
            <a:r>
              <a:rPr lang="en-US" sz="2000" b="1" dirty="0">
                <a:solidFill>
                  <a:sysClr val="windowText" lastClr="000000"/>
                </a:solidFill>
                <a:latin typeface="Calibri"/>
              </a:rPr>
              <a:t>General </a:t>
            </a:r>
            <a:r>
              <a:rPr lang="en-US" sz="2000" b="1" dirty="0" smtClean="0">
                <a:solidFill>
                  <a:sysClr val="windowText" lastClr="000000"/>
                </a:solidFill>
                <a:latin typeface="Calibri"/>
              </a:rPr>
              <a:t>direction</a:t>
            </a:r>
            <a:r>
              <a:rPr lang="en-US" sz="2000" dirty="0" smtClean="0">
                <a:solidFill>
                  <a:sysClr val="windowText" lastClr="000000"/>
                </a:solidFill>
                <a:latin typeface="Calibri"/>
              </a:rPr>
              <a:t>: </a:t>
            </a:r>
            <a:r>
              <a:rPr lang="en-US" sz="2000" dirty="0">
                <a:solidFill>
                  <a:sysClr val="windowText" lastClr="000000"/>
                </a:solidFill>
                <a:latin typeface="Calibri"/>
              </a:rPr>
              <a:t>even if there is no fixed stride can understand general direction and prefetch along it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Software </a:t>
            </a:r>
            <a:r>
              <a:rPr lang="en-US" sz="2400" dirty="0" smtClean="0">
                <a:solidFill>
                  <a:sysClr val="windowText" lastClr="000000"/>
                </a:solidFill>
                <a:latin typeface="Calibri"/>
              </a:rPr>
              <a:t>Prefetching: </a:t>
            </a:r>
            <a:r>
              <a:rPr lang="en-US" sz="2000" dirty="0" smtClean="0">
                <a:solidFill>
                  <a:sysClr val="windowText" lastClr="000000"/>
                </a:solidFill>
                <a:latin typeface="Calibri"/>
              </a:rPr>
              <a:t>special </a:t>
            </a:r>
            <a:r>
              <a:rPr lang="en-US" sz="2000" dirty="0">
                <a:solidFill>
                  <a:sysClr val="windowText" lastClr="000000"/>
                </a:solidFill>
                <a:latin typeface="Calibri"/>
              </a:rPr>
              <a:t>prefetching instructions </a:t>
            </a:r>
            <a:endParaRPr lang="en-US" sz="2000" dirty="0" smtClean="0">
              <a:solidFill>
                <a:sysClr val="windowText" lastClr="000000"/>
              </a:solidFill>
              <a:latin typeface="Calibri"/>
            </a:endParaRPr>
          </a:p>
          <a:p>
            <a:pPr>
              <a:spcBef>
                <a:spcPts val="1200"/>
              </a:spcBef>
            </a:pPr>
            <a:r>
              <a:rPr lang="en-US" sz="2400" dirty="0" smtClean="0">
                <a:solidFill>
                  <a:sysClr val="windowText" lastClr="000000"/>
                </a:solidFill>
                <a:latin typeface="Calibri"/>
              </a:rPr>
              <a:t>Prefetch Limitations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Prefetching relies on extra memory bandwidth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Too aggressive / inaccurate prefetching slows down demand fetches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462233"/>
      </p:ext>
    </p:extLst>
  </p:cSld>
  <p:clrMapOvr>
    <a:masterClrMapping/>
  </p:clrMapOvr>
  <p:transition advTm="12896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3099" x="1490663" y="4643438"/>
          <p14:tracePt t="103374" x="1544638" y="4537075"/>
          <p14:tracePt t="103386" x="1643063" y="4367213"/>
          <p14:tracePt t="103398" x="1741488" y="4143375"/>
          <p14:tracePt t="103412" x="1893888" y="3876675"/>
          <p14:tracePt t="103428" x="2062163" y="3598863"/>
          <p14:tracePt t="103447" x="2428875" y="3089275"/>
          <p14:tracePt t="103462" x="2581275" y="2849563"/>
          <p14:tracePt t="103479" x="2679700" y="2697163"/>
          <p14:tracePt t="103495" x="2803525" y="2509838"/>
          <p14:tracePt t="103512" x="2813050" y="2482850"/>
          <p14:tracePt t="103528" x="2822575" y="2473325"/>
          <p14:tracePt t="103545" x="2822575" y="2465388"/>
          <p14:tracePt t="103607" x="2776538" y="2465388"/>
          <p14:tracePt t="103619" x="2714625" y="2428875"/>
          <p14:tracePt t="103632" x="2643188" y="2420938"/>
          <p14:tracePt t="103646" x="2536825" y="2366963"/>
          <p14:tracePt t="103662" x="2411413" y="2312988"/>
          <p14:tracePt t="103677" x="2214563" y="2170113"/>
          <p14:tracePt t="103694" x="2152650" y="2108200"/>
          <p14:tracePt t="103710" x="2098675" y="2044700"/>
          <p14:tracePt t="103727" x="2081213" y="1965325"/>
          <p14:tracePt t="103744" x="2081213" y="1938338"/>
          <p14:tracePt t="103760" x="2081213" y="1920875"/>
          <p14:tracePt t="103992" x="2108200" y="1857375"/>
          <p14:tracePt t="104005" x="2179638" y="1751013"/>
          <p14:tracePt t="104018" x="2295525" y="1643063"/>
          <p14:tracePt t="104030" x="2401888" y="1527175"/>
          <p14:tracePt t="104045" x="2517775" y="1419225"/>
          <p14:tracePt t="104062" x="2608263" y="1330325"/>
          <p14:tracePt t="104078" x="2705100" y="1241425"/>
          <p14:tracePt t="104095" x="2751138" y="1214438"/>
          <p14:tracePt t="104113" x="2795588" y="1204913"/>
          <p14:tracePt t="104149" x="2803525" y="1204913"/>
          <p14:tracePt t="104476" x="2803525" y="1214438"/>
          <p14:tracePt t="104524" x="2803525" y="1223963"/>
          <p14:tracePt t="104536" x="2795588" y="1223963"/>
          <p14:tracePt t="104548" x="2786063" y="1231900"/>
          <p14:tracePt t="104563" x="2768600" y="1258888"/>
          <p14:tracePt t="104577" x="2759075" y="1268413"/>
          <p14:tracePt t="104595" x="2751138" y="1276350"/>
          <p14:tracePt t="104610" x="2732088" y="1312863"/>
          <p14:tracePt t="104627" x="2724150" y="1322388"/>
          <p14:tracePt t="104645" x="2714625" y="1330325"/>
          <p14:tracePt t="104660" x="2714625" y="1339850"/>
          <p14:tracePt t="105393" x="2724150" y="1339850"/>
          <p14:tracePt t="105419" x="2732088" y="1339850"/>
          <p14:tracePt t="105430" x="2741613" y="1339850"/>
          <p14:tracePt t="105442" x="2751138" y="1339850"/>
          <p14:tracePt t="105453" x="2759075" y="1339850"/>
          <p14:tracePt t="105466" x="2786063" y="1339850"/>
          <p14:tracePt t="105479" x="2795588" y="1339850"/>
          <p14:tracePt t="105496" x="2803525" y="1339850"/>
          <p14:tracePt t="105512" x="2813050" y="1339850"/>
          <p14:tracePt t="105529" x="2830513" y="1339850"/>
          <p14:tracePt t="105562" x="2847975" y="1339850"/>
          <p14:tracePt t="105588" x="2857500" y="1339850"/>
          <p14:tracePt t="105624" x="2867025" y="1339850"/>
          <p14:tracePt t="105659" x="2874963" y="1339850"/>
          <p14:tracePt t="146512" x="2919413" y="1330325"/>
          <p14:tracePt t="146523" x="3000375" y="1295400"/>
          <p14:tracePt t="146535" x="3062288" y="1268413"/>
          <p14:tracePt t="146547" x="3098800" y="1241425"/>
          <p14:tracePt t="146562" x="3160713" y="1223963"/>
          <p14:tracePt t="146575" x="3197225" y="1214438"/>
          <p14:tracePt t="146587" x="3232150" y="1196975"/>
          <p14:tracePt t="146600" x="3259138" y="1187450"/>
          <p14:tracePt t="146617" x="3286125" y="1187450"/>
          <p14:tracePt t="146636" x="3322638" y="1179513"/>
          <p14:tracePt t="146650" x="3340100" y="1179513"/>
          <p14:tracePt t="146667" x="3367088" y="1179513"/>
          <p14:tracePt t="146685" x="3438525" y="1160463"/>
          <p14:tracePt t="146701" x="3473450" y="1160463"/>
          <p14:tracePt t="146717" x="3517900" y="1160463"/>
          <p14:tracePt t="146734" x="3562350" y="1152525"/>
          <p14:tracePt t="146751" x="3571875" y="1152525"/>
          <p14:tracePt t="146768" x="3589338" y="1152525"/>
          <p14:tracePt t="146817" x="3581400" y="1152525"/>
          <p14:tracePt t="146829" x="3554413" y="1152525"/>
          <p14:tracePt t="146841" x="3473450" y="1179513"/>
          <p14:tracePt t="146854" x="3375025" y="1196975"/>
          <p14:tracePt t="146868" x="3268663" y="1231900"/>
          <p14:tracePt t="146884" x="3170238" y="1268413"/>
          <p14:tracePt t="146902" x="3071813" y="1276350"/>
          <p14:tracePt t="146916" x="3036888" y="1276350"/>
          <p14:tracePt t="146933" x="3027363" y="1276350"/>
          <p14:tracePt t="146949" x="3017838" y="1276350"/>
          <p14:tracePt t="147019" x="3027363" y="1276350"/>
          <p14:tracePt t="147031" x="3062288" y="1276350"/>
          <p14:tracePt t="147043" x="3152775" y="1276350"/>
          <p14:tracePt t="147055" x="3295650" y="1295400"/>
          <p14:tracePt t="147068" x="3517900" y="1339850"/>
          <p14:tracePt t="147083" x="3732213" y="1401763"/>
          <p14:tracePt t="147099" x="3973513" y="1419225"/>
          <p14:tracePt t="147116" x="4160838" y="1438275"/>
          <p14:tracePt t="147132" x="4384675" y="1455738"/>
          <p14:tracePt t="147149" x="4456113" y="1455738"/>
          <p14:tracePt t="147166" x="4491038" y="1455738"/>
          <p14:tracePt t="147182" x="4518025" y="1455738"/>
          <p14:tracePt t="147227" x="4510088" y="1455738"/>
          <p14:tracePt t="147239" x="4483100" y="1455738"/>
          <p14:tracePt t="147252" x="4384675" y="1446213"/>
          <p14:tracePt t="147266" x="4241800" y="1446213"/>
          <p14:tracePt t="147283" x="4098925" y="1446213"/>
          <p14:tracePt t="147299" x="3884613" y="1428750"/>
          <p14:tracePt t="147316" x="3830638" y="1428750"/>
          <p14:tracePt t="147333" x="3813175" y="1428750"/>
          <p14:tracePt t="147349" x="3795713" y="1428750"/>
          <p14:tracePt t="147432" x="3822700" y="1428750"/>
          <p14:tracePt t="147445" x="3830638" y="1428750"/>
          <p14:tracePt t="147458" x="3867150" y="1419225"/>
          <p14:tracePt t="147470" x="3938588" y="1419225"/>
          <p14:tracePt t="147483" x="4054475" y="1419225"/>
          <p14:tracePt t="147500" x="4152900" y="1419225"/>
          <p14:tracePt t="147518" x="4303713" y="1419225"/>
          <p14:tracePt t="147533" x="4340225" y="1419225"/>
          <p14:tracePt t="147550" x="4348163" y="1419225"/>
          <p14:tracePt t="147567" x="4375150" y="1419225"/>
          <p14:tracePt t="147600" x="4375150" y="1411288"/>
          <p14:tracePt t="147628" x="4357688" y="1411288"/>
          <p14:tracePt t="147641" x="4322763" y="1411288"/>
          <p14:tracePt t="147653" x="4224338" y="1393825"/>
          <p14:tracePt t="147667" x="4108450" y="1393825"/>
          <p14:tracePt t="147684" x="3965575" y="1393825"/>
          <p14:tracePt t="147702" x="3741738" y="1374775"/>
          <p14:tracePt t="147717" x="3705225" y="1366838"/>
          <p14:tracePt t="147734" x="3679825" y="1366838"/>
          <p14:tracePt t="147751" x="3679825" y="1357313"/>
          <p14:tracePt t="147784" x="3687763" y="1357313"/>
          <p14:tracePt t="147800" x="3697288" y="1357313"/>
          <p14:tracePt t="147816" x="3732213" y="1339850"/>
          <p14:tracePt t="147833" x="3857625" y="1312863"/>
          <p14:tracePt t="147849" x="3919538" y="1295400"/>
          <p14:tracePt t="147866" x="3990975" y="1285875"/>
          <p14:tracePt t="147882" x="4098925" y="1285875"/>
          <p14:tracePt t="147899" x="4143375" y="1268413"/>
          <p14:tracePt t="147916" x="4197350" y="1268413"/>
          <p14:tracePt t="147932" x="4224338" y="1268413"/>
          <p14:tracePt t="147949" x="4232275" y="1268413"/>
          <p14:tracePt t="147966" x="4268788" y="1268413"/>
          <p14:tracePt t="147982" x="4276725" y="1268413"/>
          <p14:tracePt t="151024" x="4259263" y="1276350"/>
          <p14:tracePt t="151037" x="4224338" y="1303338"/>
          <p14:tracePt t="151050" x="4160838" y="1330325"/>
          <p14:tracePt t="151060" x="4108450" y="1357313"/>
          <p14:tracePt t="151072" x="4044950" y="1384300"/>
          <p14:tracePt t="151085" x="3990975" y="1419225"/>
          <p14:tracePt t="151100" x="3946525" y="1446213"/>
          <p14:tracePt t="151116" x="3894138" y="1473200"/>
          <p14:tracePt t="151134" x="3822700" y="1527175"/>
          <p14:tracePt t="151150" x="3803650" y="1536700"/>
          <p14:tracePt t="151166" x="3776663" y="1544638"/>
          <p14:tracePt t="151183" x="3759200" y="1544638"/>
          <p14:tracePt t="151200" x="3751263" y="1554163"/>
          <p14:tracePt t="151216" x="3732213" y="1554163"/>
          <p14:tracePt t="151234" x="3724275" y="1581150"/>
          <p14:tracePt t="151250" x="3670300" y="1625600"/>
          <p14:tracePt t="151267" x="3625850" y="1652588"/>
          <p14:tracePt t="151285" x="3562350" y="1714500"/>
          <p14:tracePt t="151300" x="3517900" y="1741488"/>
          <p14:tracePt t="151316" x="3490913" y="1768475"/>
          <p14:tracePt t="151319" x="3465513" y="1795463"/>
          <p14:tracePt t="151333" x="3455988" y="1803400"/>
          <p14:tracePt t="151350" x="3438525" y="1812925"/>
          <p14:tracePt t="151367" x="3402013" y="1857375"/>
          <p14:tracePt t="151383" x="3384550" y="1874838"/>
          <p14:tracePt t="151400" x="3367088" y="1893888"/>
          <p14:tracePt t="151416" x="3357563" y="1911350"/>
          <p14:tracePt t="151433" x="3357563" y="1920875"/>
          <p14:tracePt t="152738" x="3303588" y="1920875"/>
          <p14:tracePt t="152750" x="3232150" y="1920875"/>
          <p14:tracePt t="152761" x="3116263" y="1920875"/>
          <p14:tracePt t="152774" x="2990850" y="1920875"/>
          <p14:tracePt t="152787" x="2901950" y="1920875"/>
          <p14:tracePt t="152801" x="2803525" y="1920875"/>
          <p14:tracePt t="152817" x="2697163" y="1911350"/>
          <p14:tracePt t="152833" x="2589213" y="1901825"/>
          <p14:tracePt t="152850" x="2536825" y="1901825"/>
          <p14:tracePt t="152867" x="2482850" y="1901825"/>
          <p14:tracePt t="152884" x="2357438" y="1884363"/>
          <p14:tracePt t="152901" x="2303463" y="1884363"/>
          <p14:tracePt t="152918" x="2251075" y="1874838"/>
          <p14:tracePt t="152934" x="2205038" y="1874838"/>
          <p14:tracePt t="152951" x="2179638" y="1874838"/>
          <p14:tracePt t="152967" x="2170113" y="1874838"/>
          <p14:tracePt t="152984" x="2160588" y="1874838"/>
          <p14:tracePt t="153039" x="2143125" y="1874838"/>
          <p14:tracePt t="153052" x="2098675" y="1874838"/>
          <p14:tracePt t="153063" x="2089150" y="1874838"/>
          <p14:tracePt t="153076" x="2071688" y="1857375"/>
          <p14:tracePt t="153087" x="2027238" y="1857375"/>
          <p14:tracePt t="153103" x="1990725" y="1849438"/>
          <p14:tracePt t="153117" x="1965325" y="1849438"/>
          <p14:tracePt t="153134" x="1955800" y="1849438"/>
          <p14:tracePt t="153151" x="1893888" y="1830388"/>
          <p14:tracePt t="153167" x="1874838" y="1830388"/>
          <p14:tracePt t="153184" x="1847850" y="1830388"/>
          <p14:tracePt t="153202" x="1839913" y="1822450"/>
          <p14:tracePt t="153237" x="1839913" y="1812925"/>
          <p14:tracePt t="153261" x="1839913" y="1803400"/>
          <p14:tracePt t="153284" x="1847850" y="1803400"/>
          <p14:tracePt t="153297" x="1874838" y="1803400"/>
          <p14:tracePt t="153309" x="1911350" y="1785938"/>
          <p14:tracePt t="153321" x="1982788" y="1785938"/>
          <p14:tracePt t="153333" x="2062163" y="1776413"/>
          <p14:tracePt t="153350" x="2160588" y="1776413"/>
          <p14:tracePt t="153366" x="2232025" y="1776413"/>
          <p14:tracePt t="153383" x="2357438" y="1776413"/>
          <p14:tracePt t="153400" x="2401888" y="1776413"/>
          <p14:tracePt t="153417" x="2438400" y="1776413"/>
          <p14:tracePt t="153433" x="2482850" y="1785938"/>
          <p14:tracePt t="153450" x="2490788" y="1785938"/>
          <p14:tracePt t="158431" x="2455863" y="1803400"/>
          <p14:tracePt t="158443" x="2438400" y="1812925"/>
          <p14:tracePt t="158454" x="2411413" y="1822450"/>
          <p14:tracePt t="158469" x="2374900" y="1839913"/>
          <p14:tracePt t="158485" x="2312988" y="1866900"/>
          <p14:tracePt t="158502" x="2179638" y="1928813"/>
          <p14:tracePt t="158518" x="2116138" y="1955800"/>
          <p14:tracePt t="158535" x="2054225" y="1992313"/>
          <p14:tracePt t="158552" x="1973263" y="2044700"/>
          <p14:tracePt t="158568" x="1946275" y="2063750"/>
          <p14:tracePt t="158585" x="1928813" y="2081213"/>
          <p14:tracePt t="158601" x="1874838" y="2108200"/>
          <p14:tracePt t="158618" x="1857375" y="2108200"/>
          <p14:tracePt t="158637" x="1822450" y="2125663"/>
          <p14:tracePt t="158652" x="1812925" y="2135188"/>
          <p14:tracePt t="158668" x="1803400" y="2135188"/>
          <p14:tracePt t="158711" x="1785938" y="2135188"/>
          <p14:tracePt t="158725" x="1785938" y="2143125"/>
          <p14:tracePt t="158762" x="1768475" y="2170113"/>
          <p14:tracePt t="158774" x="1758950" y="2179638"/>
          <p14:tracePt t="158788" x="1731963" y="2187575"/>
          <p14:tracePt t="158801" x="1731963" y="2197100"/>
          <p14:tracePt t="158817" x="1724025" y="2197100"/>
          <p14:tracePt t="158834" x="1724025" y="2214563"/>
          <p14:tracePt t="158981" x="1731963" y="2214563"/>
          <p14:tracePt t="158994" x="1758950" y="2214563"/>
          <p14:tracePt t="159006" x="1776413" y="2214563"/>
          <p14:tracePt t="159020" x="1785938" y="2214563"/>
          <p14:tracePt t="159035" x="1812925" y="2206625"/>
          <p14:tracePt t="159052" x="1839913" y="2206625"/>
          <p14:tracePt t="159070" x="1866900" y="2206625"/>
          <p14:tracePt t="159085" x="1893888" y="2206625"/>
          <p14:tracePt t="159102" x="1901825" y="2206625"/>
          <p14:tracePt t="159120" x="1919288" y="2206625"/>
          <p14:tracePt t="159135" x="1928813" y="2206625"/>
          <p14:tracePt t="159152" x="1955800" y="2206625"/>
          <p14:tracePt t="159169" x="1982788" y="2197100"/>
          <p14:tracePt t="159186" x="2009775" y="2197100"/>
          <p14:tracePt t="159201" x="2017713" y="2187575"/>
          <p14:tracePt t="159217" x="2054225" y="2179638"/>
          <p14:tracePt t="159234" x="2071688" y="2179638"/>
          <p14:tracePt t="159251" x="2089150" y="2170113"/>
          <p14:tracePt t="159284" x="2098675" y="2170113"/>
          <p14:tracePt t="159300" x="2116138" y="2170113"/>
          <p14:tracePt t="159317" x="2116138" y="2160588"/>
          <p14:tracePt t="159334" x="2125663" y="2160588"/>
          <p14:tracePt t="159360" x="2133600" y="2160588"/>
          <p14:tracePt t="159410" x="2143125" y="2160588"/>
          <p14:tracePt t="159422" x="2143125" y="2143125"/>
          <p14:tracePt t="159448" x="2152650" y="2143125"/>
          <p14:tracePt t="159462" x="2160588" y="2143125"/>
          <p14:tracePt t="159487" x="2170113" y="2143125"/>
          <p14:tracePt t="159499" x="2170113" y="2135188"/>
          <p14:tracePt t="159510" x="2179638" y="2135188"/>
          <p14:tracePt t="159534" x="2197100" y="2135188"/>
          <p14:tracePt t="159546" x="2205038" y="2135188"/>
          <p14:tracePt t="159558" x="2214563" y="2135188"/>
          <p14:tracePt t="159570" x="2224088" y="2125663"/>
          <p14:tracePt t="159584" x="2232025" y="2125663"/>
          <p14:tracePt t="159601" x="2241550" y="2125663"/>
          <p14:tracePt t="159618" x="2268538" y="2125663"/>
          <p14:tracePt t="159651" x="2276475" y="2116138"/>
          <p14:tracePt t="159668" x="2286000" y="2116138"/>
          <p14:tracePt t="159685" x="2295525" y="2116138"/>
          <p14:tracePt t="159703" x="2312988" y="2116138"/>
          <p14:tracePt t="159718" x="2322513" y="2108200"/>
          <p14:tracePt t="159735" x="2339975" y="2108200"/>
          <p14:tracePt t="159753" x="2357438" y="2108200"/>
          <p14:tracePt t="159768" x="2366963" y="2108200"/>
          <p14:tracePt t="159784" x="2384425" y="2108200"/>
          <p14:tracePt t="159801" x="2411413" y="2108200"/>
          <p14:tracePt t="159817" x="2428875" y="2098675"/>
          <p14:tracePt t="159834" x="2438400" y="2098675"/>
          <p14:tracePt t="159851" x="2473325" y="2098675"/>
          <p14:tracePt t="159884" x="2482850" y="2098675"/>
          <p14:tracePt t="159901" x="2490788" y="2098675"/>
          <p14:tracePt t="159925" x="2500313" y="2098675"/>
          <p14:tracePt t="159948" x="2509838" y="2098675"/>
          <p14:tracePt t="159960" x="2527300" y="2098675"/>
          <p14:tracePt t="159987" x="2536825" y="2098675"/>
          <p14:tracePt t="159998" x="2544763" y="2098675"/>
          <p14:tracePt t="160022" x="2554288" y="2098675"/>
          <p14:tracePt t="160048" x="2562225" y="2098675"/>
          <p14:tracePt t="160072" x="2571750" y="2098675"/>
          <p14:tracePt t="160098" x="2581275" y="2098675"/>
          <p14:tracePt t="160123" x="2589213" y="2098675"/>
          <p14:tracePt t="160149" x="2608263" y="2098675"/>
          <p14:tracePt t="160161" x="2616200" y="2098675"/>
          <p14:tracePt t="160173" x="2625725" y="2098675"/>
          <p14:tracePt t="160185" x="2633663" y="2098675"/>
          <p14:tracePt t="160201" x="2643188" y="2098675"/>
          <p14:tracePt t="160217" x="2652713" y="2098675"/>
          <p14:tracePt t="160234" x="2660650" y="2098675"/>
          <p14:tracePt t="160282" x="2679700" y="2098675"/>
          <p14:tracePt t="160355" x="2687638" y="2098675"/>
          <p14:tracePt t="200434" x="2633663" y="2098675"/>
          <p14:tracePt t="200445" x="2509838" y="2108200"/>
          <p14:tracePt t="200459" x="2438400" y="2108200"/>
          <p14:tracePt t="200474" x="2339975" y="2116138"/>
          <p14:tracePt t="200489" x="2259013" y="2116138"/>
          <p14:tracePt t="200506" x="2133600" y="2116138"/>
          <p14:tracePt t="200523" x="2081213" y="2116138"/>
          <p14:tracePt t="200541" x="1990725" y="2116138"/>
          <p14:tracePt t="200557" x="1965325" y="2116138"/>
          <p14:tracePt t="200572" x="1946275" y="2116138"/>
          <p14:tracePt t="200589" x="1911350" y="2116138"/>
          <p14:tracePt t="200605" x="1901825" y="2116138"/>
          <p14:tracePt t="200622" x="1893888" y="2116138"/>
          <p14:tracePt t="200640" x="1884363" y="2116138"/>
          <p14:tracePt t="200724" x="1901825" y="2116138"/>
          <p14:tracePt t="200737" x="1946275" y="2116138"/>
          <p14:tracePt t="200750" x="2017713" y="2116138"/>
          <p14:tracePt t="200762" x="2108200" y="2116138"/>
          <p14:tracePt t="200775" x="2205038" y="2116138"/>
          <p14:tracePt t="200791" x="2303463" y="2116138"/>
          <p14:tracePt t="200806" x="2357438" y="2116138"/>
          <p14:tracePt t="200823" x="2411413" y="2135188"/>
          <p14:tracePt t="200845" x="2419350" y="2143125"/>
          <p14:tracePt t="200880" x="2401888" y="2152650"/>
          <p14:tracePt t="200892" x="2347913" y="2179638"/>
          <p14:tracePt t="200904" x="2251075" y="2197100"/>
          <p14:tracePt t="200916" x="2125663" y="2197100"/>
          <p14:tracePt t="200927" x="2027238" y="2197100"/>
          <p14:tracePt t="200940" x="1955800" y="2197100"/>
          <p14:tracePt t="200955" x="1901825" y="2197100"/>
          <p14:tracePt t="200972" x="1874838" y="2170113"/>
          <p14:tracePt t="200989" x="1866900" y="2160588"/>
          <p14:tracePt t="201005" x="1857375" y="2160588"/>
          <p14:tracePt t="201022" x="1857375" y="2152650"/>
          <p14:tracePt t="201059" x="1874838" y="2152650"/>
          <p14:tracePt t="201072" x="1919288" y="2152650"/>
          <p14:tracePt t="201089" x="1973263" y="2152650"/>
          <p14:tracePt t="201106" x="2062163" y="2152650"/>
          <p14:tracePt t="201123" x="2232025" y="2152650"/>
          <p14:tracePt t="201139" x="2303463" y="2152650"/>
          <p14:tracePt t="201157" x="2393950" y="2152650"/>
          <p14:tracePt t="201173" x="2419350" y="2152650"/>
          <p14:tracePt t="201190" x="2446338" y="2152650"/>
          <p14:tracePt t="201206" x="2455863" y="2152650"/>
          <p14:tracePt t="201242" x="2438400" y="2152650"/>
          <p14:tracePt t="201256" x="2428875" y="2152650"/>
          <p14:tracePt t="201273" x="2393950" y="2152650"/>
          <p14:tracePt t="201290" x="2251075" y="2135188"/>
          <p14:tracePt t="201307" x="2125663" y="2098675"/>
          <p14:tracePt t="201322" x="2044700" y="2081213"/>
          <p14:tracePt t="201339" x="1965325" y="2071688"/>
          <p14:tracePt t="201355" x="1955800" y="2063750"/>
          <p14:tracePt t="201424" x="1990725" y="2054225"/>
          <p14:tracePt t="201435" x="2036763" y="2036763"/>
          <p14:tracePt t="201447" x="2108200" y="2017713"/>
          <p14:tracePt t="201459" x="2179638" y="2017713"/>
          <p14:tracePt t="201472" x="2251075" y="2017713"/>
          <p14:tracePt t="201489" x="2330450" y="2009775"/>
          <p14:tracePt t="201506" x="2401888" y="2009775"/>
          <p14:tracePt t="201523" x="2500313" y="2009775"/>
          <p14:tracePt t="201539" x="2517775" y="2009775"/>
          <p14:tracePt t="201556" x="2554288" y="2009775"/>
          <p14:tracePt t="201572" x="2562225" y="2009775"/>
          <p14:tracePt t="201662" x="2517775" y="2009775"/>
          <p14:tracePt t="201673" x="2465388" y="2009775"/>
          <p14:tracePt t="201686" x="2411413" y="2017713"/>
          <p14:tracePt t="201698" x="2357438" y="2017713"/>
          <p14:tracePt t="201710" x="2330450" y="2036763"/>
          <p14:tracePt t="201722" x="2303463" y="2036763"/>
          <p14:tracePt t="201739" x="2295525" y="2036763"/>
          <p14:tracePt t="201755" x="2286000" y="2036763"/>
          <p14:tracePt t="201773" x="2286000" y="2044700"/>
          <p14:tracePt t="201832" x="2295525" y="2054225"/>
          <p14:tracePt t="201845" x="2322513" y="2063750"/>
          <p14:tracePt t="201857" x="2357438" y="2063750"/>
          <p14:tracePt t="201868" x="2411413" y="2081213"/>
          <p14:tracePt t="201882" x="2465388" y="2089150"/>
          <p14:tracePt t="201893" x="2509838" y="2089150"/>
          <p14:tracePt t="201907" x="2544763" y="2089150"/>
          <p14:tracePt t="201923" x="2554288" y="2089150"/>
          <p14:tracePt t="201941" x="2562225" y="2089150"/>
          <p14:tracePt t="205351" x="2608263" y="2089150"/>
          <p14:tracePt t="205363" x="2705100" y="2089150"/>
          <p14:tracePt t="205375" x="2759075" y="2071688"/>
          <p14:tracePt t="205389" x="2813050" y="2071688"/>
          <p14:tracePt t="205406" x="2867025" y="2063750"/>
          <p14:tracePt t="205423" x="2911475" y="2063750"/>
          <p14:tracePt t="205440" x="2938463" y="2044700"/>
          <p14:tracePt t="205456" x="2955925" y="2044700"/>
          <p14:tracePt t="205474" x="2990850" y="2044700"/>
          <p14:tracePt t="205490" x="3017838" y="2044700"/>
          <p14:tracePt t="205506" x="3036888" y="2044700"/>
          <p14:tracePt t="205523" x="3081338" y="2044700"/>
          <p14:tracePt t="205540" x="3108325" y="2044700"/>
          <p14:tracePt t="205556" x="3143250" y="2044700"/>
          <p14:tracePt t="205573" x="3187700" y="2044700"/>
          <p14:tracePt t="205590" x="3214688" y="2044700"/>
          <p14:tracePt t="205607" x="3224213" y="2044700"/>
          <p14:tracePt t="205623" x="3241675" y="2044700"/>
          <p14:tracePt t="205658" x="3251200" y="2044700"/>
          <p14:tracePt t="205719" x="3259138" y="2044700"/>
          <p14:tracePt t="205730" x="3286125" y="2044700"/>
          <p14:tracePt t="205742" x="3295650" y="2044700"/>
          <p14:tracePt t="205756" x="3303588" y="2044700"/>
          <p14:tracePt t="205773" x="3313113" y="2044700"/>
          <p14:tracePt t="205790" x="3322638" y="2044700"/>
          <p14:tracePt t="205813" x="3340100" y="2054225"/>
          <p14:tracePt t="205826" x="3348038" y="2054225"/>
          <p14:tracePt t="205840" x="3357563" y="2054225"/>
          <p14:tracePt t="205857" x="3367088" y="2071688"/>
          <p14:tracePt t="205875" x="3384550" y="2071688"/>
          <p14:tracePt t="205908" x="3394075" y="2071688"/>
          <p14:tracePt t="205924" x="3411538" y="2081213"/>
          <p14:tracePt t="205958" x="3419475" y="2081213"/>
          <p14:tracePt t="205982" x="3429000" y="2081213"/>
          <p14:tracePt t="206005" x="3438525" y="2081213"/>
          <p14:tracePt t="206043" x="3446463" y="2081213"/>
          <p14:tracePt t="206067" x="3446463" y="2089150"/>
          <p14:tracePt t="206079" x="3455988" y="2089150"/>
          <p14:tracePt t="206116" x="3465513" y="2089150"/>
          <p14:tracePt t="206187" x="3473450" y="2089150"/>
          <p14:tracePt t="206221" x="3490913" y="2089150"/>
          <p14:tracePt t="206247" x="3500438" y="2089150"/>
          <p14:tracePt t="206260" x="3509963" y="2089150"/>
          <p14:tracePt t="206271" x="3527425" y="2089150"/>
          <p14:tracePt t="206283" x="3536950" y="2089150"/>
          <p14:tracePt t="206295" x="3554413" y="2089150"/>
          <p14:tracePt t="206309" x="3562350" y="2089150"/>
          <p14:tracePt t="206324" x="3571875" y="2089150"/>
          <p14:tracePt t="206341" x="3571875" y="2098675"/>
          <p14:tracePt t="206357" x="3589338" y="2098675"/>
          <p14:tracePt t="206391" x="3598863" y="2098675"/>
          <p14:tracePt t="206407" x="3608388" y="2098675"/>
          <p14:tracePt t="206429" x="3625850" y="2098675"/>
          <p14:tracePt t="206452" x="3633788" y="2098675"/>
          <p14:tracePt t="206488" x="3643313" y="2098675"/>
          <p14:tracePt t="206524" x="3652838" y="2108200"/>
          <p14:tracePt t="206562" x="3660775" y="2108200"/>
          <p14:tracePt t="206590" x="3670300" y="2108200"/>
          <p14:tracePt t="206625" x="3679825" y="2108200"/>
          <p14:tracePt t="206662" x="3697288" y="2108200"/>
          <p14:tracePt t="206710" x="3705225" y="2108200"/>
          <p14:tracePt t="206760" x="3714750" y="2108200"/>
          <p14:tracePt t="206808" x="3724275" y="2108200"/>
          <p14:tracePt t="206844" x="3732213" y="2108200"/>
          <p14:tracePt t="224457" x="3697288" y="2116138"/>
          <p14:tracePt t="224469" x="3589338" y="2135188"/>
          <p14:tracePt t="224480" x="3517900" y="2135188"/>
          <p14:tracePt t="224496" x="3446463" y="2152650"/>
          <p14:tracePt t="224510" x="3384550" y="2170113"/>
          <p14:tracePt t="224528" x="3330575" y="2170113"/>
          <p14:tracePt t="224545" x="3259138" y="2170113"/>
          <p14:tracePt t="224560" x="3187700" y="2170113"/>
          <p14:tracePt t="224577" x="3133725" y="2170113"/>
          <p14:tracePt t="224593" x="3071813" y="2179638"/>
          <p14:tracePt t="224610" x="3036888" y="2179638"/>
          <p14:tracePt t="224627" x="3017838" y="2179638"/>
          <p14:tracePt t="224643" x="3000375" y="2179638"/>
          <p14:tracePt t="224659" x="2982913" y="2187575"/>
          <p14:tracePt t="224677" x="2938463" y="2187575"/>
          <p14:tracePt t="224692" x="2911475" y="2206625"/>
          <p14:tracePt t="224708" x="2857500" y="2206625"/>
          <p14:tracePt t="224726" x="2768600" y="2206625"/>
          <p14:tracePt t="224743" x="2724150" y="2206625"/>
          <p14:tracePt t="224761" x="2679700" y="2197100"/>
          <p14:tracePt t="224777" x="2660650" y="2197100"/>
          <p14:tracePt t="224793" x="2633663" y="2197100"/>
          <p14:tracePt t="224812" x="2589213" y="2187575"/>
          <p14:tracePt t="224827" x="2581275" y="2187575"/>
          <p14:tracePt t="228657" x="2482850" y="2143125"/>
          <p14:tracePt t="228670" x="2374900" y="2089150"/>
          <p14:tracePt t="228682" x="2241550" y="2036763"/>
          <p14:tracePt t="228694" x="2160588" y="1982788"/>
          <p14:tracePt t="228710" x="2098675" y="1938338"/>
          <p14:tracePt t="228728" x="1982788" y="1866900"/>
          <p14:tracePt t="228744" x="1919288" y="1830388"/>
          <p14:tracePt t="228761" x="1893888" y="1822450"/>
          <p14:tracePt t="228776" x="1874838" y="1822450"/>
          <p14:tracePt t="228793" x="1866900" y="1822450"/>
          <p14:tracePt t="228809" x="1847850" y="1822450"/>
          <p14:tracePt t="228837" x="1857375" y="1812925"/>
          <p14:tracePt t="228849" x="1901825" y="1803400"/>
          <p14:tracePt t="228861" x="2000250" y="1768475"/>
          <p14:tracePt t="228876" x="2152650" y="1731963"/>
          <p14:tracePt t="228893" x="2303463" y="1687513"/>
          <p14:tracePt t="228909" x="2500313" y="1643063"/>
          <p14:tracePt t="228926" x="2527300" y="1643063"/>
          <p14:tracePt t="228943" x="2554288" y="1625600"/>
          <p14:tracePt t="228981" x="2536825" y="1625600"/>
          <p14:tracePt t="228994" x="2482850" y="1625600"/>
          <p14:tracePt t="229009" x="2347913" y="1633538"/>
          <p14:tracePt t="229028" x="2187575" y="1652588"/>
          <p14:tracePt t="229044" x="1938338" y="1670050"/>
          <p14:tracePt t="229060" x="1884363" y="1670050"/>
          <p14:tracePt t="229079" x="1857375" y="1670050"/>
          <p14:tracePt t="229113" x="1857375" y="1679575"/>
          <p14:tracePt t="230807" x="1839913" y="1679575"/>
          <p14:tracePt t="230819" x="1822450" y="1697038"/>
          <p14:tracePt t="230831" x="1795463" y="1704975"/>
          <p14:tracePt t="230845" x="1768475" y="1724025"/>
          <p14:tracePt t="230861" x="1758950" y="1741488"/>
          <p14:tracePt t="230879" x="1697038" y="1785938"/>
          <p14:tracePt t="230894" x="1679575" y="1785938"/>
          <p14:tracePt t="230910" x="1660525" y="1795463"/>
          <p14:tracePt t="230927" x="1643063" y="1812925"/>
          <p14:tracePt t="230944" x="1633538" y="1812925"/>
          <p14:tracePt t="230962" x="1571625" y="1849438"/>
          <p14:tracePt t="230977" x="1509713" y="1884363"/>
          <p14:tracePt t="230994" x="1428750" y="1911350"/>
          <p14:tracePt t="231011" x="1312863" y="1973263"/>
          <p14:tracePt t="231045" x="1231900" y="1992313"/>
          <p14:tracePt t="231060" x="1214438" y="2000250"/>
          <p14:tracePt t="231117" x="1214438" y="2009775"/>
          <p14:tracePt t="231155" x="1231900" y="2017713"/>
          <p14:tracePt t="231167" x="1268413" y="2044700"/>
          <p14:tracePt t="231180" x="1339850" y="2071688"/>
          <p14:tracePt t="231194" x="1419225" y="2108200"/>
          <p14:tracePt t="231211" x="1527175" y="2125663"/>
          <p14:tracePt t="231227" x="1660525" y="2152650"/>
          <p14:tracePt t="231244" x="1697038" y="2170113"/>
          <p14:tracePt t="231263" x="1714500" y="2170113"/>
          <p14:tracePt t="231293" x="1724025" y="2170113"/>
          <p14:tracePt t="260195" x="1795463" y="2125663"/>
          <p14:tracePt t="260216" x="2009775" y="1938338"/>
          <p14:tracePt t="260231" x="2143125" y="1849438"/>
          <p14:tracePt t="260248" x="2276475" y="1768475"/>
          <p14:tracePt t="260264" x="2465388" y="1652588"/>
          <p14:tracePt t="260281" x="2544763" y="1598613"/>
          <p14:tracePt t="260299" x="2643188" y="1554163"/>
          <p14:tracePt t="260313" x="2660650" y="1544638"/>
          <p14:tracePt t="260329" x="2670175" y="1536700"/>
          <p14:tracePt t="260347" x="2679700" y="1536700"/>
          <p14:tracePt t="260363" x="2679700" y="1527175"/>
          <p14:tracePt t="260443" x="2679700" y="1517650"/>
          <p14:tracePt t="260478" x="2679700" y="1509713"/>
          <p14:tracePt t="260526" x="2687638" y="1490663"/>
          <p14:tracePt t="260538" x="2741613" y="1473200"/>
          <p14:tracePt t="260551" x="2795588" y="1438275"/>
          <p14:tracePt t="260564" x="2874963" y="1411288"/>
          <p14:tracePt t="260580" x="2928938" y="1393825"/>
          <p14:tracePt t="260597" x="2973388" y="1384300"/>
          <p14:tracePt t="260613" x="3017838" y="1366838"/>
          <p14:tracePt t="260630" x="3027363" y="1366838"/>
          <p14:tracePt t="260671" x="3027363" y="1357313"/>
          <p14:tracePt t="260694" x="3017838" y="1357313"/>
          <p14:tracePt t="260707" x="3009900" y="1357313"/>
          <p14:tracePt t="260718" x="3000375" y="1347788"/>
          <p14:tracePt t="260731" x="2973388" y="1339850"/>
          <p14:tracePt t="260746" x="2938463" y="1322388"/>
          <p14:tracePt t="260763" x="2884488" y="1312863"/>
          <p14:tracePt t="260779" x="2803525" y="1268413"/>
          <p14:tracePt t="260796" x="2768600" y="1258888"/>
          <p14:tracePt t="260814" x="2741613" y="1250950"/>
          <p14:tracePt t="260830" x="2741613" y="1241425"/>
          <p14:tracePt t="260897" x="2768600" y="1241425"/>
          <p14:tracePt t="260910" x="2822575" y="1223963"/>
          <p14:tracePt t="260922" x="2901950" y="1204913"/>
          <p14:tracePt t="260934" x="3000375" y="1187450"/>
          <p14:tracePt t="260947" x="3098800" y="1187450"/>
          <p14:tracePt t="260964" x="3197225" y="1187450"/>
          <p14:tracePt t="260982" x="3303588" y="1187450"/>
          <p14:tracePt t="260998" x="3340100" y="1187450"/>
          <p14:tracePt t="261014" x="3367088" y="1187450"/>
          <p14:tracePt t="261030" x="3375025" y="1187450"/>
          <p14:tracePt t="261047" x="3384550" y="1187450"/>
          <p14:tracePt t="261155" x="3375025" y="1187450"/>
          <p14:tracePt t="261166" x="3367088" y="1187450"/>
          <p14:tracePt t="261179" x="3340100" y="1187450"/>
          <p14:tracePt t="261191" x="3322638" y="1187450"/>
          <p14:tracePt t="261202" x="3268663" y="1187450"/>
          <p14:tracePt t="261215" x="3232150" y="1187450"/>
          <p14:tracePt t="261230" x="3187700" y="1179513"/>
          <p14:tracePt t="261247" x="3152775" y="1179513"/>
          <p14:tracePt t="261264" x="3108325" y="1179513"/>
          <p14:tracePt t="261280" x="3081338" y="1179513"/>
          <p14:tracePt t="261297" x="3071813" y="1179513"/>
          <p14:tracePt t="261314" x="3062288" y="1179513"/>
          <p14:tracePt t="261347" x="3054350" y="1179513"/>
          <p14:tracePt t="261369" x="3044825" y="1179513"/>
          <p14:tracePt t="261382" x="3017838" y="1179513"/>
          <p14:tracePt t="261397" x="3009900" y="1179513"/>
          <p14:tracePt t="261413" x="3000375" y="1179513"/>
          <p14:tracePt t="261429" x="2990850" y="1179513"/>
          <p14:tracePt t="261501" x="3000375" y="1179513"/>
          <p14:tracePt t="261526" x="3009900" y="1179513"/>
          <p14:tracePt t="261550" x="3017838" y="1179513"/>
          <p14:tracePt t="261561" x="3036888" y="1179513"/>
          <p14:tracePt t="261573" x="3044825" y="1179513"/>
          <p14:tracePt t="261585" x="3062288" y="1187450"/>
          <p14:tracePt t="261600" x="3089275" y="1187450"/>
          <p14:tracePt t="261615" x="3108325" y="1187450"/>
          <p14:tracePt t="261631" x="3133725" y="1187450"/>
          <p14:tracePt t="261648" x="3179763" y="1187450"/>
          <p14:tracePt t="261664" x="3205163" y="1187450"/>
          <p14:tracePt t="261682" x="3232150" y="1204913"/>
          <p14:tracePt t="261697" x="3241675" y="1204913"/>
          <p14:tracePt t="261714" x="3268663" y="1204913"/>
          <p14:tracePt t="261731" x="3313113" y="1204913"/>
          <p14:tracePt t="261747" x="3322638" y="1204913"/>
          <p14:tracePt t="261764" x="3340100" y="1204913"/>
          <p14:tracePt t="261781" x="3402013" y="1204913"/>
          <p14:tracePt t="261797" x="3429000" y="1214438"/>
          <p14:tracePt t="261814" x="3465513" y="1214438"/>
          <p14:tracePt t="261831" x="3544888" y="1214438"/>
          <p14:tracePt t="261849" x="3581400" y="1223963"/>
          <p14:tracePt t="261851" x="3616325" y="1223963"/>
          <p14:tracePt t="261865" x="3643313" y="1223963"/>
          <p14:tracePt t="261880" x="3670300" y="1223963"/>
          <p14:tracePt t="261896" x="3687763" y="1223963"/>
          <p14:tracePt t="261913" x="3732213" y="1223963"/>
          <p14:tracePt t="261929" x="3776663" y="1223963"/>
          <p14:tracePt t="261946" x="3848100" y="1223963"/>
          <p14:tracePt t="261963" x="3884613" y="1223963"/>
          <p14:tracePt t="261979" x="3911600" y="1223963"/>
          <p14:tracePt t="261999" x="3956050" y="1223963"/>
          <p14:tracePt t="262014" x="3965575" y="1223963"/>
          <p14:tracePt t="262031" x="3990975" y="1223963"/>
          <p14:tracePt t="262047" x="4000500" y="1223963"/>
          <p14:tracePt t="262063" x="4017963" y="1223963"/>
          <p14:tracePt t="262080" x="4027488" y="1223963"/>
          <p14:tracePt t="262097" x="4054475" y="1223963"/>
          <p14:tracePt t="262115" x="4062413" y="1223963"/>
          <p14:tracePt t="262132" x="4071938" y="1223963"/>
          <p14:tracePt t="262146" x="4081463" y="1223963"/>
          <p14:tracePt t="262163" x="4089400" y="1223963"/>
          <p14:tracePt t="262180" x="4125913" y="1223963"/>
          <p14:tracePt t="262196" x="4133850" y="1223963"/>
          <p14:tracePt t="262213" x="4143375" y="1223963"/>
          <p14:tracePt t="262230" x="4170363" y="1223963"/>
          <p14:tracePt t="262246" x="4187825" y="1223963"/>
          <p14:tracePt t="262264" x="4232275" y="1223963"/>
          <p14:tracePt t="262280" x="4241800" y="1223963"/>
          <p14:tracePt t="262297" x="4259263" y="1223963"/>
          <p14:tracePt t="262314" x="4295775" y="1223963"/>
          <p14:tracePt t="262330" x="4303713" y="1223963"/>
          <p14:tracePt t="262363" x="4322763" y="1223963"/>
          <p14:tracePt t="262380" x="4330700" y="1223963"/>
          <p14:tracePt t="262396" x="4367213" y="1214438"/>
          <p14:tracePt t="262413" x="4384675" y="1214438"/>
          <p14:tracePt t="262430" x="4394200" y="1214438"/>
          <p14:tracePt t="262446" x="4446588" y="1196975"/>
          <p14:tracePt t="262463" x="4465638" y="1196975"/>
          <p14:tracePt t="262479" x="4491038" y="1196975"/>
          <p14:tracePt t="262496" x="4554538" y="1187450"/>
          <p14:tracePt t="262513" x="4572000" y="1187450"/>
          <p14:tracePt t="262530" x="4581525" y="1187450"/>
          <p14:tracePt t="262546" x="4616450" y="1187450"/>
          <p14:tracePt t="262563" x="4625975" y="1179513"/>
          <p14:tracePt t="262580" x="4643438" y="1179513"/>
          <p14:tracePt t="262597" x="4652963" y="1179513"/>
          <p14:tracePt t="262638" x="4670425" y="1179513"/>
          <p14:tracePt t="263092" x="4679950" y="1179513"/>
          <p14:tracePt t="263104" x="4697413" y="1179513"/>
          <p14:tracePt t="263118" x="4724400" y="1179513"/>
          <p14:tracePt t="263130" x="4741863" y="1179513"/>
          <p14:tracePt t="263146" x="4768850" y="1179513"/>
          <p14:tracePt t="263164" x="4813300" y="1187450"/>
          <p14:tracePt t="263180" x="4822825" y="1187450"/>
          <p14:tracePt t="263196" x="4848225" y="1204913"/>
          <p14:tracePt t="263213" x="4867275" y="1204913"/>
          <p14:tracePt t="263230" x="4875213" y="1214438"/>
          <p14:tracePt t="263247" x="4884738" y="1214438"/>
          <p14:tracePt t="263263" x="4902200" y="1223963"/>
          <p14:tracePt t="263319" x="4911725" y="1223963"/>
          <p14:tracePt t="263331" x="4911725" y="1231900"/>
          <p14:tracePt t="263343" x="4921250" y="1231900"/>
          <p14:tracePt t="263355" x="4921250" y="1241425"/>
          <p14:tracePt t="263366" x="4929188" y="1241425"/>
          <p14:tracePt t="263391" x="4938713" y="1250950"/>
          <p14:tracePt t="263453" x="4946650" y="1250950"/>
          <p14:tracePt t="263827" x="4956175" y="1268413"/>
          <p14:tracePt t="263840" x="4973638" y="1285875"/>
          <p14:tracePt t="263853" x="4992688" y="1295400"/>
          <p14:tracePt t="263866" x="5010150" y="1295400"/>
          <p14:tracePt t="263881" x="5018088" y="1312863"/>
          <p14:tracePt t="263897" x="5018088" y="1322388"/>
          <p14:tracePt t="263914" x="5027613" y="1330325"/>
          <p14:tracePt t="263931" x="5037138" y="1330325"/>
          <p14:tracePt t="263949" x="5037138" y="1339850"/>
          <p14:tracePt t="263980" x="5045075" y="1339850"/>
          <p14:tracePt t="437691" x="4938713" y="1455738"/>
          <p14:tracePt t="437704" x="4759325" y="1643063"/>
          <p14:tracePt t="437715" x="4598988" y="1822450"/>
          <p14:tracePt t="437726" x="4438650" y="1973263"/>
          <p14:tracePt t="437738" x="4259263" y="2116138"/>
          <p14:tracePt t="437752" x="4125913" y="2232025"/>
          <p14:tracePt t="437769" x="3973513" y="2303463"/>
          <p14:tracePt t="437787" x="3724275" y="2411413"/>
          <p14:tracePt t="437802" x="3571875" y="2473325"/>
          <p14:tracePt t="437819" x="3446463" y="2492375"/>
          <p14:tracePt t="437835" x="3205163" y="2509838"/>
          <p14:tracePt t="437852" x="3062288" y="2509838"/>
          <p14:tracePt t="437870" x="2840038" y="2509838"/>
          <p14:tracePt t="437885" x="2751138" y="2509838"/>
          <p14:tracePt t="437902" x="2670175" y="2500313"/>
          <p14:tracePt t="437918" x="2490788" y="2482850"/>
          <p14:tracePt t="437934" x="2419350" y="2482850"/>
          <p14:tracePt t="437951" x="2347913" y="2482850"/>
          <p14:tracePt t="437968" x="2224088" y="2482850"/>
          <p14:tracePt t="437985" x="2152650" y="2482850"/>
          <p14:tracePt t="438003" x="2000250" y="2492375"/>
          <p14:tracePt t="438018" x="1919288" y="2500313"/>
          <p14:tracePt t="438034" x="1866900" y="2517775"/>
          <p14:tracePt t="438051" x="1785938" y="2527300"/>
          <p14:tracePt t="438068" x="1768475" y="2527300"/>
          <p14:tracePt t="438086" x="1731963" y="2544763"/>
          <p14:tracePt t="458734" x="1704975" y="2581275"/>
          <p14:tracePt t="458746" x="1652588" y="2625725"/>
          <p14:tracePt t="458758" x="1581150" y="2687638"/>
          <p14:tracePt t="458771" x="1517650" y="2768600"/>
          <p14:tracePt t="458788" x="1428750" y="2857500"/>
          <p14:tracePt t="458805" x="1339850" y="2928938"/>
          <p14:tracePt t="458822" x="1250950" y="3017838"/>
          <p14:tracePt t="458838" x="1214438" y="3044825"/>
          <p14:tracePt t="458856" x="1196975" y="3063875"/>
          <p14:tracePt t="458871" x="1187450" y="3063875"/>
          <p14:tracePt t="458905" x="1187450" y="3071813"/>
          <p14:tracePt t="459022" x="1187450" y="3081338"/>
          <p14:tracePt t="459049" x="1187450" y="3098800"/>
          <p14:tracePt t="459060" x="1187450" y="3108325"/>
          <p14:tracePt t="459087" x="1187450" y="3116263"/>
          <p14:tracePt t="459147" x="1204913" y="3116263"/>
          <p14:tracePt t="459170" x="1214438" y="3116263"/>
          <p14:tracePt t="459194" x="1223963" y="3116263"/>
          <p14:tracePt t="459219" x="1231900" y="3116263"/>
          <p14:tracePt t="459255" x="1241425" y="3116263"/>
          <p14:tracePt t="459291" x="1250950" y="3116263"/>
          <p14:tracePt t="459314" x="1276350" y="3108325"/>
          <p14:tracePt t="459326" x="1295400" y="3108325"/>
          <p14:tracePt t="459338" x="1322388" y="3089275"/>
          <p14:tracePt t="459350" x="1330325" y="3089275"/>
          <p14:tracePt t="459361" x="1339850" y="3081338"/>
          <p14:tracePt t="459374" x="1347788" y="3081338"/>
          <p14:tracePt t="459390" x="1366838" y="3081338"/>
          <p14:tracePt t="459404" x="1366838" y="3071813"/>
          <p14:tracePt t="459421" x="1374775" y="3071813"/>
          <p14:tracePt t="459437" x="1384300" y="3071813"/>
          <p14:tracePt t="459458" x="1393825" y="3063875"/>
          <p14:tracePt t="459483" x="1401763" y="3063875"/>
          <p14:tracePt t="459533" x="1411288" y="3063875"/>
          <p14:tracePt t="459568" x="1411288" y="3054350"/>
          <p14:tracePt t="459629" x="1419225" y="3054350"/>
          <p14:tracePt t="459653" x="1438275" y="3054350"/>
          <p14:tracePt t="459665" x="1446213" y="3036888"/>
          <p14:tracePt t="459689" x="1455738" y="3036888"/>
          <p14:tracePt t="459701" x="1465263" y="3036888"/>
          <p14:tracePt t="459724" x="1473200" y="3027363"/>
          <p14:tracePt t="459748" x="1482725" y="3027363"/>
          <p14:tracePt t="459760" x="1490663" y="3027363"/>
          <p14:tracePt t="459783" x="1509713" y="3027363"/>
          <p14:tracePt t="459808" x="1517650" y="3027363"/>
          <p14:tracePt t="459819" x="1527175" y="3017838"/>
          <p14:tracePt t="459831" x="1536700" y="3017838"/>
          <p14:tracePt t="459843" x="1544638" y="3017838"/>
          <p14:tracePt t="459855" x="1554163" y="3017838"/>
          <p14:tracePt t="459870" x="1562100" y="3017838"/>
          <p14:tracePt t="459887" x="1581150" y="3017838"/>
          <p14:tracePt t="459903" x="1598613" y="3017838"/>
          <p14:tracePt t="459941" x="1608138" y="3017838"/>
          <p14:tracePt t="459988" x="1616075" y="3017838"/>
          <p14:tracePt t="460026" x="1625600" y="3017838"/>
          <p14:tracePt t="460038" x="1633538" y="3017838"/>
          <p14:tracePt t="460049" x="1643063" y="3017838"/>
          <p14:tracePt t="460077" x="1660525" y="3017838"/>
          <p14:tracePt t="460100" x="1670050" y="3017838"/>
          <p14:tracePt t="460124" x="1679575" y="3017838"/>
          <p14:tracePt t="460148" x="1687513" y="3017838"/>
          <p14:tracePt t="460172" x="1697038" y="3017838"/>
          <p14:tracePt t="460197" x="1704975" y="3017838"/>
          <p14:tracePt t="460220" x="1714500" y="3017838"/>
          <p14:tracePt t="460244" x="1731963" y="3017838"/>
          <p14:tracePt t="460267" x="1741488" y="3017838"/>
          <p14:tracePt t="460290" x="1751013" y="3017838"/>
          <p14:tracePt t="460302" x="1758950" y="3017838"/>
          <p14:tracePt t="460326" x="1768475" y="3017838"/>
          <p14:tracePt t="460338" x="1776413" y="3017838"/>
          <p14:tracePt t="460350" x="1785938" y="3017838"/>
          <p14:tracePt t="460362" x="1803400" y="3017838"/>
          <p14:tracePt t="460389" x="1812925" y="3017838"/>
          <p14:tracePt t="460398" x="1822450" y="3017838"/>
          <p14:tracePt t="460410" x="1830388" y="3017838"/>
          <p14:tracePt t="460435" x="1839913" y="3017838"/>
          <p14:tracePt t="460446" x="1847850" y="3017838"/>
          <p14:tracePt t="460470" x="1857375" y="3017838"/>
          <p14:tracePt t="460482" x="1874838" y="3017838"/>
          <p14:tracePt t="460506" x="1884363" y="3017838"/>
          <p14:tracePt t="460532" x="1893888" y="3017838"/>
          <p14:tracePt t="460545" x="1901825" y="3017838"/>
          <p14:tracePt t="460556" x="1911350" y="3017838"/>
          <p14:tracePt t="460568" x="1928813" y="3017838"/>
          <p14:tracePt t="460580" x="1955800" y="3017838"/>
          <p14:tracePt t="460592" x="1982788" y="3017838"/>
          <p14:tracePt t="460605" x="1990725" y="3017838"/>
          <p14:tracePt t="460620" x="2009775" y="3017838"/>
          <p14:tracePt t="460637" x="2017713" y="3017838"/>
          <p14:tracePt t="460654" x="2044700" y="3017838"/>
          <p14:tracePt t="460670" x="2054225" y="3017838"/>
          <p14:tracePt t="460703" x="2062163" y="3017838"/>
          <p14:tracePt t="460720" x="2071688" y="3017838"/>
          <p14:tracePt t="460738" x="2081213" y="3017838"/>
          <p14:tracePt t="460797" x="2089150" y="3017838"/>
          <p14:tracePt t="460834" x="2098675" y="3017838"/>
          <p14:tracePt t="460871" x="2116138" y="3017838"/>
          <p14:tracePt t="460907" x="2125663" y="3017838"/>
          <p14:tracePt t="460970" x="2133600" y="3017838"/>
          <p14:tracePt t="461044" x="2143125" y="3017838"/>
          <p14:tracePt t="461082" x="2152650" y="3017838"/>
          <p14:tracePt t="461106" x="2160588" y="3017838"/>
          <p14:tracePt t="461130" x="2170113" y="3017838"/>
          <p14:tracePt t="461166" x="2187575" y="3017838"/>
          <p14:tracePt t="461202" x="2197100" y="3017838"/>
          <p14:tracePt t="461263" x="2205038" y="3017838"/>
          <p14:tracePt t="461299" x="2214563" y="3017838"/>
          <p14:tracePt t="461324" x="2224088" y="3017838"/>
          <p14:tracePt t="461346" x="2232025" y="3017838"/>
          <p14:tracePt t="461358" x="2241550" y="3017838"/>
          <p14:tracePt t="461370" x="2251075" y="3017838"/>
          <p14:tracePt t="461394" x="2268538" y="3017838"/>
          <p14:tracePt t="461406" x="2276475" y="3017838"/>
          <p14:tracePt t="461418" x="2286000" y="3017838"/>
          <p14:tracePt t="461429" x="2295525" y="3017838"/>
          <p14:tracePt t="461453" x="2303463" y="3017838"/>
          <p14:tracePt t="461466" x="2312988" y="3017838"/>
          <p14:tracePt t="461479" x="2322513" y="3017838"/>
          <p14:tracePt t="461491" x="2339975" y="3017838"/>
          <p14:tracePt t="461505" x="2357438" y="3017838"/>
          <p14:tracePt t="461523" x="2366963" y="3017838"/>
          <p14:tracePt t="461540" x="2401888" y="3017838"/>
          <p14:tracePt t="461557" x="2419350" y="3017838"/>
          <p14:tracePt t="461572" x="2446338" y="3017838"/>
          <p14:tracePt t="461589" x="2473325" y="3017838"/>
          <p14:tracePt t="461605" x="2500313" y="3017838"/>
          <p14:tracePt t="461621" x="2517775" y="3017838"/>
          <p14:tracePt t="462020" x="2527300" y="3017838"/>
          <p14:tracePt t="462033" x="2554288" y="3017838"/>
          <p14:tracePt t="462045" x="2571750" y="3017838"/>
          <p14:tracePt t="462059" x="2581275" y="3017838"/>
          <p14:tracePt t="462071" x="2589213" y="3017838"/>
          <p14:tracePt t="462088" x="2616200" y="3017838"/>
          <p14:tracePt t="462104" x="2625725" y="3017838"/>
          <p14:tracePt t="462120" x="2660650" y="3017838"/>
          <p14:tracePt t="462138" x="2670175" y="3017838"/>
          <p14:tracePt t="462172" x="2679700" y="3017838"/>
          <p14:tracePt t="462188" x="2687638" y="3017838"/>
          <p14:tracePt t="462204" x="2705100" y="3017838"/>
          <p14:tracePt t="462220" x="2732088" y="3017838"/>
          <p14:tracePt t="462237" x="2741613" y="3017838"/>
          <p14:tracePt t="462253" x="2768600" y="3017838"/>
          <p14:tracePt t="462270" x="2776538" y="3017838"/>
          <p14:tracePt t="462288" x="2795588" y="3017838"/>
          <p14:tracePt t="462305" x="2803525" y="3017838"/>
          <p14:tracePt t="462322" x="2813050" y="3017838"/>
          <p14:tracePt t="462338" x="2822575" y="3017838"/>
          <p14:tracePt t="462355" x="2830513" y="3017838"/>
          <p14:tracePt t="462388" x="2840038" y="3017838"/>
          <p14:tracePt t="462456" x="2847975" y="3017838"/>
          <p14:tracePt t="462529" x="2867025" y="3017838"/>
          <p14:tracePt t="463127" x="2874963" y="3017838"/>
          <p14:tracePt t="463308" x="2884488" y="3017838"/>
          <p14:tracePt t="463343" x="2894013" y="3017838"/>
          <p14:tracePt t="463380" x="2901950" y="3017838"/>
          <p14:tracePt t="463416" x="2911475" y="3017838"/>
          <p14:tracePt t="463452" x="2919413" y="3017838"/>
          <p14:tracePt t="463526" x="2938463" y="3017838"/>
          <p14:tracePt t="463658" x="2946400" y="3017838"/>
          <p14:tracePt t="463705" x="2946400" y="3009900"/>
          <p14:tracePt t="463731" x="2955925" y="3009900"/>
          <p14:tracePt t="464555" x="2965450" y="3009900"/>
          <p14:tracePt t="464567" x="2965450" y="3000375"/>
          <p14:tracePt t="464614" x="2965450" y="2992438"/>
          <p14:tracePt t="464639" x="2965450" y="2982913"/>
          <p14:tracePt t="464661" x="2965450" y="2955925"/>
          <p14:tracePt t="464673" x="2965450" y="2921000"/>
          <p14:tracePt t="464684" x="2982913" y="2867025"/>
          <p14:tracePt t="464697" x="2982913" y="2768600"/>
          <p14:tracePt t="464709" x="2990850" y="2643188"/>
          <p14:tracePt t="464722" x="3027363" y="2517775"/>
          <p14:tracePt t="464737" x="3062288" y="2420938"/>
          <p14:tracePt t="464754" x="3081338" y="2339975"/>
          <p14:tracePt t="464770" x="3108325" y="2232025"/>
          <p14:tracePt t="464787" x="3125788" y="2206625"/>
          <p14:tracePt t="464804" x="3125788" y="2179638"/>
          <p14:tracePt t="464820" x="3133725" y="2108200"/>
          <p14:tracePt t="464837" x="3133725" y="2063750"/>
          <p14:tracePt t="464854" x="3133725" y="1973263"/>
          <p14:tracePt t="464871" x="3143250" y="1946275"/>
          <p14:tracePt t="464889" x="3143250" y="1920875"/>
          <p14:tracePt t="464905" x="3143250" y="1911350"/>
          <p14:tracePt t="464926" x="3143250" y="1893888"/>
          <p14:tracePt t="465128" x="3143250" y="1901825"/>
          <p14:tracePt t="465175" x="3143250" y="1911350"/>
          <p14:tracePt t="465212" x="3143250" y="1920875"/>
          <p14:tracePt t="465238" x="3143250" y="1928813"/>
          <p14:tracePt t="465261" x="3143250" y="1938338"/>
          <p14:tracePt t="465285" x="3133725" y="1938338"/>
          <p14:tracePt t="465297" x="3133725" y="1946275"/>
          <p14:tracePt t="465347" x="3133725" y="1955800"/>
          <p14:tracePt t="466107" x="3133725" y="1965325"/>
          <p14:tracePt t="466430" x="3133725" y="1982788"/>
          <p14:tracePt t="466529" x="3133725" y="1992313"/>
          <p14:tracePt t="466577" x="3133725" y="2000250"/>
          <p14:tracePt t="466600" x="3133725" y="2017713"/>
          <p14:tracePt t="466613" x="3133725" y="2027238"/>
          <p14:tracePt t="466626" x="3133725" y="2054225"/>
          <p14:tracePt t="466639" x="3133725" y="2063750"/>
          <p14:tracePt t="466655" x="3133725" y="2098675"/>
          <p14:tracePt t="466672" x="3125788" y="2135188"/>
          <p14:tracePt t="466689" x="3125788" y="2170113"/>
          <p14:tracePt t="466705" x="3108325" y="2197100"/>
          <p14:tracePt t="466722" x="3098800" y="2303463"/>
          <p14:tracePt t="466739" x="3081338" y="2339975"/>
          <p14:tracePt t="466757" x="3062288" y="2420938"/>
          <p14:tracePt t="466772" x="3044825" y="2455863"/>
          <p14:tracePt t="466788" x="3036888" y="2509838"/>
          <p14:tracePt t="466806" x="3017838" y="2608263"/>
          <p14:tracePt t="466822" x="3017838" y="2643188"/>
          <p14:tracePt t="466840" x="3009900" y="2679700"/>
          <p14:tracePt t="466856" x="2990850" y="2732088"/>
          <p14:tracePt t="466873" x="2990850" y="2751138"/>
          <p14:tracePt t="466890" x="2982913" y="2786063"/>
          <p14:tracePt t="466906" x="2982913" y="2795588"/>
          <p14:tracePt t="466923" x="2982913" y="2803525"/>
          <p14:tracePt t="466939" x="2982913" y="2822575"/>
          <p14:tracePt t="466973" x="2982913" y="2830513"/>
          <p14:tracePt t="466985" x="2982913" y="2840038"/>
          <p14:tracePt t="466997" x="2982913" y="2849563"/>
          <p14:tracePt t="467009" x="2973388" y="2867025"/>
          <p14:tracePt t="467022" x="2973388" y="2884488"/>
          <p14:tracePt t="468885" x="2973388" y="2741613"/>
          <p14:tracePt t="468898" x="2973388" y="2554288"/>
          <p14:tracePt t="468910" x="2946400" y="2339975"/>
          <p14:tracePt t="468923" x="2946400" y="2125663"/>
          <p14:tracePt t="468939" x="2928938" y="1982788"/>
          <p14:tracePt t="468956" x="2919413" y="1901825"/>
          <p14:tracePt t="468973" x="2894013" y="1839913"/>
          <p14:tracePt t="468990" x="2884488" y="1839913"/>
          <p14:tracePt t="469006" x="2776538" y="1785938"/>
          <p14:tracePt t="469022" x="2652713" y="1751013"/>
          <p14:tracePt t="469038" x="2500313" y="1731963"/>
          <p14:tracePt t="469054" x="2268538" y="1731963"/>
          <p14:tracePt t="469071" x="2224088" y="1731963"/>
          <p14:tracePt t="469088" x="2179638" y="1731963"/>
          <p14:tracePt t="469186" x="2187575" y="1731963"/>
          <p14:tracePt t="469199" x="2197100" y="1731963"/>
          <p14:tracePt t="469211" x="2205038" y="1731963"/>
          <p14:tracePt t="469224" x="2232025" y="1731963"/>
          <p14:tracePt t="469239" x="2286000" y="1731963"/>
          <p14:tracePt t="469256" x="2339975" y="1731963"/>
          <p14:tracePt t="469273" x="2509838" y="1731963"/>
          <p14:tracePt t="469289" x="2562225" y="1731963"/>
          <p14:tracePt t="469306" x="2633663" y="1731963"/>
          <p14:tracePt t="469322" x="2741613" y="1731963"/>
          <p14:tracePt t="469339" x="2795588" y="1731963"/>
          <p14:tracePt t="469358" x="2867025" y="1731963"/>
          <p14:tracePt t="469372" x="2894013" y="1751013"/>
          <p14:tracePt t="469389" x="2901950" y="1751013"/>
          <p14:tracePt t="469417" x="2867025" y="1758950"/>
          <p14:tracePt t="469431" x="2670175" y="1776413"/>
          <p14:tracePt t="469442" x="2428875" y="1822450"/>
          <p14:tracePt t="469455" x="2160588" y="1884363"/>
          <p14:tracePt t="469471" x="1919288" y="1946275"/>
          <p14:tracePt t="469490" x="1724025" y="2000250"/>
          <p14:tracePt t="469506" x="1581150" y="2036763"/>
          <p14:tracePt t="469523" x="1554163" y="2044700"/>
          <p14:tracePt t="469563" x="1554163" y="2063750"/>
          <p14:tracePt t="469576" x="1571625" y="2071688"/>
          <p14:tracePt t="469589" x="1633538" y="2135188"/>
          <p14:tracePt t="469606" x="1724025" y="2241550"/>
          <p14:tracePt t="469625" x="2009775" y="2473325"/>
          <p14:tracePt t="469639" x="2098675" y="2581275"/>
          <p14:tracePt t="469656" x="2187575" y="2670175"/>
          <p14:tracePt t="469673" x="2295525" y="2795588"/>
          <p14:tracePt t="469689" x="2330450" y="2849563"/>
          <p14:tracePt t="469707" x="2393950" y="3009900"/>
          <p14:tracePt t="469723" x="2411413" y="3089275"/>
          <p14:tracePt t="469739" x="2411413" y="3125788"/>
          <p14:tracePt t="469758" x="2411413" y="3170238"/>
          <p14:tracePt t="470319" x="2500313" y="3143250"/>
          <p14:tracePt t="470331" x="2625725" y="3125788"/>
          <p14:tracePt t="470343" x="2751138" y="3089275"/>
          <p14:tracePt t="470356" x="2847975" y="3071813"/>
          <p14:tracePt t="470371" x="2946400" y="3071813"/>
          <p14:tracePt t="470388" x="3017838" y="3071813"/>
          <p14:tracePt t="470405" x="3133725" y="3063875"/>
          <p14:tracePt t="470421" x="3170238" y="3063875"/>
          <p14:tracePt t="470439" x="3187700" y="3063875"/>
          <p14:tracePt t="470456" x="3268663" y="3063875"/>
          <p14:tracePt t="470472" x="3303588" y="3063875"/>
          <p14:tracePt t="470490" x="3411538" y="3063875"/>
          <p14:tracePt t="470506" x="3482975" y="3044825"/>
          <p14:tracePt t="470523" x="3536950" y="3044825"/>
          <p14:tracePt t="470539" x="3633788" y="3036888"/>
          <p14:tracePt t="470556" x="3670300" y="3036888"/>
          <p14:tracePt t="470572" x="3705225" y="3036888"/>
          <p14:tracePt t="470589" x="3786188" y="3036888"/>
          <p14:tracePt t="470606" x="3822700" y="3036888"/>
          <p14:tracePt t="470623" x="3857625" y="3036888"/>
          <p14:tracePt t="470640" x="3973513" y="3036888"/>
          <p14:tracePt t="470655" x="4010025" y="3054350"/>
          <p14:tracePt t="470674" x="4098925" y="3063875"/>
          <p14:tracePt t="470689" x="4143375" y="3081338"/>
          <p14:tracePt t="500962" x="4081463" y="3089275"/>
          <p14:tracePt t="500976" x="4000500" y="3108325"/>
          <p14:tracePt t="500989" x="3919538" y="3125788"/>
          <p14:tracePt t="501000" x="3848100" y="3135313"/>
          <p14:tracePt t="501012" x="3741738" y="3152775"/>
          <p14:tracePt t="501027" x="3625850" y="3170238"/>
          <p14:tracePt t="501043" x="3500438" y="3187700"/>
          <p14:tracePt t="501061" x="3133725" y="3214688"/>
          <p14:tracePt t="501076" x="3009900" y="3232150"/>
          <p14:tracePt t="501093" x="2911475" y="3251200"/>
          <p14:tracePt t="501111" x="2687638" y="3278188"/>
          <p14:tracePt t="501126" x="2589213" y="3295650"/>
          <p14:tracePt t="501142" x="2482850" y="3313113"/>
          <p14:tracePt t="501159" x="2330450" y="3349625"/>
          <p14:tracePt t="501175" x="2295525" y="3349625"/>
          <p14:tracePt t="501192" x="2251075" y="3357563"/>
          <p14:tracePt t="501208" x="2205038" y="3375025"/>
          <p14:tracePt t="501782" x="2197100" y="3375025"/>
          <p14:tracePt t="501794" x="2160588" y="3375025"/>
          <p14:tracePt t="501806" x="2133600" y="3375025"/>
          <p14:tracePt t="501818" x="2116138" y="3375025"/>
          <p14:tracePt t="501831" x="2089150" y="3375025"/>
          <p14:tracePt t="501844" x="2054225" y="3375025"/>
          <p14:tracePt t="501859" x="2036763" y="3375025"/>
          <p14:tracePt t="501876" x="2009775" y="3375025"/>
          <p14:tracePt t="501894" x="1946275" y="3367088"/>
          <p14:tracePt t="501910" x="1919288" y="3357563"/>
          <p14:tracePt t="501928" x="1893888" y="3357563"/>
          <p14:tracePt t="501943" x="1866900" y="3357563"/>
          <p14:tracePt t="501960" x="1857375" y="3357563"/>
          <p14:tracePt t="501977" x="1812925" y="3357563"/>
          <p14:tracePt t="501993" x="1785938" y="3340100"/>
          <p14:tracePt t="502011" x="1731963" y="3340100"/>
          <p14:tracePt t="502026" x="1714500" y="3340100"/>
          <p14:tracePt t="502043" x="1704975" y="3340100"/>
          <p14:tracePt t="502061" x="1687513" y="3330575"/>
          <p14:tracePt t="502093" x="1679575" y="3330575"/>
          <p14:tracePt t="502112" x="1670050" y="3330575"/>
          <p14:tracePt t="502127" x="1660525" y="3322638"/>
          <p14:tracePt t="502145" x="1625600" y="3313113"/>
          <p14:tracePt t="502159" x="1616075" y="3313113"/>
          <p14:tracePt t="502175" x="1608138" y="3313113"/>
          <p14:tracePt t="502193" x="1562100" y="3313113"/>
          <p14:tracePt t="502208" x="1554163" y="3313113"/>
          <p14:tracePt t="502225" x="1536700" y="3313113"/>
          <p14:tracePt t="502242" x="1517650" y="3313113"/>
          <p14:tracePt t="502278" x="1509713" y="3303588"/>
          <p14:tracePt t="502293" x="1500188" y="3303588"/>
          <p14:tracePt t="502310" x="1490663" y="3303588"/>
          <p14:tracePt t="502327" x="1482725" y="3303588"/>
          <p14:tracePt t="502343" x="1465263" y="3303588"/>
          <p14:tracePt t="502359" x="1455738" y="3303588"/>
          <p14:tracePt t="502377" x="1438275" y="3303588"/>
          <p14:tracePt t="502393" x="1419225" y="3303588"/>
          <p14:tracePt t="502409" x="1411288" y="3303588"/>
          <p14:tracePt t="502426" x="1347788" y="3303588"/>
          <p14:tracePt t="502442" x="1312863" y="3303588"/>
          <p14:tracePt t="502459" x="1258888" y="3303588"/>
          <p14:tracePt t="502476" x="1241425" y="3303588"/>
          <p14:tracePt t="502492" x="1231900" y="3303588"/>
          <p14:tracePt t="502509" x="1223963" y="3303588"/>
          <p14:tracePt t="502542" x="1204913" y="3303588"/>
          <p14:tracePt t="502726" x="1214438" y="3303588"/>
          <p14:tracePt t="502798" x="1223963" y="3303588"/>
          <p14:tracePt t="502874" x="1231900" y="3303588"/>
          <p14:tracePt t="502909" x="1241425" y="3303588"/>
          <p14:tracePt t="502932" x="1250950" y="3303588"/>
          <p14:tracePt t="502945" x="1258888" y="3303588"/>
          <p14:tracePt t="502956" x="1268413" y="3303588"/>
          <p14:tracePt t="502969" x="1295400" y="3303588"/>
          <p14:tracePt t="502981" x="1303338" y="3303588"/>
          <p14:tracePt t="502993" x="1312863" y="3303588"/>
          <p14:tracePt t="503010" x="1322388" y="3303588"/>
          <p14:tracePt t="503028" x="1347788" y="3303588"/>
          <p14:tracePt t="503043" x="1357313" y="3303588"/>
          <p14:tracePt t="503059" x="1366838" y="3303588"/>
          <p14:tracePt t="503076" x="1374775" y="3303588"/>
          <p14:tracePt t="503092" x="1384300" y="3303588"/>
          <p14:tracePt t="503109" x="1393825" y="3303588"/>
          <p14:tracePt t="503128" x="1419225" y="3303588"/>
          <p14:tracePt t="503143" x="1428750" y="3303588"/>
          <p14:tracePt t="503159" x="1438275" y="3303588"/>
          <p14:tracePt t="503175" x="1465263" y="3303588"/>
          <p14:tracePt t="503192" x="1473200" y="3303588"/>
          <p14:tracePt t="503209" x="1500188" y="3303588"/>
          <p14:tracePt t="503225" x="1509713" y="3303588"/>
          <p14:tracePt t="503242" x="1527175" y="3303588"/>
          <p14:tracePt t="503258" x="1562100" y="3303588"/>
          <p14:tracePt t="503275" x="1571625" y="3303588"/>
          <p14:tracePt t="503292" x="1581150" y="3303588"/>
          <p14:tracePt t="503308" x="1589088" y="3303588"/>
          <p14:tracePt t="503325" x="1598613" y="3303588"/>
          <p14:tracePt t="503342" x="1616075" y="3303588"/>
          <p14:tracePt t="503358" x="1625600" y="3303588"/>
          <p14:tracePt t="503375" x="1633538" y="3303588"/>
          <p14:tracePt t="503393" x="1643063" y="3303588"/>
          <p14:tracePt t="503425" x="1652588" y="3303588"/>
          <p14:tracePt t="503443" x="1660525" y="3303588"/>
          <p14:tracePt t="503458" x="1670050" y="3303588"/>
          <p14:tracePt t="503479" x="1687513" y="3303588"/>
          <p14:tracePt t="503506" x="1697038" y="3303588"/>
          <p14:tracePt t="503531" x="1704975" y="3303588"/>
          <p14:tracePt t="503543" x="1714500" y="3303588"/>
          <p14:tracePt t="503554" x="1724025" y="3303588"/>
          <p14:tracePt t="503580" x="1731963" y="3303588"/>
          <p14:tracePt t="503593" x="1741488" y="3303588"/>
          <p14:tracePt t="503617" x="1751013" y="3303588"/>
          <p14:tracePt t="503629" x="1768475" y="3303588"/>
          <p14:tracePt t="503653" x="1776413" y="3303588"/>
          <p14:tracePt t="503676" x="1785938" y="3303588"/>
          <p14:tracePt t="503700" x="1795463" y="3303588"/>
          <p14:tracePt t="503712" x="1803400" y="3303588"/>
          <p14:tracePt t="503736" x="1812925" y="3303588"/>
          <p14:tracePt t="503748" x="1822450" y="3303588"/>
          <p14:tracePt t="503772" x="1839913" y="3303588"/>
          <p14:tracePt t="503785" x="1847850" y="3303588"/>
          <p14:tracePt t="503808" x="1857375" y="3303588"/>
          <p14:tracePt t="503820" x="1866900" y="3303588"/>
          <p14:tracePt t="503846" x="1874838" y="3303588"/>
          <p14:tracePt t="503869" x="1884363" y="3303588"/>
          <p14:tracePt t="503893" x="1893888" y="3303588"/>
          <p14:tracePt t="503916" x="1911350" y="3303588"/>
          <p14:tracePt t="503953" x="1919288" y="3303588"/>
          <p14:tracePt t="503990" x="1928813" y="3303588"/>
          <p14:tracePt t="504026" x="1938338" y="3303588"/>
          <p14:tracePt t="504063" x="1946275" y="3303588"/>
          <p14:tracePt t="504086" x="1955800" y="3303588"/>
          <p14:tracePt t="504110" x="1965325" y="3303588"/>
          <p14:tracePt t="504147" x="1982788" y="3303588"/>
          <p14:tracePt t="504218" x="1990725" y="3303588"/>
          <p14:tracePt t="504411" x="2000250" y="3303588"/>
          <p14:tracePt t="504461" x="2000250" y="3313113"/>
          <p14:tracePt t="504472" x="2009775" y="3313113"/>
          <p14:tracePt t="504532" x="2017713" y="3313113"/>
          <p14:tracePt t="504593" x="2027238" y="3313113"/>
          <p14:tracePt t="504631" x="2036763" y="3330575"/>
          <p14:tracePt t="504667" x="2044700" y="3330575"/>
          <p14:tracePt t="504704" x="2062163" y="3330575"/>
          <p14:tracePt t="504739" x="2071688" y="3330575"/>
          <p14:tracePt t="504751" x="2081213" y="3330575"/>
          <p14:tracePt t="504763" x="2089150" y="3340100"/>
          <p14:tracePt t="504776" x="2098675" y="3340100"/>
          <p14:tracePt t="504792" x="2108200" y="3349625"/>
          <p14:tracePt t="504811" x="2116138" y="3349625"/>
          <p14:tracePt t="504834" x="2133600" y="3357563"/>
          <p14:tracePt t="504859" x="2143125" y="3357563"/>
          <p14:tracePt t="504918" x="2152650" y="3357563"/>
          <p14:tracePt t="505160" x="2160588" y="3357563"/>
          <p14:tracePt t="505232" x="2170113" y="3357563"/>
          <p14:tracePt t="505292" x="2179638" y="3367088"/>
          <p14:tracePt t="505316" x="2187575" y="3367088"/>
          <p14:tracePt t="505355" x="2205038" y="3367088"/>
          <p14:tracePt t="505379" x="2214563" y="3367088"/>
          <p14:tracePt t="505390" x="2232025" y="3367088"/>
          <p14:tracePt t="505403" x="2259013" y="3375025"/>
          <p14:tracePt t="505414" x="2295525" y="3375025"/>
          <p14:tracePt t="505426" x="2347913" y="3394075"/>
          <p14:tracePt t="505442" x="2393950" y="3394075"/>
          <p14:tracePt t="505458" x="2428875" y="3394075"/>
          <p14:tracePt t="505475" x="2473325" y="3394075"/>
          <p14:tracePt t="505492" x="2482850" y="3402013"/>
          <p14:tracePt t="505509" x="2490788" y="3402013"/>
          <p14:tracePt t="505525" x="2527300" y="3402013"/>
          <p14:tracePt t="505542" x="2536825" y="3402013"/>
          <p14:tracePt t="505559" x="2544763" y="3402013"/>
          <p14:tracePt t="505576" x="2554288" y="3411538"/>
          <p14:tracePt t="505594" x="2571750" y="3411538"/>
          <p14:tracePt t="505625" x="2589213" y="3411538"/>
          <p14:tracePt t="507248" x="2571750" y="3411538"/>
          <p14:tracePt t="507260" x="2536825" y="3411538"/>
          <p14:tracePt t="507272" x="2490788" y="3411538"/>
          <p14:tracePt t="507284" x="2455863" y="3411538"/>
          <p14:tracePt t="507296" x="2446338" y="3411538"/>
          <p14:tracePt t="507311" x="2438400" y="3402013"/>
          <p14:tracePt t="507326" x="2428875" y="3402013"/>
          <p14:tracePt t="507465" x="2438400" y="3402013"/>
          <p14:tracePt t="507502" x="2446338" y="3402013"/>
          <p14:tracePt t="507537" x="2455863" y="3402013"/>
          <p14:tracePt t="507565" x="2465388" y="3402013"/>
          <p14:tracePt t="507577" x="2482850" y="3402013"/>
          <p14:tracePt t="507591" x="2490788" y="3402013"/>
          <p14:tracePt t="507604" x="2500313" y="3402013"/>
          <p14:tracePt t="507616" x="2536825" y="3402013"/>
          <p14:tracePt t="507630" x="2554288" y="3402013"/>
          <p14:tracePt t="507644" x="2581275" y="3402013"/>
          <p14:tracePt t="507661" x="2589213" y="3394075"/>
          <p14:tracePt t="507680" x="2598738" y="3394075"/>
          <p14:tracePt t="507703" x="2608263" y="3394075"/>
          <p14:tracePt t="507740" x="2616200" y="3394075"/>
          <p14:tracePt t="507775" x="2633663" y="3394075"/>
          <p14:tracePt t="507800" x="2643188" y="3394075"/>
          <p14:tracePt t="507812" x="2643188" y="3375025"/>
          <p14:tracePt t="507823" x="2652713" y="3375025"/>
          <p14:tracePt t="507882" x="2660650" y="3375025"/>
          <p14:tracePt t="507919" x="2670175" y="3375025"/>
          <p14:tracePt t="507945" x="2679700" y="3375025"/>
          <p14:tracePt t="507958" x="2687638" y="3375025"/>
          <p14:tracePt t="507969" x="2687638" y="3367088"/>
          <p14:tracePt t="507981" x="2705100" y="3367088"/>
          <p14:tracePt t="508017" x="2714625" y="3367088"/>
          <p14:tracePt t="508029" x="2724150" y="3367088"/>
          <p14:tracePt t="508056" x="2732088" y="3367088"/>
          <p14:tracePt t="508068" x="2741613" y="3367088"/>
          <p14:tracePt t="508092" x="2751138" y="3367088"/>
          <p14:tracePt t="508104" x="2759075" y="3367088"/>
          <p14:tracePt t="508117" x="2768600" y="3367088"/>
          <p14:tracePt t="508130" x="2786063" y="3367088"/>
          <p14:tracePt t="508144" x="2795588" y="3367088"/>
          <p14:tracePt t="508160" x="2803525" y="3367088"/>
          <p14:tracePt t="508177" x="2822575" y="3367088"/>
          <p14:tracePt t="508192" x="2830513" y="3367088"/>
          <p14:tracePt t="508209" x="2840038" y="3367088"/>
          <p14:tracePt t="508227" x="2857500" y="3367088"/>
          <p14:tracePt t="508260" x="2867025" y="3367088"/>
          <p14:tracePt t="508287" x="2874963" y="3367088"/>
          <p14:tracePt t="508322" x="2884488" y="3367088"/>
          <p14:tracePt t="508347" x="2894013" y="3367088"/>
          <p14:tracePt t="508371" x="2901950" y="3367088"/>
          <p14:tracePt t="508383" x="2911475" y="3367088"/>
          <p14:tracePt t="508409" x="2928938" y="3367088"/>
          <p14:tracePt t="508432" x="2938463" y="3367088"/>
          <p14:tracePt t="508457" x="2946400" y="3367088"/>
          <p14:tracePt t="508483" x="2955925" y="3367088"/>
          <p14:tracePt t="508495" x="2965450" y="3367088"/>
          <p14:tracePt t="508507" x="2973388" y="3367088"/>
          <p14:tracePt t="508519" x="2982913" y="3367088"/>
          <p14:tracePt t="508530" x="3000375" y="3367088"/>
          <p14:tracePt t="508544" x="3009900" y="3367088"/>
          <p14:tracePt t="508559" x="3017838" y="3367088"/>
          <p14:tracePt t="508579" x="3027363" y="3367088"/>
          <p14:tracePt t="508603" x="3036888" y="3367088"/>
          <p14:tracePt t="508627" x="3044825" y="3367088"/>
          <p14:tracePt t="508650" x="3054350" y="3367088"/>
          <p14:tracePt t="508677" x="3062288" y="3367088"/>
          <p14:tracePt t="508701" x="3081338" y="3367088"/>
          <p14:tracePt t="508713" x="3089275" y="3367088"/>
          <p14:tracePt t="508736" x="3098800" y="3367088"/>
          <p14:tracePt t="508748" x="3116263" y="3367088"/>
          <p14:tracePt t="508760" x="3125788" y="3367088"/>
          <p14:tracePt t="508773" x="3143250" y="3367088"/>
          <p14:tracePt t="508786" x="3152775" y="3367088"/>
          <p14:tracePt t="508798" x="3160713" y="3367088"/>
          <p14:tracePt t="508810" x="3179763" y="3367088"/>
          <p14:tracePt t="508827" x="3187700" y="3367088"/>
          <p14:tracePt t="508846" x="3214688" y="3367088"/>
          <p14:tracePt t="508860" x="3224213" y="3367088"/>
          <p14:tracePt t="508877" x="3232150" y="3367088"/>
          <p14:tracePt t="508895" x="3251200" y="3357563"/>
          <p14:tracePt t="508910" x="3259138" y="3357563"/>
          <p14:tracePt t="508930" x="3276600" y="3357563"/>
          <p14:tracePt t="508955" x="3286125" y="3357563"/>
          <p14:tracePt t="508966" x="3303588" y="3357563"/>
          <p14:tracePt t="508979" x="3313113" y="3357563"/>
          <p14:tracePt t="508994" x="3340100" y="3349625"/>
          <p14:tracePt t="509011" x="3348038" y="3349625"/>
          <p14:tracePt t="509028" x="3375025" y="3349625"/>
          <p14:tracePt t="509044" x="3394075" y="3349625"/>
          <p14:tracePt t="509060" x="3402013" y="3349625"/>
          <p14:tracePt t="509077" x="3419475" y="3349625"/>
          <p14:tracePt t="509094" x="3438525" y="3349625"/>
          <p14:tracePt t="509111" x="3465513" y="3340100"/>
          <p14:tracePt t="509127" x="3473450" y="3340100"/>
          <p14:tracePt t="509161" x="3490913" y="3340100"/>
          <p14:tracePt t="509194" x="3500438" y="3340100"/>
          <p14:tracePt t="509210" x="3509963" y="3340100"/>
          <p14:tracePt t="509227" x="3517900" y="3340100"/>
          <p14:tracePt t="509246" x="3536950" y="3340100"/>
          <p14:tracePt t="509281" x="3544888" y="3340100"/>
          <p14:tracePt t="509317" x="3554413" y="3340100"/>
          <p14:tracePt t="509341" x="3562350" y="3340100"/>
          <p14:tracePt t="509377" x="3571875" y="3340100"/>
          <p14:tracePt t="509436" x="3581400" y="3340100"/>
          <p14:tracePt t="574075" x="3544888" y="3340100"/>
          <p14:tracePt t="574087" x="3490913" y="3357563"/>
          <p14:tracePt t="574099" x="3411538" y="3367088"/>
          <p14:tracePt t="574111" x="3357563" y="3384550"/>
          <p14:tracePt t="574123" x="3303588" y="3384550"/>
          <p14:tracePt t="574136" x="3251200" y="3384550"/>
          <p14:tracePt t="574152" x="3160713" y="3384550"/>
          <p14:tracePt t="574170" x="3027363" y="3375025"/>
          <p14:tracePt t="574185" x="2990850" y="3367088"/>
          <p14:tracePt t="574202" x="2955925" y="3367088"/>
          <p14:tracePt t="574220" x="2901950" y="3349625"/>
          <p14:tracePt t="574235" x="2894013" y="3349625"/>
          <p14:tracePt t="574252" x="2884488" y="3349625"/>
          <p14:tracePt t="574270" x="2822575" y="3357563"/>
          <p14:tracePt t="574285" x="2768600" y="3357563"/>
          <p14:tracePt t="574303" x="2697163" y="3367088"/>
          <p14:tracePt t="574317" x="2670175" y="3367088"/>
          <p14:tracePt t="574334" x="2660650" y="3367088"/>
          <p14:tracePt t="574351" x="2643188" y="3367088"/>
          <p14:tracePt t="574414" x="2633663" y="3367088"/>
          <p14:tracePt t="574426" x="2616200" y="3367088"/>
          <p14:tracePt t="574438" x="2608263" y="3367088"/>
          <p14:tracePt t="574452" x="2598738" y="3367088"/>
          <p14:tracePt t="574473" x="2589213" y="3367088"/>
          <p14:tracePt t="574545" x="2598738" y="3367088"/>
          <p14:tracePt t="574569" x="2608263" y="3367088"/>
          <p14:tracePt t="574581" x="2625725" y="3367088"/>
          <p14:tracePt t="574592" x="2652713" y="3367088"/>
          <p14:tracePt t="574605" x="2697163" y="3384550"/>
          <p14:tracePt t="574619" x="2751138" y="3394075"/>
          <p14:tracePt t="574635" x="2830513" y="3411538"/>
          <p14:tracePt t="574653" x="2982913" y="3429000"/>
          <p14:tracePt t="574668" x="3036888" y="3429000"/>
          <p14:tracePt t="574686" x="3108325" y="3446463"/>
          <p14:tracePt t="574702" x="3232150" y="3455988"/>
          <p14:tracePt t="574718" x="3286125" y="3455988"/>
          <p14:tracePt t="574734" x="3340100" y="3473450"/>
          <p14:tracePt t="574750" x="3402013" y="3473450"/>
          <p14:tracePt t="574768" x="3419475" y="3473450"/>
          <p14:tracePt t="574785" x="3438525" y="3473450"/>
          <p14:tracePt t="574801" x="3446463" y="3473450"/>
          <p14:tracePt t="597546" x="3429000" y="3465513"/>
          <p14:tracePt t="597558" x="3394075" y="3455988"/>
          <p14:tracePt t="597570" x="3367088" y="3446463"/>
          <p14:tracePt t="597581" x="3348038" y="3446463"/>
          <p14:tracePt t="597594" x="3330575" y="3438525"/>
          <p14:tracePt t="597618" x="3322638" y="3438525"/>
          <p14:tracePt t="597690" x="3303588" y="3421063"/>
          <p14:tracePt t="597702" x="3276600" y="3411538"/>
          <p14:tracePt t="597714" x="3241675" y="3394075"/>
          <p14:tracePt t="597726" x="3197225" y="3384550"/>
          <p14:tracePt t="597739" x="3179763" y="3375025"/>
          <p14:tracePt t="597753" x="3133725" y="3357563"/>
          <p14:tracePt t="597770" x="3125788" y="3330575"/>
          <p14:tracePt t="597787" x="3098800" y="3303588"/>
          <p14:tracePt t="597804" x="3098800" y="3295650"/>
          <p14:tracePt t="597820" x="3098800" y="3268663"/>
          <p14:tracePt t="597837" x="3081338" y="3232150"/>
          <p14:tracePt t="597854" x="3081338" y="3224213"/>
          <p14:tracePt t="597870" x="3054350" y="3206750"/>
          <p14:tracePt t="597887" x="3044825" y="3197225"/>
          <p14:tracePt t="597904" x="3036888" y="3179763"/>
          <p14:tracePt t="597920" x="3017838" y="3170238"/>
          <p14:tracePt t="597937" x="3009900" y="3170238"/>
          <p14:tracePt t="597954" x="2990850" y="3160713"/>
          <p14:tracePt t="597990" x="2973388" y="3152775"/>
          <p14:tracePt t="598004" x="2965450" y="3152775"/>
          <p14:tracePt t="598036" x="2955925" y="3143250"/>
          <p14:tracePt t="598054" x="2946400" y="3135313"/>
          <p14:tracePt t="598070" x="2938463" y="3125788"/>
          <p14:tracePt t="659801" x="2911475" y="3135313"/>
          <p14:tracePt t="659812" x="2857500" y="3160713"/>
          <p14:tracePt t="659825" x="2795588" y="3197225"/>
          <p14:tracePt t="659836" x="2759075" y="3224213"/>
          <p14:tracePt t="659848" x="2714625" y="3251200"/>
          <p14:tracePt t="659862" x="2679700" y="3278188"/>
          <p14:tracePt t="659879" x="2633663" y="3303588"/>
          <p14:tracePt t="659896" x="2554288" y="3340100"/>
          <p14:tracePt t="659913" x="2517775" y="3367088"/>
          <p14:tracePt t="659930" x="2482850" y="3384550"/>
          <p14:tracePt t="659932" x="2438400" y="3394075"/>
          <p14:tracePt t="659946" x="2401888" y="3421063"/>
          <p14:tracePt t="659961" x="2357438" y="3429000"/>
          <p14:tracePt t="659979" x="2295525" y="3473450"/>
          <p14:tracePt t="659994" x="2259013" y="3482975"/>
          <p14:tracePt t="660011" x="2214563" y="3509963"/>
          <p14:tracePt t="660028" x="2116138" y="3554413"/>
          <p14:tracePt t="660044" x="2081213" y="3563938"/>
          <p14:tracePt t="660061" x="2044700" y="3581400"/>
          <p14:tracePt t="660078" x="2000250" y="3589338"/>
          <p14:tracePt t="660094" x="1919288" y="3616325"/>
          <p14:tracePt t="660111" x="1866900" y="3616325"/>
          <p14:tracePt t="660129" x="1741488" y="3635375"/>
          <p14:tracePt t="660144" x="1687513" y="3635375"/>
          <p14:tracePt t="660161" x="1652588" y="3635375"/>
          <p14:tracePt t="660177" x="1608138" y="3616325"/>
          <p14:tracePt t="660194" x="1562100" y="3608388"/>
          <p14:tracePt t="660211" x="1536700" y="3589338"/>
          <p14:tracePt t="660227" x="1455738" y="3527425"/>
          <p14:tracePt t="660244" x="1428750" y="3500438"/>
          <p14:tracePt t="660262" x="1393825" y="3446463"/>
          <p14:tracePt t="660277" x="1384300" y="3429000"/>
          <p14:tracePt t="660294" x="1374775" y="3411538"/>
          <p14:tracePt t="660311" x="1374775" y="3394075"/>
          <p14:tracePt t="660328" x="1357313" y="3375025"/>
          <p14:tracePt t="660344" x="1347788" y="3349625"/>
          <p14:tracePt t="660361" x="1339850" y="3286125"/>
          <p14:tracePt t="660379" x="1322388" y="3268663"/>
          <p14:tracePt t="660395" x="1303338" y="3232150"/>
          <p14:tracePt t="660429" x="1303338" y="3224213"/>
          <p14:tracePt t="660446" x="1303338" y="3214688"/>
          <p14:tracePt t="660462" x="1303338" y="3206750"/>
          <p14:tracePt t="660480" x="1295400" y="3160713"/>
          <p14:tracePt t="660495" x="1295400" y="3135313"/>
          <p14:tracePt t="660513" x="1295400" y="3108325"/>
          <p14:tracePt t="660528" x="1295400" y="3081338"/>
          <p14:tracePt t="660545" x="1295400" y="3071813"/>
          <p14:tracePt t="660561" x="1295400" y="3054350"/>
          <p14:tracePt t="660578" x="1303338" y="3000375"/>
          <p14:tracePt t="660594" x="1330325" y="2955925"/>
          <p14:tracePt t="660613" x="1374775" y="2894013"/>
          <p14:tracePt t="660628" x="1384300" y="2884488"/>
          <p14:tracePt t="660644" x="1393825" y="2857500"/>
          <p14:tracePt t="660661" x="1419225" y="2840038"/>
          <p14:tracePt t="660678" x="1446213" y="2830513"/>
          <p14:tracePt t="660696" x="1527175" y="2786063"/>
          <p14:tracePt t="660711" x="1571625" y="2759075"/>
          <p14:tracePt t="660727" x="1608138" y="2751138"/>
          <p14:tracePt t="660745" x="1670050" y="2732088"/>
          <p14:tracePt t="660761" x="1679575" y="2724150"/>
          <p14:tracePt t="660777" x="1704975" y="2724150"/>
          <p14:tracePt t="660794" x="1731963" y="2724150"/>
          <p14:tracePt t="660811" x="1758950" y="2714625"/>
          <p14:tracePt t="660827" x="1795463" y="2714625"/>
          <p14:tracePt t="660844" x="1874838" y="2714625"/>
          <p14:tracePt t="660861" x="1901825" y="2697163"/>
          <p14:tracePt t="660878" x="1955800" y="2697163"/>
          <p14:tracePt t="660894" x="1982788" y="2697163"/>
          <p14:tracePt t="660911" x="2009775" y="2697163"/>
          <p14:tracePt t="660927" x="2054225" y="2697163"/>
          <p14:tracePt t="660946" x="2071688" y="2697163"/>
          <p14:tracePt t="660963" x="2116138" y="2697163"/>
          <p14:tracePt t="660979" x="2143125" y="2697163"/>
          <p14:tracePt t="660996" x="2179638" y="2697163"/>
          <p14:tracePt t="661011" x="2259013" y="2706688"/>
          <p14:tracePt t="661027" x="2295525" y="2706688"/>
          <p14:tracePt t="661044" x="2330450" y="2714625"/>
          <p14:tracePt t="661061" x="2384425" y="2714625"/>
          <p14:tracePt t="661077" x="2419350" y="2714625"/>
          <p14:tracePt t="661096" x="2482850" y="2732088"/>
          <p14:tracePt t="661111" x="2517775" y="2741613"/>
          <p14:tracePt t="661128" x="2562225" y="2759075"/>
          <p14:tracePt t="661145" x="2625725" y="2768600"/>
          <p14:tracePt t="661161" x="2660650" y="2786063"/>
          <p14:tracePt t="661177" x="2705100" y="2813050"/>
          <p14:tracePt t="661194" x="2795588" y="2849563"/>
          <p14:tracePt t="661211" x="2822575" y="2857500"/>
          <p14:tracePt t="661228" x="2847975" y="2874963"/>
          <p14:tracePt t="661244" x="2874963" y="2894013"/>
          <p14:tracePt t="661261" x="2894013" y="2894013"/>
          <p14:tracePt t="661279" x="2919413" y="2928938"/>
          <p14:tracePt t="661294" x="2938463" y="2955925"/>
          <p14:tracePt t="661311" x="2946400" y="2965450"/>
          <p14:tracePt t="661327" x="2965450" y="2992438"/>
          <p14:tracePt t="661346" x="2965450" y="3000375"/>
          <p14:tracePt t="661364" x="2973388" y="3036888"/>
          <p14:tracePt t="661379" x="2973388" y="3044825"/>
          <p14:tracePt t="661396" x="2973388" y="3071813"/>
          <p14:tracePt t="661414" x="2973388" y="3125788"/>
          <p14:tracePt t="661428" x="2973388" y="3152775"/>
          <p14:tracePt t="661444" x="2973388" y="3179763"/>
          <p14:tracePt t="661462" x="2965450" y="3206750"/>
          <p14:tracePt t="661478" x="2955925" y="3206750"/>
          <p14:tracePt t="661494" x="2938463" y="3232150"/>
          <p14:tracePt t="661512" x="2884488" y="3295650"/>
          <p14:tracePt t="661528" x="2867025" y="3322638"/>
          <p14:tracePt t="661545" x="2803525" y="3367088"/>
          <p14:tracePt t="661561" x="2768600" y="3402013"/>
          <p14:tracePt t="661578" x="2759075" y="3402013"/>
          <p14:tracePt t="661595" x="2741613" y="3411538"/>
          <p14:tracePt t="661612" x="2714625" y="3421063"/>
          <p14:tracePt t="661629" x="2660650" y="3438525"/>
          <p14:tracePt t="661646" x="2544763" y="3473450"/>
          <p14:tracePt t="661663" x="2490788" y="3509963"/>
          <p14:tracePt t="661680" x="2438400" y="3517900"/>
          <p14:tracePt t="661696" x="2401888" y="3536950"/>
          <p14:tracePt t="661712" x="2374900" y="3544888"/>
          <p14:tracePt t="661729" x="2295525" y="3571875"/>
          <p14:tracePt t="661745" x="2241550" y="3581400"/>
          <p14:tracePt t="661763" x="2170113" y="3608388"/>
          <p14:tracePt t="661779" x="2143125" y="3608388"/>
          <p14:tracePt t="661796" x="2116138" y="3608388"/>
          <p14:tracePt t="661812" x="2089150" y="3608388"/>
          <p14:tracePt t="661829" x="2081213" y="3608388"/>
          <p14:tracePt t="661845" x="2054225" y="3608388"/>
          <p14:tracePt t="661862" x="1990725" y="3608388"/>
          <p14:tracePt t="661878" x="1938338" y="3608388"/>
          <p14:tracePt t="661895" x="1847850" y="3608388"/>
          <p14:tracePt t="661911" x="1812925" y="3608388"/>
          <p14:tracePt t="661927" x="1776413" y="3608388"/>
          <p14:tracePt t="661944" x="1724025" y="3598863"/>
          <p14:tracePt t="661961" x="1687513" y="3581400"/>
          <p14:tracePt t="661977" x="1660525" y="3571875"/>
          <p14:tracePt t="661994" x="1643063" y="3563938"/>
          <p14:tracePt t="662011" x="1633538" y="3544888"/>
          <p14:tracePt t="662046" x="1616075" y="3527425"/>
          <p14:tracePt t="662062" x="1589088" y="3517900"/>
          <p14:tracePt t="662080" x="1527175" y="3473450"/>
          <p14:tracePt t="662096" x="1428750" y="3421063"/>
          <p14:tracePt t="662112" x="1384300" y="3394075"/>
          <p14:tracePt t="662129" x="1374775" y="3384550"/>
          <p14:tracePt t="662146" x="1357313" y="3367088"/>
          <p14:tracePt t="662180" x="1357313" y="3357563"/>
          <p14:tracePt t="662207" x="1357313" y="3349625"/>
          <p14:tracePt t="662243" x="1347788" y="3330575"/>
          <p14:tracePt t="662255" x="1322388" y="3303588"/>
          <p14:tracePt t="662268" x="1303338" y="3259138"/>
          <p14:tracePt t="662280" x="1276350" y="3206750"/>
          <p14:tracePt t="662296" x="1250950" y="3170238"/>
          <p14:tracePt t="662313" x="1241425" y="3125788"/>
          <p14:tracePt t="662329" x="1214438" y="3081338"/>
          <p14:tracePt t="662345" x="1214438" y="3071813"/>
          <p14:tracePt t="662362" x="1204913" y="3044825"/>
          <p14:tracePt t="662378" x="1204913" y="3009900"/>
          <p14:tracePt t="662395" x="1204913" y="2992438"/>
          <p14:tracePt t="662412" x="1204913" y="2955925"/>
          <p14:tracePt t="662428" x="1204913" y="2946400"/>
          <p14:tracePt t="662446" x="1204913" y="2938463"/>
          <p14:tracePt t="662483" x="1214438" y="2938463"/>
          <p14:tracePt t="662507" x="1223963" y="2938463"/>
          <p14:tracePt t="662518" x="1231900" y="2938463"/>
          <p14:tracePt t="662530" x="1268413" y="2911475"/>
          <p14:tracePt t="662542" x="1312863" y="2884488"/>
          <p14:tracePt t="662554" x="1347788" y="2857500"/>
          <p14:tracePt t="662567" x="1393825" y="2830513"/>
          <p14:tracePt t="662580" x="1428750" y="2803525"/>
          <p14:tracePt t="662594" x="1455738" y="2795588"/>
          <p14:tracePt t="662611" x="1482725" y="2786063"/>
          <p14:tracePt t="662629" x="1527175" y="2768600"/>
          <p14:tracePt t="662646" x="1554163" y="2759075"/>
          <p14:tracePt t="662662" x="1589088" y="2759075"/>
          <p14:tracePt t="662679" x="1652588" y="2741613"/>
          <p14:tracePt t="662696" x="1679575" y="2732088"/>
          <p14:tracePt t="662714" x="1751013" y="2724150"/>
          <p14:tracePt t="662729" x="1795463" y="2724150"/>
          <p14:tracePt t="662746" x="1830388" y="2706688"/>
          <p14:tracePt t="662763" x="1911350" y="2706688"/>
          <p14:tracePt t="662779" x="1928813" y="2706688"/>
          <p14:tracePt t="662798" x="1973263" y="2706688"/>
          <p14:tracePt t="662812" x="2000250" y="2706688"/>
          <p14:tracePt t="662829" x="2009775" y="2706688"/>
          <p14:tracePt t="662847" x="2044700" y="2706688"/>
          <p14:tracePt t="662863" x="2062163" y="2706688"/>
          <p14:tracePt t="662879" x="2089150" y="2706688"/>
          <p14:tracePt t="662896" x="2133600" y="2706688"/>
          <p14:tracePt t="662912" x="2152650" y="2706688"/>
          <p14:tracePt t="662929" x="2205038" y="2706688"/>
          <p14:tracePt t="662932" x="2241550" y="2706688"/>
          <p14:tracePt t="662946" x="2295525" y="2706688"/>
          <p14:tracePt t="662961" x="2339975" y="2706688"/>
          <p14:tracePt t="662979" x="2411413" y="2706688"/>
          <p14:tracePt t="662994" x="2438400" y="2706688"/>
          <p14:tracePt t="663011" x="2455863" y="2706688"/>
          <p14:tracePt t="663028" x="2490788" y="2706688"/>
          <p14:tracePt t="663044" x="2500313" y="2706688"/>
          <p14:tracePt t="663062" x="2517775" y="2706688"/>
          <p14:tracePt t="663094" x="2527300" y="2714625"/>
          <p14:tracePt t="663111" x="2544763" y="2714625"/>
          <p14:tracePt t="663128" x="2554288" y="2732088"/>
          <p14:tracePt t="663147" x="2571750" y="2759075"/>
          <p14:tracePt t="663162" x="2571750" y="2768600"/>
          <p14:tracePt t="663179" x="2581275" y="2795588"/>
          <p14:tracePt t="663196" x="2608263" y="2830513"/>
          <p14:tracePt t="663212" x="2608263" y="2849563"/>
          <p14:tracePt t="663229" x="2616200" y="2874963"/>
          <p14:tracePt t="663246" x="2616200" y="2921000"/>
          <p14:tracePt t="663262" x="2616200" y="2928938"/>
          <p14:tracePt t="663280" x="2633663" y="2955925"/>
          <p14:tracePt t="663296" x="2633663" y="2982913"/>
          <p14:tracePt t="663312" x="2633663" y="3000375"/>
          <p14:tracePt t="663330" x="2633663" y="3009900"/>
          <p14:tracePt t="663346" x="2633663" y="3017838"/>
          <p14:tracePt t="663366" x="2633663" y="3027363"/>
          <p14:tracePt t="663379" x="2633663" y="3036888"/>
          <p14:tracePt t="663396" x="2633663" y="3044825"/>
          <p14:tracePt t="663415" x="2625725" y="3054350"/>
          <p14:tracePt t="663429" x="2625725" y="3063875"/>
          <p14:tracePt t="663451" x="2616200" y="3081338"/>
          <p14:tracePt t="663475" x="2616200" y="3089275"/>
          <p14:tracePt t="663488" x="2616200" y="3098800"/>
          <p14:tracePt t="663498" x="2608263" y="3108325"/>
          <p14:tracePt t="663511" x="2598738" y="3116263"/>
          <p14:tracePt t="663528" x="2589213" y="3143250"/>
          <p14:tracePt t="663544" x="2581275" y="3152775"/>
          <p14:tracePt t="663563" x="2562225" y="3160713"/>
          <p14:tracePt t="663582" x="2562225" y="3170238"/>
          <p14:tracePt t="663596" x="2554288" y="3179763"/>
          <p14:tracePt t="663612" x="2544763" y="3187700"/>
          <p14:tracePt t="663629" x="2536825" y="3197225"/>
          <p14:tracePt t="663645" x="2527300" y="3214688"/>
          <p14:tracePt t="663666" x="2517775" y="3224213"/>
          <p14:tracePt t="663679" x="2490788" y="3241675"/>
          <p14:tracePt t="663695" x="2482850" y="3251200"/>
          <p14:tracePt t="663711" x="2465388" y="3268663"/>
          <p14:tracePt t="663728" x="2411413" y="3313113"/>
          <p14:tracePt t="663744" x="2384425" y="3340100"/>
          <p14:tracePt t="663761" x="2374900" y="3349625"/>
          <p14:tracePt t="663778" x="2357438" y="3367088"/>
          <p14:tracePt t="663811" x="2339975" y="3375025"/>
          <p14:tracePt t="663849" x="2330450" y="3375025"/>
          <p14:tracePt t="663862" x="2330450" y="3384550"/>
          <p14:tracePt t="663872" x="2322513" y="3384550"/>
          <p14:tracePt t="663885" x="2312988" y="3402013"/>
          <p14:tracePt t="663898" x="2303463" y="3411538"/>
          <p14:tracePt t="663912" x="2295525" y="3411538"/>
          <p14:tracePt t="663929" x="2276475" y="3429000"/>
          <p14:tracePt t="663946" x="2268538" y="3446463"/>
          <p14:tracePt t="663962" x="2259013" y="3455988"/>
          <p14:tracePt t="663979" x="2251075" y="3465513"/>
          <p14:tracePt t="756066" x="2187575" y="3482975"/>
          <p14:tracePt t="756078" x="2108200" y="3509963"/>
          <p14:tracePt t="756090" x="2000250" y="3544888"/>
          <p14:tracePt t="756102" x="1901825" y="3563938"/>
          <p14:tracePt t="756114" x="1803400" y="3581400"/>
          <p14:tracePt t="756125" x="1704975" y="3598863"/>
          <p14:tracePt t="756139" x="1581150" y="3598863"/>
          <p14:tracePt t="756155" x="1482725" y="3598863"/>
          <p14:tracePt t="756173" x="1268413" y="3589338"/>
          <p14:tracePt t="756189" x="1187450" y="3571875"/>
          <p14:tracePt t="756205" x="1125538" y="3544888"/>
          <p14:tracePt t="756222" x="1054100" y="3517900"/>
          <p14:tracePt t="756239" x="1027113" y="3517900"/>
          <p14:tracePt t="756255" x="1017588" y="3509963"/>
          <p14:tracePt t="756272" x="1009650" y="3500438"/>
          <p14:tracePt t="756306" x="982663" y="3473450"/>
          <p14:tracePt t="756322" x="982663" y="3465513"/>
          <p14:tracePt t="756340" x="965200" y="3446463"/>
          <p14:tracePt t="756357" x="919163" y="3375025"/>
          <p14:tracePt t="756374" x="911225" y="3340100"/>
          <p14:tracePt t="756391" x="884238" y="3259138"/>
          <p14:tracePt t="756406" x="874713" y="3224213"/>
          <p14:tracePt t="756423" x="874713" y="3197225"/>
          <p14:tracePt t="756440" x="874713" y="3125788"/>
          <p14:tracePt t="756456" x="874713" y="3098800"/>
          <p14:tracePt t="756473" x="874713" y="3063875"/>
          <p14:tracePt t="756489" x="874713" y="3017838"/>
          <p14:tracePt t="756506" x="884238" y="2973388"/>
          <p14:tracePt t="756522" x="911225" y="2911475"/>
          <p14:tracePt t="756539" x="928688" y="2874963"/>
          <p14:tracePt t="756555" x="938213" y="2849563"/>
          <p14:tracePt t="756573" x="965200" y="2813050"/>
          <p14:tracePt t="756589" x="990600" y="2795588"/>
          <p14:tracePt t="756606" x="1054100" y="2724150"/>
          <p14:tracePt t="756622" x="1081088" y="2687638"/>
          <p14:tracePt t="756639" x="1116013" y="2660650"/>
          <p14:tracePt t="756655" x="1169988" y="2608263"/>
          <p14:tracePt t="756673" x="1196975" y="2598738"/>
          <p14:tracePt t="756689" x="1231900" y="2581275"/>
          <p14:tracePt t="756706" x="1295400" y="2554288"/>
          <p14:tracePt t="756722" x="1322388" y="2554288"/>
          <p14:tracePt t="756740" x="1401763" y="2527300"/>
          <p14:tracePt t="756756" x="1438275" y="2517775"/>
          <p14:tracePt t="756772" x="1482725" y="2500313"/>
          <p14:tracePt t="756789" x="1571625" y="2492375"/>
          <p14:tracePt t="756806" x="1608138" y="2473325"/>
          <p14:tracePt t="756824" x="1724025" y="2446338"/>
          <p14:tracePt t="756839" x="1758950" y="2438400"/>
          <p14:tracePt t="756856" x="1812925" y="2420938"/>
          <p14:tracePt t="756872" x="1866900" y="2411413"/>
          <p14:tracePt t="756889" x="1982788" y="2393950"/>
          <p14:tracePt t="756906" x="2036763" y="2384425"/>
          <p14:tracePt t="756922" x="2170113" y="2366963"/>
          <p14:tracePt t="756939" x="2224088" y="2349500"/>
          <p14:tracePt t="756957" x="2259013" y="2349500"/>
          <p14:tracePt t="756958" x="2295525" y="2349500"/>
          <p14:tracePt t="756972" x="2339975" y="2349500"/>
          <p14:tracePt t="756989" x="2374900" y="2349500"/>
          <p14:tracePt t="757005" x="2393950" y="2349500"/>
          <p14:tracePt t="757022" x="2455863" y="2349500"/>
          <p14:tracePt t="757039" x="2500313" y="2349500"/>
          <p14:tracePt t="757056" x="2536825" y="2357438"/>
          <p14:tracePt t="757072" x="2625725" y="2384425"/>
          <p14:tracePt t="757089" x="2670175" y="2393950"/>
          <p14:tracePt t="757106" x="2697163" y="2420938"/>
          <p14:tracePt t="757122" x="2759075" y="2446338"/>
          <p14:tracePt t="757139" x="2786063" y="2455863"/>
          <p14:tracePt t="757157" x="2867025" y="2509838"/>
          <p14:tracePt t="757173" x="2884488" y="2536825"/>
          <p14:tracePt t="757190" x="2911475" y="2563813"/>
          <p14:tracePt t="757206" x="2965450" y="2616200"/>
          <p14:tracePt t="757223" x="2990850" y="2643188"/>
          <p14:tracePt t="757240" x="3000375" y="2660650"/>
          <p14:tracePt t="757256" x="3054350" y="2732088"/>
          <p14:tracePt t="757273" x="3062288" y="2768600"/>
          <p14:tracePt t="757291" x="3089275" y="2830513"/>
          <p14:tracePt t="757307" x="3108325" y="2857500"/>
          <p14:tracePt t="757323" x="3116263" y="2894013"/>
          <p14:tracePt t="757339" x="3116263" y="2938463"/>
          <p14:tracePt t="757355" x="3116263" y="3009900"/>
          <p14:tracePt t="757372" x="3116263" y="3044825"/>
          <p14:tracePt t="757389" x="3098800" y="3071813"/>
          <p14:tracePt t="757406" x="3044825" y="3152775"/>
          <p14:tracePt t="757422" x="3009900" y="3179763"/>
          <p14:tracePt t="757440" x="2867025" y="3259138"/>
          <p14:tracePt t="757456" x="2786063" y="3286125"/>
          <p14:tracePt t="757473" x="2705100" y="3322638"/>
          <p14:tracePt t="757490" x="2589213" y="3367088"/>
          <p14:tracePt t="757506" x="2536825" y="3394075"/>
          <p14:tracePt t="757525" x="2419350" y="3421063"/>
          <p14:tracePt t="757540" x="2339975" y="3455988"/>
          <p14:tracePt t="757556" x="2259013" y="3473450"/>
          <p14:tracePt t="757573" x="2108200" y="3482975"/>
          <p14:tracePt t="757590" x="2009775" y="3500438"/>
          <p14:tracePt t="757608" x="1785938" y="3536950"/>
          <p14:tracePt t="757623" x="1660525" y="3554413"/>
          <p14:tracePt t="757639" x="1517650" y="3571875"/>
          <p14:tracePt t="757657" x="1347788" y="3571875"/>
          <p14:tracePt t="757673" x="1268413" y="3544888"/>
          <p14:tracePt t="757690" x="1241425" y="3536950"/>
          <p14:tracePt t="757707" x="1204913" y="3527425"/>
          <p14:tracePt t="757723" x="1196975" y="3517900"/>
          <p14:tracePt t="757740" x="1160463" y="3482975"/>
          <p14:tracePt t="757756" x="1116013" y="3455988"/>
          <p14:tracePt t="757773" x="1089025" y="3421063"/>
          <p14:tracePt t="757791" x="1062038" y="3402013"/>
          <p14:tracePt t="757806" x="1054100" y="3394075"/>
          <p14:tracePt t="757968" x="1071563" y="3394075"/>
          <p14:tracePt t="758006" x="1081088" y="3394075"/>
          <p14:tracePt t="758030" x="1089025" y="3394075"/>
          <p14:tracePt t="758067" x="1098550" y="3394075"/>
          <p14:tracePt t="758079" x="1116013" y="3394075"/>
          <p14:tracePt t="758091" x="1143000" y="3394075"/>
          <p14:tracePt t="758102" x="1152525" y="3394075"/>
          <p14:tracePt t="758114" x="1179513" y="3394075"/>
          <p14:tracePt t="758126" x="1214438" y="3394075"/>
          <p14:tracePt t="758139" x="1231900" y="3394075"/>
          <p14:tracePt t="758156" x="1258888" y="3394075"/>
          <p14:tracePt t="758174" x="1303338" y="3394075"/>
          <p14:tracePt t="758189" x="1330325" y="3394075"/>
          <p14:tracePt t="758206" x="1347788" y="3402013"/>
          <p14:tracePt t="758224" x="1384300" y="3402013"/>
          <p14:tracePt t="758239" x="1393825" y="3402013"/>
          <p14:tracePt t="758256" x="1419225" y="3402013"/>
          <p14:tracePt t="758273" x="1446213" y="3402013"/>
          <p14:tracePt t="758289" x="1455738" y="3411538"/>
          <p14:tracePt t="758306" x="1482725" y="3411538"/>
          <p14:tracePt t="758322" x="1500188" y="3411538"/>
          <p14:tracePt t="761567" x="1544638" y="3384550"/>
          <p14:tracePt t="761578" x="1608138" y="3330575"/>
          <p14:tracePt t="761591" x="1643063" y="3303588"/>
          <p14:tracePt t="761602" x="1704975" y="3278188"/>
          <p14:tracePt t="761613" x="1741488" y="3251200"/>
          <p14:tracePt t="761626" x="1795463" y="3241675"/>
          <p14:tracePt t="761640" x="1847850" y="3224213"/>
          <p14:tracePt t="761656" x="1893888" y="3214688"/>
          <p14:tracePt t="761675" x="1946275" y="3197225"/>
          <p14:tracePt t="761691" x="2009775" y="3170238"/>
          <p14:tracePt t="761708" x="2044700" y="3170238"/>
          <p14:tracePt t="761725" x="2098675" y="3160713"/>
          <p14:tracePt t="761740" x="2108200" y="3160713"/>
          <p14:tracePt t="761757" x="2116138" y="3160713"/>
          <p14:tracePt t="761773" x="2125663" y="3160713"/>
          <p14:tracePt t="761918" x="2098675" y="3179763"/>
          <p14:tracePt t="761930" x="2044700" y="3206750"/>
          <p14:tracePt t="761944" x="1911350" y="3259138"/>
          <p14:tracePt t="761955" x="1741488" y="3295650"/>
          <p14:tracePt t="761966" x="1571625" y="3330575"/>
          <p14:tracePt t="761977" x="1428750" y="3375025"/>
          <p14:tracePt t="761990" x="1303338" y="3411538"/>
          <p14:tracePt t="762006" x="1223963" y="3421063"/>
          <p14:tracePt t="762023" x="1187450" y="3438525"/>
          <p14:tracePt t="762040" x="1152525" y="3446463"/>
          <p14:tracePt t="762056" x="1143000" y="3446463"/>
          <p14:tracePt t="762133" x="1152525" y="3446463"/>
          <p14:tracePt t="762145" x="1169988" y="3455988"/>
          <p14:tracePt t="762157" x="1214438" y="3473450"/>
          <p14:tracePt t="762169" x="1268413" y="3482975"/>
          <p14:tracePt t="762180" x="1322388" y="3482975"/>
          <p14:tracePt t="762192" x="1357313" y="3500438"/>
          <p14:tracePt t="762207" x="1411288" y="3509963"/>
          <p14:tracePt t="762223" x="1455738" y="3527425"/>
          <p14:tracePt t="762240" x="1473200" y="3527425"/>
          <p14:tracePt t="762256" x="1509713" y="3536950"/>
          <p14:tracePt t="762273" x="1517650" y="3536950"/>
          <p14:tracePt t="762290" x="1527175" y="3536950"/>
          <p14:tracePt t="764894" x="1517650" y="3571875"/>
          <p14:tracePt t="764905" x="1473200" y="3608388"/>
          <p14:tracePt t="764917" x="1438275" y="3652838"/>
          <p14:tracePt t="764931" x="1411288" y="3687763"/>
          <p14:tracePt t="764944" x="1384300" y="3706813"/>
          <p14:tracePt t="764957" x="1366838" y="3733800"/>
          <p14:tracePt t="764974" x="1347788" y="3751263"/>
          <p14:tracePt t="764990" x="1322388" y="3768725"/>
          <p14:tracePt t="765007" x="1268413" y="3813175"/>
          <p14:tracePt t="765023" x="1258888" y="3840163"/>
          <p14:tracePt t="765040" x="1231900" y="3894138"/>
          <p14:tracePt t="765056" x="1223963" y="3911600"/>
          <p14:tracePt t="765073" x="1214438" y="3921125"/>
          <p14:tracePt t="765090" x="1196975" y="3956050"/>
          <p14:tracePt t="765107" x="1196975" y="3965575"/>
          <p14:tracePt t="765124" x="1196975" y="3973513"/>
          <p14:tracePt t="765140" x="1196975" y="3983038"/>
          <p14:tracePt t="765182" x="1196975" y="4000500"/>
          <p14:tracePt t="765205" x="1204913" y="4000500"/>
          <p14:tracePt t="765217" x="1214438" y="4000500"/>
          <p14:tracePt t="765242" x="1223963" y="4010025"/>
          <p14:tracePt t="765256" x="1231900" y="4010025"/>
          <p14:tracePt t="765268" x="1241425" y="4010025"/>
          <p14:tracePt t="765279" x="1250950" y="4010025"/>
          <p14:tracePt t="765291" x="1258888" y="4010025"/>
          <p14:tracePt t="765307" x="1276350" y="4010025"/>
          <p14:tracePt t="765323" x="1285875" y="4010025"/>
          <p14:tracePt t="765340" x="1295400" y="4010025"/>
          <p14:tracePt t="765357" x="1303338" y="4010025"/>
          <p14:tracePt t="765388" x="1312863" y="4010025"/>
          <p14:tracePt t="765425" x="1322388" y="4010025"/>
          <p14:tracePt t="765449" x="1330325" y="4010025"/>
          <p14:tracePt t="765475" x="1357313" y="4010025"/>
          <p14:tracePt t="765499" x="1366838" y="4010025"/>
          <p14:tracePt t="765523" x="1374775" y="4010025"/>
          <p14:tracePt t="765534" x="1384300" y="4010025"/>
          <p14:tracePt t="765547" x="1393825" y="4010025"/>
          <p14:tracePt t="765560" x="1401763" y="4010025"/>
          <p14:tracePt t="765574" x="1419225" y="4010025"/>
          <p14:tracePt t="765594" x="1428750" y="4010025"/>
          <p14:tracePt t="765608" x="1438275" y="4010025"/>
          <p14:tracePt t="765631" x="1446213" y="4010025"/>
          <p14:tracePt t="765642" x="1455738" y="4010025"/>
          <p14:tracePt t="765657" x="1465263" y="4010025"/>
          <p14:tracePt t="765674" x="1490663" y="4010025"/>
          <p14:tracePt t="765691" x="1517650" y="4010025"/>
          <p14:tracePt t="765707" x="1527175" y="4010025"/>
          <p14:tracePt t="765724" x="1554163" y="4010025"/>
          <p14:tracePt t="765740" x="1571625" y="4010025"/>
          <p14:tracePt t="765757" x="1598613" y="4010025"/>
          <p14:tracePt t="765774" x="1608138" y="4010025"/>
          <p14:tracePt t="765790" x="1633538" y="4010025"/>
          <p14:tracePt t="765807" x="1660525" y="4010025"/>
          <p14:tracePt t="765824" x="1697038" y="4010025"/>
          <p14:tracePt t="765840" x="1741488" y="4010025"/>
          <p14:tracePt t="765857" x="1776413" y="4019550"/>
          <p14:tracePt t="765873" x="1795463" y="4019550"/>
          <p14:tracePt t="765890" x="1812925" y="4019550"/>
          <p14:tracePt t="766241" x="1839913" y="4019550"/>
          <p14:tracePt t="766252" x="1893888" y="4019550"/>
          <p14:tracePt t="766266" x="1928813" y="4000500"/>
          <p14:tracePt t="766277" x="1955800" y="4000500"/>
          <p14:tracePt t="766291" x="1990725" y="3992563"/>
          <p14:tracePt t="766308" x="2017713" y="3992563"/>
          <p14:tracePt t="766325" x="2062163" y="3992563"/>
          <p14:tracePt t="766341" x="2081213" y="3992563"/>
          <p14:tracePt t="766358" x="2108200" y="3992563"/>
          <p14:tracePt t="766375" x="2125663" y="3992563"/>
          <p14:tracePt t="766390" x="2133600" y="3992563"/>
          <p14:tracePt t="766408" x="2143125" y="3992563"/>
          <p14:tracePt t="766423" x="2160588" y="3992563"/>
          <p14:tracePt t="766541" x="2170113" y="3992563"/>
          <p14:tracePt t="766553" x="2179638" y="3992563"/>
          <p14:tracePt t="766565" x="2187575" y="3992563"/>
          <p14:tracePt t="766577" x="2205038" y="3992563"/>
          <p14:tracePt t="766590" x="2214563" y="3992563"/>
          <p14:tracePt t="766606" x="2241550" y="3992563"/>
          <p14:tracePt t="766623" x="2259013" y="3992563"/>
          <p14:tracePt t="766640" x="2295525" y="3992563"/>
          <p14:tracePt t="766657" x="2303463" y="3992563"/>
          <p14:tracePt t="766674" x="2339975" y="3992563"/>
          <p14:tracePt t="766690" x="2347913" y="3992563"/>
          <p14:tracePt t="766707" x="2357438" y="3992563"/>
          <p14:tracePt t="766724" x="2366963" y="3992563"/>
          <p14:tracePt t="766740" x="2374900" y="3992563"/>
          <p14:tracePt t="766758" x="2384425" y="3992563"/>
          <p14:tracePt t="766774" x="2401888" y="3992563"/>
          <p14:tracePt t="766791" x="2411413" y="3992563"/>
          <p14:tracePt t="766807" x="2428875" y="3992563"/>
          <p14:tracePt t="766824" x="2438400" y="3992563"/>
          <p14:tracePt t="766857" x="2455863" y="3992563"/>
          <p14:tracePt t="766874" x="2465388" y="3992563"/>
          <p14:tracePt t="766907" x="2490788" y="3992563"/>
          <p14:tracePt t="766942" x="2517775" y="3992563"/>
          <p14:tracePt t="766957" x="2544763" y="3992563"/>
          <p14:tracePt t="766974" x="2554288" y="3992563"/>
          <p14:tracePt t="766991" x="2571750" y="3992563"/>
          <p14:tracePt t="767007" x="2581275" y="3992563"/>
          <p14:tracePt t="767041" x="2608263" y="3992563"/>
          <p14:tracePt t="767057" x="2616200" y="3992563"/>
          <p14:tracePt t="767074" x="2625725" y="3992563"/>
          <p14:tracePt t="767091" x="2633663" y="3992563"/>
          <p14:tracePt t="767108" x="2643188" y="3992563"/>
          <p14:tracePt t="767125" x="2660650" y="3992563"/>
          <p14:tracePt t="767140" x="2679700" y="3992563"/>
          <p14:tracePt t="767157" x="2687638" y="3992563"/>
          <p14:tracePt t="767173" x="2697163" y="3992563"/>
          <p14:tracePt t="767190" x="2705100" y="3992563"/>
          <p14:tracePt t="767208" x="2724150" y="4000500"/>
          <p14:tracePt t="767223" x="2751138" y="4000500"/>
          <p14:tracePt t="767240" x="2768600" y="4010025"/>
          <p14:tracePt t="767257" x="2795588" y="4027488"/>
          <p14:tracePt t="767274" x="2813050" y="4027488"/>
          <p14:tracePt t="767290" x="2830513" y="4037013"/>
          <p14:tracePt t="767307" x="2840038" y="4037013"/>
          <p14:tracePt t="767323" x="2857500" y="4037013"/>
          <p14:tracePt t="767340" x="2867025" y="4037013"/>
          <p14:tracePt t="767374" x="2874963" y="4044950"/>
          <p14:tracePt t="817853" x="2840038" y="4044950"/>
          <p14:tracePt t="817865" x="2776538" y="4054475"/>
          <p14:tracePt t="817877" x="2705100" y="4071938"/>
          <p14:tracePt t="817890" x="2608263" y="4071938"/>
          <p14:tracePt t="817902" x="2536825" y="4071938"/>
          <p14:tracePt t="817914" x="2455863" y="4071938"/>
          <p14:tracePt t="817932" x="2366963" y="4071938"/>
          <p14:tracePt t="817949" x="2214563" y="4071938"/>
          <p14:tracePt t="817965" x="2179638" y="4071938"/>
          <p14:tracePt t="817981" x="2152650" y="4071938"/>
          <p14:tracePt t="817998" x="2125663" y="4071938"/>
          <p14:tracePt t="818033" x="2108200" y="4071938"/>
          <p14:tracePt t="818105" x="2098675" y="4071938"/>
          <p14:tracePt t="818116" x="2089150" y="4071938"/>
          <p14:tracePt t="818128" x="2081213" y="4071938"/>
          <p14:tracePt t="818141" x="2071688" y="4071938"/>
          <p14:tracePt t="818153" x="2044700" y="4071938"/>
          <p14:tracePt t="818166" x="2027238" y="4071938"/>
          <p14:tracePt t="818180" x="2000250" y="4071938"/>
          <p14:tracePt t="818196" x="1990725" y="4071938"/>
          <p14:tracePt t="818213" x="1928813" y="4098925"/>
          <p14:tracePt t="818229" x="1874838" y="4108450"/>
          <p14:tracePt t="818246" x="1803400" y="4125913"/>
          <p14:tracePt t="818263" x="1643063" y="4162425"/>
          <p14:tracePt t="818280" x="1608138" y="4162425"/>
          <p14:tracePt t="818297" x="1554163" y="4162425"/>
          <p14:tracePt t="818313" x="1544638" y="4152900"/>
          <p14:tracePt t="818346" x="1536700" y="4143375"/>
          <p14:tracePt t="818363" x="1536700" y="4135438"/>
          <p14:tracePt t="818637" x="1544638" y="4135438"/>
          <p14:tracePt t="818649" x="1571625" y="4135438"/>
          <p14:tracePt t="818661" x="1589088" y="4135438"/>
          <p14:tracePt t="818673" x="1616075" y="4135438"/>
          <p14:tracePt t="818685" x="1643063" y="4135438"/>
          <p14:tracePt t="818698" x="1652588" y="4135438"/>
          <p14:tracePt t="818714" x="1660525" y="4135438"/>
          <p14:tracePt t="818730" x="1679575" y="4135438"/>
          <p14:tracePt t="818748" x="1687513" y="4135438"/>
          <p14:tracePt t="818764" x="1704975" y="4135438"/>
          <p14:tracePt t="818782" x="1714500" y="4135438"/>
          <p14:tracePt t="818798" x="1724025" y="4135438"/>
          <p14:tracePt t="818817" x="1731963" y="4135438"/>
          <p14:tracePt t="818841" x="1741488" y="4135438"/>
          <p14:tracePt t="818866" x="1751013" y="4135438"/>
          <p14:tracePt t="818902" x="1758950" y="4135438"/>
          <p14:tracePt t="818914" x="1768475" y="4135438"/>
          <p14:tracePt t="818926" x="1785938" y="4135438"/>
          <p14:tracePt t="818938" x="1795463" y="4135438"/>
          <p14:tracePt t="818950" x="1803400" y="4135438"/>
          <p14:tracePt t="818965" x="1812925" y="4135438"/>
          <p14:tracePt t="818981" x="1822450" y="4135438"/>
          <p14:tracePt t="818999" x="1830388" y="4135438"/>
          <p14:tracePt t="819014" x="1830388" y="4143375"/>
          <p14:tracePt t="819031" x="1839913" y="4143375"/>
          <p14:tracePt t="819048" x="1857375" y="4143375"/>
          <p14:tracePt t="819070" x="1866900" y="4143375"/>
          <p14:tracePt t="819105" x="1874838" y="4143375"/>
          <p14:tracePt t="819143" x="1884363" y="4143375"/>
          <p14:tracePt t="819179" x="1893888" y="4143375"/>
          <p14:tracePt t="819217" x="1901825" y="4143375"/>
          <p14:tracePt t="819280" x="1911350" y="4143375"/>
          <p14:tracePt t="819316" x="1928813" y="4143375"/>
          <p14:tracePt t="819353" x="1938338" y="4143375"/>
          <p14:tracePt t="819428" x="1946275" y="4143375"/>
          <p14:tracePt t="819500" x="1955800" y="4143375"/>
          <p14:tracePt t="819561" x="1965325" y="4143375"/>
          <p14:tracePt t="819598" x="1965325" y="4162425"/>
          <p14:tracePt t="819609" x="1973263" y="4162425"/>
          <p14:tracePt t="819645" x="1982788" y="4162425"/>
          <p14:tracePt t="819680" x="2000250" y="4162425"/>
          <p14:tracePt t="819704" x="2009775" y="4162425"/>
          <p14:tracePt t="819739" x="2017713" y="4162425"/>
          <p14:tracePt t="819762" x="2017713" y="4170363"/>
          <p14:tracePt t="819775" x="2027238" y="4170363"/>
          <p14:tracePt t="819799" x="2036763" y="4170363"/>
          <p14:tracePt t="819825" x="2044700" y="4170363"/>
          <p14:tracePt t="819837" x="2054225" y="4170363"/>
          <p14:tracePt t="819850" x="2062163" y="4170363"/>
          <p14:tracePt t="819875" x="2081213" y="4170363"/>
          <p14:tracePt t="819899" x="2089150" y="4170363"/>
          <p14:tracePt t="819923" x="2098675" y="4170363"/>
          <p14:tracePt t="819958" x="2108200" y="4170363"/>
          <p14:tracePt t="820019" x="2116138" y="4170363"/>
          <p14:tracePt t="820091" x="2125663" y="4170363"/>
          <p14:tracePt t="820163" x="2133600" y="4170363"/>
          <p14:tracePt t="820223" x="2152650" y="4170363"/>
          <p14:tracePt t="820259" x="2160588" y="4170363"/>
          <p14:tracePt t="820283" x="2170113" y="4170363"/>
          <p14:tracePt t="820307" x="2179638" y="4170363"/>
          <p14:tracePt t="820345" x="2187575" y="4170363"/>
          <p14:tracePt t="820382" x="2197100" y="4170363"/>
          <p14:tracePt t="820409" x="2205038" y="4170363"/>
          <p14:tracePt t="820434" x="2224088" y="4170363"/>
          <p14:tracePt t="820458" x="2232025" y="4170363"/>
          <p14:tracePt t="820483" x="2241550" y="4170363"/>
          <p14:tracePt t="820507" x="2251075" y="4170363"/>
          <p14:tracePt t="820531" x="2259013" y="4170363"/>
          <p14:tracePt t="820580" x="2268538" y="4170363"/>
          <p14:tracePt t="820653" x="2276475" y="4170363"/>
          <p14:tracePt t="820701" x="2295525" y="4170363"/>
          <p14:tracePt t="820725" x="2303463" y="4170363"/>
          <p14:tracePt t="820762" x="2312988" y="4170363"/>
          <p14:tracePt t="820800" x="2322513" y="4170363"/>
          <p14:tracePt t="820825" x="2330450" y="4170363"/>
          <p14:tracePt t="820864" x="2339975" y="4170363"/>
          <p14:tracePt t="820899" x="2347913" y="4170363"/>
          <p14:tracePt t="913408" x="2339975" y="4162425"/>
          <p14:tracePt t="913422" x="2312988" y="4152900"/>
          <p14:tracePt t="913434" x="2276475" y="4125913"/>
          <p14:tracePt t="913447" x="2251075" y="4116388"/>
          <p14:tracePt t="913460" x="2241550" y="4108450"/>
          <p14:tracePt t="913475" x="2214563" y="4090988"/>
          <p14:tracePt t="913498" x="2214563" y="4081463"/>
          <p14:tracePt t="913510" x="2205038" y="4081463"/>
          <p14:tracePt t="913599" x="2241550" y="4081463"/>
          <p14:tracePt t="913611" x="2393950" y="4081463"/>
          <p14:tracePt t="913623" x="2581275" y="4064000"/>
          <p14:tracePt t="913637" x="2776538" y="4044950"/>
          <p14:tracePt t="913649" x="2847975" y="4027488"/>
          <p14:tracePt t="913662" x="2894013" y="4019550"/>
          <p14:tracePt t="913676" x="2901950" y="4019550"/>
          <p14:tracePt t="913691" x="2911475" y="4019550"/>
          <p14:tracePt t="913733" x="2847975" y="4019550"/>
          <p14:tracePt t="913744" x="2705100" y="4027488"/>
          <p14:tracePt t="913756" x="2536825" y="4044950"/>
          <p14:tracePt t="913767" x="2393950" y="4044950"/>
          <p14:tracePt t="913779" x="2224088" y="4044950"/>
          <p14:tracePt t="913793" x="2108200" y="4044950"/>
          <p14:tracePt t="913808" x="2027238" y="4044950"/>
          <p14:tracePt t="913824" x="1990725" y="4044950"/>
          <p14:tracePt t="913841" x="1955800" y="4044950"/>
          <p14:tracePt t="913874" x="1955800" y="4037013"/>
          <p14:tracePt t="913891" x="1973263" y="4037013"/>
          <p14:tracePt t="913908" x="1990725" y="4037013"/>
          <p14:tracePt t="913924" x="2062163" y="4037013"/>
          <p14:tracePt t="913941" x="2303463" y="4054475"/>
          <p14:tracePt t="913958" x="2455863" y="4054475"/>
          <p14:tracePt t="913974" x="2652713" y="4071938"/>
          <p14:tracePt t="913991" x="2687638" y="4071938"/>
          <p14:tracePt t="914008" x="2705100" y="4071938"/>
          <p14:tracePt t="914024" x="2724150" y="4071938"/>
          <p14:tracePt t="914045" x="2697163" y="4090988"/>
          <p14:tracePt t="914059" x="2598738" y="4098925"/>
          <p14:tracePt t="914074" x="2438400" y="4098925"/>
          <p14:tracePt t="914091" x="2241550" y="4125913"/>
          <p14:tracePt t="914108" x="1857375" y="4143375"/>
          <p14:tracePt t="914124" x="1714500" y="4143375"/>
          <p14:tracePt t="914142" x="1608138" y="4143375"/>
          <p14:tracePt t="914158" x="1598613" y="4143375"/>
          <p14:tracePt t="914216" x="1608138" y="4143375"/>
          <p14:tracePt t="914229" x="1660525" y="4143375"/>
          <p14:tracePt t="914241" x="1795463" y="4143375"/>
          <p14:tracePt t="914252" x="1938338" y="4143375"/>
          <p14:tracePt t="914265" x="2125663" y="4152900"/>
          <p14:tracePt t="914278" x="2268538" y="4170363"/>
          <p14:tracePt t="914292" x="2393950" y="4170363"/>
          <p14:tracePt t="914309" x="2465388" y="4170363"/>
          <p14:tracePt t="914326" x="2527300" y="4170363"/>
          <p14:tracePt t="914372" x="2509838" y="4170363"/>
          <p14:tracePt t="914385" x="2401888" y="4162425"/>
          <p14:tracePt t="914397" x="2259013" y="4143375"/>
          <p14:tracePt t="914412" x="2062163" y="4108450"/>
          <p14:tracePt t="914426" x="1866900" y="4064000"/>
          <p14:tracePt t="914442" x="1697038" y="4044950"/>
          <p14:tracePt t="914458" x="1581150" y="4027488"/>
          <p14:tracePt t="914475" x="1500188" y="4000500"/>
          <p14:tracePt t="914491" x="1490663" y="4000500"/>
          <p14:tracePt t="914544" x="1527175" y="4000500"/>
          <p14:tracePt t="914557" x="1616075" y="4010025"/>
          <p14:tracePt t="914568" x="1758950" y="4010025"/>
          <p14:tracePt t="914580" x="1928813" y="4027488"/>
          <p14:tracePt t="914593" x="2116138" y="4071938"/>
          <p14:tracePt t="914608" x="2241550" y="4071938"/>
          <p14:tracePt t="914625" x="2339975" y="4081463"/>
          <p14:tracePt t="914643" x="2401888" y="4081463"/>
          <p14:tracePt t="914688" x="2347913" y="4081463"/>
          <p14:tracePt t="914700" x="2232025" y="4064000"/>
          <p14:tracePt t="914712" x="2081213" y="4044950"/>
          <p14:tracePt t="914726" x="1893888" y="4027488"/>
          <p14:tracePt t="914742" x="1724025" y="4010025"/>
          <p14:tracePt t="914760" x="1589088" y="3992563"/>
          <p14:tracePt t="914776" x="1562100" y="3992563"/>
          <p14:tracePt t="914792" x="1554163" y="3992563"/>
          <p14:tracePt t="914844" x="1562100" y="3992563"/>
          <p14:tracePt t="914857" x="1608138" y="3992563"/>
          <p14:tracePt t="914869" x="1731963" y="3992563"/>
          <p14:tracePt t="914880" x="1901825" y="3992563"/>
          <p14:tracePt t="914893" x="2044700" y="3992563"/>
          <p14:tracePt t="914908" x="2160588" y="3992563"/>
          <p14:tracePt t="914925" x="2214563" y="3992563"/>
          <p14:tracePt t="914941" x="2268538" y="3992563"/>
          <p14:tracePt t="914977" x="2241550" y="3992563"/>
          <p14:tracePt t="914991" x="2170113" y="3992563"/>
          <p14:tracePt t="915009" x="2000250" y="4000500"/>
          <p14:tracePt t="915026" x="1625600" y="4027488"/>
          <p14:tracePt t="915043" x="1482725" y="4027488"/>
          <p14:tracePt t="915061" x="1303338" y="4027488"/>
          <p14:tracePt t="915077" x="1276350" y="4019550"/>
          <p14:tracePt t="915093" x="1268413" y="4019550"/>
          <p14:tracePt t="915109" x="1268413" y="4010025"/>
          <p14:tracePt t="915145" x="1339850" y="4010025"/>
          <p14:tracePt t="915160" x="1446213" y="4010025"/>
          <p14:tracePt t="915176" x="1571625" y="4019550"/>
          <p14:tracePt t="915193" x="1857375" y="4054475"/>
          <p14:tracePt t="915209" x="1965325" y="4071938"/>
          <p14:tracePt t="915226" x="2036763" y="4090988"/>
          <p14:tracePt t="915243" x="2089150" y="4098925"/>
          <p14:tracePt t="915288" x="2081213" y="4098925"/>
          <p14:tracePt t="915299" x="2062163" y="4098925"/>
          <p14:tracePt t="915311" x="1955800" y="4098925"/>
          <p14:tracePt t="915325" x="1812925" y="4098925"/>
          <p14:tracePt t="915341" x="1660525" y="4090988"/>
          <p14:tracePt t="915358" x="1544638" y="4090988"/>
          <p14:tracePt t="915374" x="1438275" y="4064000"/>
          <p14:tracePt t="915391" x="1419225" y="4064000"/>
          <p14:tracePt t="915452" x="1438275" y="4064000"/>
          <p14:tracePt t="915463" x="1517650" y="4044950"/>
          <p14:tracePt t="915475" x="1633538" y="4044950"/>
          <p14:tracePt t="915486" x="1803400" y="4044950"/>
          <p14:tracePt t="915498" x="1946275" y="4044950"/>
          <p14:tracePt t="915511" x="2089150" y="4054475"/>
          <p14:tracePt t="915526" x="2170113" y="4071938"/>
          <p14:tracePt t="915542" x="2205038" y="4071938"/>
          <p14:tracePt t="915560" x="2232025" y="4081463"/>
          <p14:tracePt t="915619" x="2197100" y="4081463"/>
          <p14:tracePt t="915631" x="2098675" y="4071938"/>
          <p14:tracePt t="915642" x="1911350" y="4054475"/>
          <p14:tracePt t="915654" x="1741488" y="4037013"/>
          <p14:tracePt t="915666" x="1616075" y="4019550"/>
          <p14:tracePt t="915678" x="1544638" y="4010025"/>
          <p14:tracePt t="915692" x="1517650" y="4010025"/>
          <p14:tracePt t="915709" x="1490663" y="4010025"/>
          <p14:tracePt t="915738" x="1500188" y="3992563"/>
          <p14:tracePt t="915749" x="1509713" y="3992563"/>
          <p14:tracePt t="915761" x="1517650" y="3992563"/>
          <p14:tracePt t="915775" x="1554163" y="3992563"/>
          <p14:tracePt t="915792" x="1625600" y="3992563"/>
          <p14:tracePt t="915809" x="1866900" y="3992563"/>
          <p14:tracePt t="915825" x="1955800" y="3992563"/>
          <p14:tracePt t="915841" x="2036763" y="3992563"/>
          <p14:tracePt t="915858" x="2062163" y="4000500"/>
          <p14:tracePt t="915875" x="2081213" y="4000500"/>
          <p14:tracePt t="915918" x="2071688" y="4000500"/>
          <p14:tracePt t="915930" x="2017713" y="4000500"/>
          <p14:tracePt t="915942" x="1919288" y="4000500"/>
          <p14:tracePt t="915958" x="1768475" y="3992563"/>
          <p14:tracePt t="915975" x="1697038" y="3973513"/>
          <p14:tracePt t="915991" x="1616075" y="3956050"/>
          <p14:tracePt t="916008" x="1616075" y="3948113"/>
          <p14:tracePt t="916025" x="1616075" y="3938588"/>
          <p14:tracePt t="916058" x="1625600" y="3929063"/>
          <p14:tracePt t="916075" x="1714500" y="3929063"/>
          <p14:tracePt t="916091" x="1803400" y="3911600"/>
          <p14:tracePt t="916108" x="1928813" y="3911600"/>
          <p14:tracePt t="916124" x="2081213" y="3911600"/>
          <p14:tracePt t="916141" x="2098675" y="3911600"/>
          <p14:tracePt t="916158" x="2125663" y="3911600"/>
          <p14:tracePt t="916191" x="2125663" y="3929063"/>
          <p14:tracePt t="916221" x="2108200" y="3938588"/>
          <p14:tracePt t="916233" x="2036763" y="3938588"/>
          <p14:tracePt t="916245" x="1919288" y="3938588"/>
          <p14:tracePt t="916258" x="1776413" y="3938588"/>
          <p14:tracePt t="916275" x="1652588" y="3911600"/>
          <p14:tracePt t="916292" x="1544638" y="3884613"/>
          <p14:tracePt t="916308" x="1536700" y="3884613"/>
          <p14:tracePt t="916324" x="1536700" y="3876675"/>
          <p14:tracePt t="916366" x="1589088" y="3876675"/>
          <p14:tracePt t="916377" x="1660525" y="3876675"/>
          <p14:tracePt t="916392" x="1741488" y="3894138"/>
          <p14:tracePt t="916408" x="1866900" y="3948113"/>
          <p14:tracePt t="916424" x="1946275" y="3983038"/>
          <p14:tracePt t="916441" x="2044700" y="4019550"/>
          <p14:tracePt t="916458" x="2054225" y="4019550"/>
          <p14:tracePt t="916475" x="2062163" y="4037013"/>
          <p14:tracePt t="916540" x="2027238" y="4037013"/>
          <p14:tracePt t="916550" x="1973263" y="4027488"/>
          <p14:tracePt t="916563" x="1938338" y="4027488"/>
          <p14:tracePt t="916576" x="1911350" y="4019550"/>
          <p14:tracePt t="916592" x="1884363" y="4019550"/>
          <p14:tracePt t="920375" x="1928813" y="4019550"/>
          <p14:tracePt t="920387" x="1982788" y="4019550"/>
          <p14:tracePt t="920402" x="2009775" y="4019550"/>
          <p14:tracePt t="920414" x="2036763" y="4019550"/>
          <p14:tracePt t="920427" x="2044700" y="4019550"/>
          <p14:tracePt t="920443" x="2054225" y="4019550"/>
          <p14:tracePt t="920533" x="2027238" y="4019550"/>
          <p14:tracePt t="920544" x="1973263" y="4019550"/>
          <p14:tracePt t="920557" x="1938338" y="4019550"/>
          <p14:tracePt t="920569" x="1847850" y="4019550"/>
          <p14:tracePt t="920581" x="1768475" y="4010025"/>
          <p14:tracePt t="920593" x="1670050" y="3992563"/>
          <p14:tracePt t="920609" x="1608138" y="3983038"/>
          <p14:tracePt t="920625" x="1571625" y="3965575"/>
          <p14:tracePt t="920642" x="1544638" y="3956050"/>
          <p14:tracePt t="920659" x="1536700" y="3956050"/>
          <p14:tracePt t="920713" x="1571625" y="3956050"/>
          <p14:tracePt t="920724" x="1625600" y="3965575"/>
          <p14:tracePt t="920737" x="1704975" y="3965575"/>
          <p14:tracePt t="920748" x="1776413" y="3965575"/>
          <p14:tracePt t="920761" x="1830388" y="3965575"/>
          <p14:tracePt t="920775" x="1866900" y="3965575"/>
          <p14:tracePt t="920792" x="1893888" y="3965575"/>
          <p14:tracePt t="920809" x="1901825" y="3965575"/>
          <p14:tracePt t="920826" x="1911350" y="3965575"/>
          <p14:tracePt t="931365" x="1884363" y="3938588"/>
          <p14:tracePt t="931376" x="1839913" y="3876675"/>
          <p14:tracePt t="931388" x="1785938" y="3786188"/>
          <p14:tracePt t="931401" x="1741488" y="3706813"/>
          <p14:tracePt t="931413" x="1687513" y="3625850"/>
          <p14:tracePt t="931427" x="1643063" y="3563938"/>
          <p14:tracePt t="931444" x="1625600" y="3517900"/>
          <p14:tracePt t="931461" x="1616075" y="3455988"/>
          <p14:tracePt t="931476" x="1616075" y="3438525"/>
          <p14:tracePt t="931493" x="1616075" y="3402013"/>
          <p14:tracePt t="931511" x="1704975" y="3313113"/>
          <p14:tracePt t="931527" x="1795463" y="3241675"/>
          <p14:tracePt t="931544" x="1901825" y="3152775"/>
          <p14:tracePt t="931560" x="2098675" y="3027363"/>
          <p14:tracePt t="931577" x="2116138" y="3017838"/>
          <p14:tracePt t="931594" x="2133600" y="3000375"/>
          <p14:tracePt t="931627" x="2125663" y="3000375"/>
          <p14:tracePt t="931643" x="2081213" y="3000375"/>
          <p14:tracePt t="931662" x="2062163" y="3000375"/>
          <p14:tracePt t="931678" x="1965325" y="3044825"/>
          <p14:tracePt t="931694" x="1928813" y="3054350"/>
          <p14:tracePt t="931710" x="1901825" y="3063875"/>
          <p14:tracePt t="931727" x="1866900" y="3089275"/>
          <p14:tracePt t="931745" x="1866900" y="3098800"/>
          <p14:tracePt t="931761" x="1866900" y="3108325"/>
          <p14:tracePt t="931778" x="1866900" y="3116263"/>
          <p14:tracePt t="931795" x="1893888" y="3116263"/>
          <p14:tracePt t="931811" x="1911350" y="3125788"/>
          <p14:tracePt t="931828" x="1928813" y="3143250"/>
          <p14:tracePt t="931847" x="1965325" y="3160713"/>
          <p14:tracePt t="931861" x="1973263" y="3170238"/>
          <p14:tracePt t="931877" x="1973263" y="3179763"/>
          <p14:tracePt t="931894" x="1973263" y="3197225"/>
          <p14:tracePt t="931910" x="1965325" y="3206750"/>
          <p14:tracePt t="931927" x="1911350" y="3206750"/>
          <p14:tracePt t="931944" x="1758950" y="3232150"/>
          <p14:tracePt t="931960" x="1704975" y="3232150"/>
          <p14:tracePt t="931977" x="1670050" y="3232150"/>
          <p14:tracePt t="931979" x="1643063" y="3232150"/>
          <p14:tracePt t="932038" x="1652588" y="3232150"/>
          <p14:tracePt t="932052" x="1687513" y="3232150"/>
          <p14:tracePt t="932063" x="1741488" y="3241675"/>
          <p14:tracePt t="932074" x="1822450" y="3251200"/>
          <p14:tracePt t="932087" x="1919288" y="3268663"/>
          <p14:tracePt t="932100" x="1973263" y="3268663"/>
          <p14:tracePt t="932112" x="2000250" y="3286125"/>
          <p14:tracePt t="932128" x="2017713" y="3286125"/>
          <p14:tracePt t="932145" x="2036763" y="3295650"/>
          <p14:tracePt t="932171" x="2027238" y="3295650"/>
          <p14:tracePt t="932183" x="2000250" y="3295650"/>
          <p14:tracePt t="932197" x="1946275" y="3295650"/>
          <p14:tracePt t="932211" x="1874838" y="3295650"/>
          <p14:tracePt t="932228" x="1822450" y="3295650"/>
          <p14:tracePt t="932247" x="1758950" y="3295650"/>
          <p14:tracePt t="932261" x="1751013" y="3295650"/>
          <p14:tracePt t="932294" x="1751013" y="3303588"/>
          <p14:tracePt t="932310" x="1768475" y="3303588"/>
          <p14:tracePt t="932326" x="1812925" y="3313113"/>
          <p14:tracePt t="932343" x="1884363" y="3357563"/>
          <p14:tracePt t="932360" x="1928813" y="3357563"/>
          <p14:tracePt t="932378" x="1938338" y="3367088"/>
          <p14:tracePt t="932395" x="1946275" y="3367088"/>
          <p14:tracePt t="932431" x="1901825" y="3367088"/>
          <p14:tracePt t="932443" x="1839913" y="3357563"/>
          <p14:tracePt t="932455" x="1785938" y="3357563"/>
          <p14:tracePt t="932467" x="1751013" y="3349625"/>
          <p14:tracePt t="932480" x="1724025" y="3330575"/>
          <p14:tracePt t="932552" x="1741488" y="3330575"/>
          <p14:tracePt t="932563" x="1758950" y="3330575"/>
          <p14:tracePt t="932575" x="1768475" y="3340100"/>
          <p14:tracePt t="932587" x="1776413" y="3340100"/>
          <p14:tracePt t="932599" x="1785938" y="3340100"/>
          <p14:tracePt t="932613" x="1785938" y="3349625"/>
          <p14:tracePt t="936861" x="1785938" y="3394075"/>
          <p14:tracePt t="936873" x="1785938" y="3446463"/>
          <p14:tracePt t="936885" x="1785938" y="3482975"/>
          <p14:tracePt t="936897" x="1803400" y="3509963"/>
          <p14:tracePt t="936913" x="1803400" y="3517900"/>
          <p14:tracePt t="936929" x="1803400" y="3544888"/>
          <p14:tracePt t="936946" x="1812925" y="3608388"/>
          <p14:tracePt t="936962" x="1830388" y="3643313"/>
          <p14:tracePt t="936980" x="1839913" y="3733800"/>
          <p14:tracePt t="936995" x="1857375" y="3778250"/>
          <p14:tracePt t="937012" x="1866900" y="3795713"/>
          <p14:tracePt t="937028" x="1874838" y="3830638"/>
          <p14:tracePt t="937045" x="1884363" y="3857625"/>
          <p14:tracePt t="937062" x="1901825" y="3867150"/>
          <p14:tracePt t="937079" x="1911350" y="3894138"/>
          <p14:tracePt t="937095" x="1919288" y="3911600"/>
          <p14:tracePt t="937113" x="1919288" y="3921125"/>
          <p14:tracePt t="937128" x="1928813" y="3921125"/>
          <p14:tracePt t="937246" x="1938338" y="3902075"/>
          <p14:tracePt t="937259" x="1946275" y="3894138"/>
          <p14:tracePt t="937271" x="1973263" y="3884613"/>
          <p14:tracePt t="937283" x="1990725" y="3884613"/>
          <p14:tracePt t="937295" x="2000250" y="3884613"/>
          <p14:tracePt t="937310" x="2017713" y="3876675"/>
          <p14:tracePt t="937332" x="2027238" y="3876675"/>
          <p14:tracePt t="937367" x="2000250" y="3884613"/>
          <p14:tracePt t="937381" x="1928813" y="3902075"/>
          <p14:tracePt t="937394" x="1847850" y="3921125"/>
          <p14:tracePt t="937406" x="1768475" y="3929063"/>
          <p14:tracePt t="937418" x="1714500" y="3929063"/>
          <p14:tracePt t="937431" x="1697038" y="3929063"/>
          <p14:tracePt t="937445" x="1687513" y="3929063"/>
          <p14:tracePt t="937462" x="1679575" y="3929063"/>
          <p14:tracePt t="937504" x="1714500" y="3929063"/>
          <p14:tracePt t="944273" x="1785938" y="3948113"/>
          <p14:tracePt t="944284" x="1866900" y="3965575"/>
          <p14:tracePt t="944299" x="1919288" y="3973513"/>
          <p14:tracePt t="944313" x="1938338" y="3973513"/>
          <p14:tracePt t="944329" x="1946275" y="3973513"/>
          <p14:tracePt t="944346" x="1965325" y="3973513"/>
          <p14:tracePt t="944382" x="1955800" y="3973513"/>
          <p14:tracePt t="944393" x="1946275" y="3973513"/>
          <p14:tracePt t="944405" x="1911350" y="3973513"/>
          <p14:tracePt t="944416" x="1839913" y="3973513"/>
          <p14:tracePt t="944430" x="1785938" y="3973513"/>
          <p14:tracePt t="944445" x="1768475" y="3973513"/>
          <p14:tracePt t="944463" x="1758950" y="3973513"/>
          <p14:tracePt t="944478" x="1751013" y="3973513"/>
          <p14:tracePt t="944537" x="1768475" y="3973513"/>
          <p14:tracePt t="944550" x="1822450" y="3973513"/>
          <p14:tracePt t="944562" x="1893888" y="3992563"/>
          <p14:tracePt t="944574" x="1973263" y="4010025"/>
          <p14:tracePt t="944586" x="2027238" y="4019550"/>
          <p14:tracePt t="944598" x="2081213" y="4037013"/>
          <p14:tracePt t="944613" x="2108200" y="4037013"/>
          <p14:tracePt t="944629" x="2116138" y="4037013"/>
          <p14:tracePt t="944646" x="2125663" y="4037013"/>
          <p14:tracePt t="944695" x="2116138" y="4037013"/>
          <p14:tracePt t="944707" x="2108200" y="4037013"/>
          <p14:tracePt t="944719" x="2071688" y="4037013"/>
          <p14:tracePt t="944731" x="2044700" y="4037013"/>
          <p14:tracePt t="944746" x="2027238" y="4037013"/>
          <p14:tracePt t="944763" x="2017713" y="4037013"/>
          <p14:tracePt t="944838" x="2027238" y="4037013"/>
          <p14:tracePt t="944849" x="2044700" y="4037013"/>
          <p14:tracePt t="944861" x="2089150" y="4037013"/>
          <p14:tracePt t="944874" x="2143125" y="4037013"/>
          <p14:tracePt t="944885" x="2197100" y="4037013"/>
          <p14:tracePt t="944898" x="2232025" y="4037013"/>
          <p14:tracePt t="944912" x="2241550" y="4037013"/>
          <p14:tracePt t="944929" x="2251075" y="4037013"/>
          <p14:tracePt t="944946" x="2259013" y="4044950"/>
          <p14:tracePt t="944982" x="2241550" y="4044950"/>
          <p14:tracePt t="944997" x="2214563" y="4044950"/>
          <p14:tracePt t="945013" x="2160588" y="4044950"/>
          <p14:tracePt t="945029" x="2108200" y="4054475"/>
          <p14:tracePt t="945046" x="2017713" y="4054475"/>
          <p14:tracePt t="945063" x="1990725" y="4054475"/>
          <p14:tracePt t="945081" x="1973263" y="4054475"/>
          <p14:tracePt t="945169" x="1982788" y="4054475"/>
          <p14:tracePt t="945181" x="1990725" y="4054475"/>
          <p14:tracePt t="945193" x="2027238" y="4054475"/>
          <p14:tracePt t="945206" x="2062163" y="4054475"/>
          <p14:tracePt t="945218" x="2108200" y="4054475"/>
          <p14:tracePt t="945232" x="2143125" y="4071938"/>
          <p14:tracePt t="945246" x="2170113" y="4071938"/>
          <p14:tracePt t="945263" x="2187575" y="4071938"/>
          <p14:tracePt t="945281" x="2214563" y="4081463"/>
          <p14:tracePt t="945297" x="2224088" y="4081463"/>
          <p14:tracePt t="945354" x="2224088" y="4090988"/>
          <p14:tracePt t="945367" x="2187575" y="4090988"/>
          <p14:tracePt t="945379" x="2143125" y="4090988"/>
          <p14:tracePt t="945392" x="2071688" y="4108450"/>
          <p14:tracePt t="945404" x="2017713" y="4108450"/>
          <p14:tracePt t="945415" x="1982788" y="4108450"/>
          <p14:tracePt t="945430" x="1955800" y="4108450"/>
          <p14:tracePt t="945447" x="1946275" y="4108450"/>
          <p14:tracePt t="945524" x="1973263" y="4108450"/>
          <p14:tracePt t="945535" x="2027238" y="4108450"/>
          <p14:tracePt t="945549" x="2081213" y="4108450"/>
          <p14:tracePt t="945563" x="2133600" y="4108450"/>
          <p14:tracePt t="945580" x="2187575" y="4108450"/>
          <p14:tracePt t="945596" x="2224088" y="4108450"/>
          <p14:tracePt t="945614" x="2259013" y="4108450"/>
          <p14:tracePt t="945630" x="2268538" y="4108450"/>
          <p14:tracePt t="945663" x="2268538" y="4098925"/>
          <p14:tracePt t="945680" x="2251075" y="4098925"/>
          <p14:tracePt t="945697" x="2197100" y="4098925"/>
          <p14:tracePt t="945713" x="2143125" y="4098925"/>
          <p14:tracePt t="945729" x="2044700" y="4081463"/>
          <p14:tracePt t="945745" x="2027238" y="4081463"/>
          <p14:tracePt t="945762" x="2009775" y="4081463"/>
          <p14:tracePt t="945828" x="2017713" y="4081463"/>
          <p14:tracePt t="945840" x="2036763" y="4081463"/>
          <p14:tracePt t="945852" x="2071688" y="4081463"/>
          <p14:tracePt t="945864" x="2125663" y="4081463"/>
          <p14:tracePt t="945880" x="2197100" y="4081463"/>
          <p14:tracePt t="945896" x="2251075" y="4081463"/>
          <p14:tracePt t="945914" x="2330450" y="4081463"/>
          <p14:tracePt t="945930" x="2357438" y="4098925"/>
          <p14:tracePt t="945947" x="2366963" y="4098925"/>
          <p14:tracePt t="945999" x="2339975" y="4098925"/>
          <p14:tracePt t="946010" x="2286000" y="4098925"/>
          <p14:tracePt t="946022" x="2214563" y="4090988"/>
          <p14:tracePt t="946033" x="2143125" y="4090988"/>
          <p14:tracePt t="946047" x="2089150" y="4081463"/>
          <p14:tracePt t="946063" x="2027238" y="4064000"/>
          <p14:tracePt t="946080" x="2009775" y="4064000"/>
          <p14:tracePt t="946097" x="1990725" y="4064000"/>
          <p14:tracePt t="956569" x="1946275" y="4108450"/>
          <p14:tracePt t="956581" x="1919288" y="4143375"/>
          <p14:tracePt t="956593" x="1893888" y="4187825"/>
          <p14:tracePt t="956605" x="1866900" y="4224338"/>
          <p14:tracePt t="956618" x="1857375" y="4268788"/>
          <p14:tracePt t="956632" x="1830388" y="4322763"/>
          <p14:tracePt t="956648" x="1803400" y="4367213"/>
          <p14:tracePt t="956665" x="1785938" y="4402138"/>
          <p14:tracePt t="956681" x="1751013" y="4456113"/>
          <p14:tracePt t="956698" x="1751013" y="4473575"/>
          <p14:tracePt t="956715" x="1731963" y="4510088"/>
          <p14:tracePt t="956732" x="1714500" y="4527550"/>
          <p14:tracePt t="956748" x="1714500" y="4554538"/>
          <p14:tracePt t="956764" x="1687513" y="4598988"/>
          <p14:tracePt t="956781" x="1687513" y="4616450"/>
          <p14:tracePt t="956799" x="1679575" y="4652963"/>
          <p14:tracePt t="956814" x="1670050" y="4662488"/>
          <p14:tracePt t="956831" x="1670050" y="4670425"/>
          <p14:tracePt t="956848" x="1660525" y="4687888"/>
          <p14:tracePt t="956864" x="1660525" y="4697413"/>
          <p14:tracePt t="956880" x="1652588" y="4706938"/>
          <p14:tracePt t="956896" x="1652588" y="4724400"/>
          <p14:tracePt t="956913" x="1652588" y="4733925"/>
          <p14:tracePt t="956932" x="1652588" y="4741863"/>
          <p14:tracePt t="956969" x="1652588" y="4751388"/>
          <p14:tracePt t="957238" x="1660525" y="4751388"/>
          <p14:tracePt t="957251" x="1670050" y="4751388"/>
          <p14:tracePt t="957262" x="1679575" y="4751388"/>
          <p14:tracePt t="957275" x="1704975" y="4751388"/>
          <p14:tracePt t="957288" x="1724025" y="4751388"/>
          <p14:tracePt t="957300" x="1731963" y="4751388"/>
          <p14:tracePt t="957315" x="1758950" y="4751388"/>
          <p14:tracePt t="957331" x="1768475" y="4751388"/>
          <p14:tracePt t="957348" x="1812925" y="4751388"/>
          <p14:tracePt t="957364" x="1847850" y="4751388"/>
          <p14:tracePt t="957382" x="1901825" y="4751388"/>
          <p14:tracePt t="957397" x="1982788" y="4751388"/>
          <p14:tracePt t="957415" x="2000250" y="4751388"/>
          <p14:tracePt t="957431" x="2044700" y="4751388"/>
          <p14:tracePt t="957447" x="2071688" y="4751388"/>
          <p14:tracePt t="957467" x="2143125" y="4751388"/>
          <p14:tracePt t="957482" x="2187575" y="4751388"/>
          <p14:tracePt t="957498" x="2205038" y="4751388"/>
          <p14:tracePt t="957516" x="2268538" y="4751388"/>
          <p14:tracePt t="957531" x="2312988" y="4751388"/>
          <p14:tracePt t="957548" x="2322513" y="4751388"/>
          <p14:tracePt t="957565" x="2393950" y="4751388"/>
          <p14:tracePt t="957581" x="2428875" y="4751388"/>
          <p14:tracePt t="957598" x="2465388" y="4751388"/>
          <p14:tracePt t="957615" x="2527300" y="4751388"/>
          <p14:tracePt t="957631" x="2554288" y="4751388"/>
          <p14:tracePt t="957650" x="2616200" y="4751388"/>
          <p14:tracePt t="957664" x="2633663" y="4751388"/>
          <p14:tracePt t="957681" x="2660650" y="4751388"/>
          <p14:tracePt t="957699" x="2724150" y="4751388"/>
          <p14:tracePt t="957715" x="2741613" y="4759325"/>
          <p14:tracePt t="957730" x="2768600" y="4759325"/>
          <p14:tracePt t="957746" x="2803525" y="4759325"/>
          <p14:tracePt t="957763" x="2822575" y="4759325"/>
          <p14:tracePt t="957780" x="2884488" y="4759325"/>
          <p14:tracePt t="957798" x="2901950" y="4759325"/>
          <p14:tracePt t="957814" x="2928938" y="4759325"/>
          <p14:tracePt t="957831" x="2965450" y="4759325"/>
          <p14:tracePt t="957847" x="2973388" y="4759325"/>
          <p14:tracePt t="957865" x="2990850" y="4759325"/>
          <p14:tracePt t="957881" x="3009900" y="4778375"/>
          <p14:tracePt t="959959" x="3044825" y="4778375"/>
          <p14:tracePt t="959970" x="3089275" y="4778375"/>
          <p14:tracePt t="959985" x="3133725" y="4778375"/>
          <p14:tracePt t="959998" x="3179763" y="4778375"/>
          <p14:tracePt t="960015" x="3197225" y="4778375"/>
          <p14:tracePt t="960031" x="3241675" y="4778375"/>
          <p14:tracePt t="960048" x="3268663" y="4786313"/>
          <p14:tracePt t="960066" x="3348038" y="4795838"/>
          <p14:tracePt t="960081" x="3402013" y="4795838"/>
          <p14:tracePt t="960098" x="3438525" y="4795838"/>
          <p14:tracePt t="960116" x="3527425" y="4813300"/>
          <p14:tracePt t="960130" x="3571875" y="4813300"/>
          <p14:tracePt t="960147" x="3589338" y="4813300"/>
          <p14:tracePt t="960163" x="3633788" y="4813300"/>
          <p14:tracePt t="960180" x="3660775" y="4813300"/>
          <p14:tracePt t="960199" x="3697288" y="4822825"/>
          <p14:tracePt t="960215" x="3732213" y="4822825"/>
          <p14:tracePt t="960232" x="3751263" y="4822825"/>
          <p14:tracePt t="960248" x="3786188" y="4822825"/>
          <p14:tracePt t="960265" x="3795713" y="4822825"/>
          <p14:tracePt t="960281" x="3803650" y="4822825"/>
          <p14:tracePt t="987024" x="3830638" y="4822825"/>
          <p14:tracePt t="987037" x="3848100" y="4822825"/>
          <p14:tracePt t="987048" x="3894138" y="4822825"/>
          <p14:tracePt t="987060" x="3911600" y="4822825"/>
          <p14:tracePt t="987072" x="3938588" y="4822825"/>
          <p14:tracePt t="987084" x="3956050" y="4822825"/>
          <p14:tracePt t="987110" x="3973513" y="4822825"/>
          <p14:tracePt t="987133" x="3983038" y="4822825"/>
          <p14:tracePt t="987157" x="3990975" y="4822825"/>
          <p14:tracePt t="987168" x="4000500" y="4822825"/>
          <p14:tracePt t="987181" x="4017963" y="4813300"/>
          <p14:tracePt t="987193" x="4044950" y="4813300"/>
          <p14:tracePt t="987205" x="4071938" y="4813300"/>
          <p14:tracePt t="987218" x="4089400" y="4795838"/>
          <p14:tracePt t="987234" x="4098925" y="4795838"/>
          <p14:tracePt t="987250" x="4125913" y="4795838"/>
          <p14:tracePt t="987269" x="4170363" y="4795838"/>
          <p14:tracePt t="987285" x="4205288" y="4795838"/>
          <p14:tracePt t="987302" x="4241800" y="4795838"/>
          <p14:tracePt t="987318" x="4259263" y="4795838"/>
          <p14:tracePt t="987335" x="4268788" y="4805363"/>
          <p14:tracePt t="987351" x="4295775" y="4805363"/>
          <p14:tracePt t="987368" x="4303713" y="4805363"/>
          <p14:tracePt t="987386" x="4322763" y="4805363"/>
          <p14:tracePt t="987402" x="4348163" y="4805363"/>
          <p14:tracePt t="987417" x="4367213" y="4805363"/>
          <p14:tracePt t="987434" x="4402138" y="4805363"/>
          <p14:tracePt t="987450" x="4465638" y="4805363"/>
          <p14:tracePt t="987467" x="4510088" y="4805363"/>
          <p14:tracePt t="987484" x="4562475" y="4805363"/>
          <p14:tracePt t="987500" x="4589463" y="4805363"/>
          <p14:tracePt t="987517" x="4608513" y="4805363"/>
          <p14:tracePt t="987533" x="4643438" y="4805363"/>
          <p14:tracePt t="987550" x="4652963" y="4805363"/>
          <p14:tracePt t="987964" x="4687888" y="4805363"/>
          <p14:tracePt t="987977" x="4724400" y="4805363"/>
          <p14:tracePt t="987988" x="4776788" y="4805363"/>
          <p14:tracePt t="988002" x="4822825" y="4805363"/>
          <p14:tracePt t="988017" x="4857750" y="4805363"/>
          <p14:tracePt t="988033" x="4875213" y="4805363"/>
          <p14:tracePt t="988050" x="4911725" y="4805363"/>
          <p14:tracePt t="988068" x="4921250" y="4805363"/>
          <p14:tracePt t="988085" x="4956175" y="4805363"/>
          <p14:tracePt t="988100" x="4973638" y="4805363"/>
          <p14:tracePt t="988117" x="5000625" y="4805363"/>
          <p14:tracePt t="988134" x="5045075" y="4813300"/>
          <p14:tracePt t="988151" x="5081588" y="4813300"/>
          <p14:tracePt t="988167" x="5126038" y="4813300"/>
          <p14:tracePt t="988185" x="5187950" y="4822825"/>
          <p14:tracePt t="988202" x="5207000" y="4822825"/>
          <p14:tracePt t="988218" x="5251450" y="4822825"/>
          <p14:tracePt t="988235" x="5295900" y="4822825"/>
          <p14:tracePt t="988250" x="5313363" y="4822825"/>
          <p14:tracePt t="988267" x="5375275" y="4822825"/>
          <p14:tracePt t="988283" x="5402263" y="4822825"/>
          <p14:tracePt t="988301" x="5456238" y="4822825"/>
          <p14:tracePt t="988317" x="5510213" y="4822825"/>
          <p14:tracePt t="988333" x="5554663" y="4822825"/>
          <p14:tracePt t="988350" x="5643563" y="4830763"/>
          <p14:tracePt t="989552" x="5670550" y="4822825"/>
          <p14:tracePt t="989564" x="5707063" y="4813300"/>
          <p14:tracePt t="989576" x="5751513" y="4795838"/>
          <p14:tracePt t="989590" x="5803900" y="4795838"/>
          <p14:tracePt t="989603" x="5840413" y="4795838"/>
          <p14:tracePt t="989618" x="5875338" y="4795838"/>
          <p14:tracePt t="989635" x="5911850" y="4795838"/>
          <p14:tracePt t="989652" x="5965825" y="4822825"/>
          <p14:tracePt t="989667" x="5992813" y="4840288"/>
          <p14:tracePt t="989685" x="6018213" y="4849813"/>
          <p14:tracePt t="989703" x="6064250" y="4876800"/>
          <p14:tracePt t="989718" x="6072188" y="4876800"/>
          <p14:tracePt t="989736" x="6099175" y="4884738"/>
          <p14:tracePt t="989752" x="6116638" y="4884738"/>
          <p14:tracePt t="989767" x="6126163" y="4884738"/>
          <p14:tracePt t="989800" x="6143625" y="4884738"/>
          <p14:tracePt t="989818" x="6153150" y="4876800"/>
          <p14:tracePt t="989835" x="6170613" y="4876800"/>
          <p14:tracePt t="989852" x="6180138" y="4867275"/>
          <p14:tracePt t="989867" x="6188075" y="4867275"/>
          <p14:tracePt t="989884" x="6207125" y="4867275"/>
          <p14:tracePt t="989918" x="6242050" y="4867275"/>
          <p14:tracePt t="989934" x="6251575" y="4867275"/>
          <p14:tracePt t="989951" x="6259513" y="4867275"/>
          <p14:tracePt t="989968" x="6278563" y="4876800"/>
          <p14:tracePt t="990003" x="6303963" y="4876800"/>
          <p14:tracePt t="990018" x="6313488" y="4876800"/>
          <p14:tracePt t="990051" x="6330950" y="4876800"/>
          <p14:tracePt t="990068" x="6340475" y="4884738"/>
          <p14:tracePt t="990086" x="6350000" y="4884738"/>
          <p14:tracePt t="990118" x="6357938" y="4884738"/>
          <p14:tracePt t="990135" x="6367463" y="4884738"/>
          <p14:tracePt t="990160" x="6384925" y="4884738"/>
          <p14:tracePt t="990173" x="6394450" y="4884738"/>
          <p14:tracePt t="990185" x="6402388" y="4884738"/>
          <p14:tracePt t="990201" x="6411913" y="4884738"/>
          <p14:tracePt t="990219" x="6421438" y="4884738"/>
          <p14:tracePt t="992611" x="6350000" y="4884738"/>
          <p14:tracePt t="992624" x="6232525" y="4884738"/>
          <p14:tracePt t="992637" x="6064250" y="4884738"/>
          <p14:tracePt t="992648" x="5875338" y="4884738"/>
          <p14:tracePt t="992660" x="5661025" y="4884738"/>
          <p14:tracePt t="992675" x="5429250" y="4884738"/>
          <p14:tracePt t="992687" x="5187950" y="4884738"/>
          <p14:tracePt t="992702" x="4973638" y="4884738"/>
          <p14:tracePt t="992719" x="4741863" y="4884738"/>
          <p14:tracePt t="992736" x="4411663" y="4884738"/>
          <p14:tracePt t="992751" x="4313238" y="4884738"/>
          <p14:tracePt t="992768" x="4259263" y="4884738"/>
          <p14:tracePt t="992784" x="4232275" y="4884738"/>
          <p14:tracePt t="992801" x="4224338" y="4884738"/>
          <p14:tracePt t="992843" x="4241800" y="4884738"/>
          <p14:tracePt t="992855" x="4313238" y="4884738"/>
          <p14:tracePt t="992866" x="4411663" y="4867275"/>
          <p14:tracePt t="992878" x="4527550" y="4867275"/>
          <p14:tracePt t="992890" x="4670425" y="4867275"/>
          <p14:tracePt t="992903" x="4803775" y="4894263"/>
          <p14:tracePt t="992918" x="4921250" y="4911725"/>
          <p14:tracePt t="992934" x="5000625" y="4921250"/>
          <p14:tracePt t="992951" x="5081588" y="4948238"/>
          <p14:tracePt t="992968" x="5089525" y="4948238"/>
          <p14:tracePt t="992985" x="5099050" y="4948238"/>
          <p14:tracePt t="992988" x="5099050" y="4956175"/>
          <p14:tracePt t="993010" x="5037138" y="4956175"/>
          <p14:tracePt t="993023" x="4921250" y="4956175"/>
          <p14:tracePt t="993037" x="4768850" y="4948238"/>
          <p14:tracePt t="993052" x="4608513" y="4948238"/>
          <p14:tracePt t="993069" x="4483100" y="4929188"/>
          <p14:tracePt t="993085" x="4348163" y="4902200"/>
          <p14:tracePt t="993102" x="4340225" y="4902200"/>
          <p14:tracePt t="993119" x="4330700" y="4902200"/>
          <p14:tracePt t="993135" x="4322763" y="4902200"/>
          <p14:tracePt t="993156" x="4322763" y="4894263"/>
          <p14:tracePt t="993169" x="4384675" y="4884738"/>
          <p14:tracePt t="993185" x="4554538" y="4857750"/>
          <p14:tracePt t="993202" x="4741863" y="4840288"/>
          <p14:tracePt t="993219" x="5054600" y="4840288"/>
          <p14:tracePt t="993236" x="5170488" y="4840288"/>
          <p14:tracePt t="993254" x="5286375" y="4849813"/>
          <p14:tracePt t="993268" x="5313363" y="4849813"/>
          <p14:tracePt t="993284" x="5322888" y="4849813"/>
          <p14:tracePt t="993326" x="5278438" y="4849813"/>
          <p14:tracePt t="993337" x="5170488" y="4849813"/>
          <p14:tracePt t="993351" x="5027613" y="4849813"/>
          <p14:tracePt t="993367" x="4884738" y="4849813"/>
          <p14:tracePt t="993384" x="4741863" y="4849813"/>
          <p14:tracePt t="993401" x="4633913" y="4849813"/>
          <p14:tracePt t="993418" x="4608513" y="4849813"/>
          <p14:tracePt t="993434" x="4598988" y="4849813"/>
          <p14:tracePt t="993470" x="4608513" y="4849813"/>
          <p14:tracePt t="993484" x="4705350" y="4840288"/>
          <p14:tracePt t="993501" x="4867275" y="4840288"/>
          <p14:tracePt t="993518" x="5180013" y="4840288"/>
          <p14:tracePt t="993534" x="5278438" y="4849813"/>
          <p14:tracePt t="993551" x="5330825" y="4849813"/>
          <p14:tracePt t="993567" x="5367338" y="4849813"/>
          <p14:tracePt t="993584" x="5367338" y="4857750"/>
          <p14:tracePt t="993628" x="5330825" y="4857750"/>
          <p14:tracePt t="993640" x="5197475" y="4857750"/>
          <p14:tracePt t="993652" x="5027613" y="4857750"/>
          <p14:tracePt t="993667" x="4884738" y="4857750"/>
          <p14:tracePt t="993684" x="4724400" y="4857750"/>
          <p14:tracePt t="993701" x="4598988" y="4857750"/>
          <p14:tracePt t="993718" x="4572000" y="4857750"/>
          <p14:tracePt t="993735" x="4562475" y="4857750"/>
          <p14:tracePt t="993784" x="4572000" y="4857750"/>
          <p14:tracePt t="993795" x="4643438" y="4857750"/>
          <p14:tracePt t="993807" x="4786313" y="4857750"/>
          <p14:tracePt t="993820" x="4929188" y="4857750"/>
          <p14:tracePt t="993834" x="5054600" y="4857750"/>
          <p14:tracePt t="993851" x="5126038" y="4857750"/>
          <p14:tracePt t="993869" x="5207000" y="4857750"/>
          <p14:tracePt t="993886" x="5214938" y="4857750"/>
          <p14:tracePt t="993918" x="5224463" y="4857750"/>
          <p14:tracePt t="993941" x="5160963" y="4857750"/>
          <p14:tracePt t="993954" x="5018088" y="4857750"/>
          <p14:tracePt t="993968" x="4848225" y="4876800"/>
          <p14:tracePt t="993986" x="4705350" y="4876800"/>
          <p14:tracePt t="994003" x="4527550" y="4876800"/>
          <p14:tracePt t="994018" x="4491038" y="4876800"/>
          <p14:tracePt t="994035" x="4483100" y="4876800"/>
          <p14:tracePt t="994051" x="4473575" y="4876800"/>
          <p14:tracePt t="994086" x="4510088" y="4876800"/>
          <p14:tracePt t="994101" x="4633913" y="4876800"/>
          <p14:tracePt t="994118" x="4803775" y="4857750"/>
          <p14:tracePt t="994134" x="4965700" y="4857750"/>
          <p14:tracePt t="994151" x="5214938" y="4867275"/>
          <p14:tracePt t="994168" x="5251450" y="4867275"/>
          <p14:tracePt t="994184" x="5268913" y="4876800"/>
          <p14:tracePt t="994201" x="5286375" y="4876800"/>
          <p14:tracePt t="994234" x="5268913" y="4884738"/>
          <p14:tracePt t="994251" x="5197475" y="4902200"/>
          <p14:tracePt t="994268" x="4884738" y="4902200"/>
          <p14:tracePt t="994284" x="4714875" y="4902200"/>
          <p14:tracePt t="994301" x="4572000" y="4894263"/>
          <p14:tracePt t="994318" x="4438650" y="4876800"/>
          <p14:tracePt t="994334" x="4411663" y="4867275"/>
          <p14:tracePt t="994367" x="4402138" y="4867275"/>
          <p14:tracePt t="994402" x="4438650" y="4867275"/>
          <p14:tracePt t="994414" x="4562475" y="4867275"/>
          <p14:tracePt t="994426" x="4732338" y="4867275"/>
          <p14:tracePt t="994439" x="4902200" y="4876800"/>
          <p14:tracePt t="994452" x="5045075" y="4876800"/>
          <p14:tracePt t="994467" x="5170488" y="4876800"/>
          <p14:tracePt t="994484" x="5268913" y="4894263"/>
          <p14:tracePt t="994502" x="5340350" y="4894263"/>
          <p14:tracePt t="994519" x="5349875" y="4894263"/>
          <p14:tracePt t="994559" x="5330825" y="4894263"/>
          <p14:tracePt t="994572" x="5214938" y="4894263"/>
          <p14:tracePt t="994586" x="5072063" y="4894263"/>
          <p14:tracePt t="994602" x="4911725" y="4894263"/>
          <p14:tracePt t="994620" x="4643438" y="4876800"/>
          <p14:tracePt t="994636" x="4608513" y="4876800"/>
          <p14:tracePt t="994652" x="4581525" y="4876800"/>
          <p14:tracePt t="994671" x="4562475" y="4867275"/>
          <p14:tracePt t="994718" x="4598988" y="4867275"/>
          <p14:tracePt t="994730" x="4705350" y="4867275"/>
          <p14:tracePt t="994743" x="4848225" y="4867275"/>
          <p14:tracePt t="994755" x="4992688" y="4867275"/>
          <p14:tracePt t="994767" x="5116513" y="4867275"/>
          <p14:tracePt t="994784" x="5207000" y="4867275"/>
          <p14:tracePt t="994801" x="5251450" y="4867275"/>
          <p14:tracePt t="994817" x="5268913" y="4867275"/>
          <p14:tracePt t="994862" x="5259388" y="4867275"/>
          <p14:tracePt t="994874" x="5143500" y="4884738"/>
          <p14:tracePt t="994885" x="5000625" y="4884738"/>
          <p14:tracePt t="994901" x="4830763" y="4884738"/>
          <p14:tracePt t="994918" x="4714875" y="4884738"/>
          <p14:tracePt t="994935" x="4625975" y="4884738"/>
          <p14:tracePt t="994951" x="4616450" y="4884738"/>
          <p14:tracePt t="995005" x="4670425" y="4884738"/>
          <p14:tracePt t="995017" x="4840288" y="4867275"/>
          <p14:tracePt t="995029" x="5000625" y="4867275"/>
          <p14:tracePt t="995042" x="5170488" y="4867275"/>
          <p14:tracePt t="995054" x="5268913" y="4867275"/>
          <p14:tracePt t="995068" x="5322888" y="4867275"/>
          <p14:tracePt t="995085" x="5330825" y="4867275"/>
          <p14:tracePt t="995102" x="5340350" y="4867275"/>
          <p14:tracePt t="995139" x="5278438" y="4867275"/>
          <p14:tracePt t="995151" x="5108575" y="4884738"/>
          <p14:tracePt t="995162" x="4938713" y="4884738"/>
          <p14:tracePt t="995175" x="4751388" y="4884738"/>
          <p14:tracePt t="995187" x="4608513" y="4884738"/>
          <p14:tracePt t="995201" x="4483100" y="4876800"/>
          <p14:tracePt t="995218" x="4446588" y="4867275"/>
          <p14:tracePt t="995237" x="4411663" y="4867275"/>
          <p14:tracePt t="995251" x="4402138" y="4857750"/>
          <p14:tracePt t="995311" x="4465638" y="4857750"/>
          <p14:tracePt t="995324" x="4608513" y="4857750"/>
          <p14:tracePt t="995336" x="4751388" y="4857750"/>
          <p14:tracePt t="995348" x="4894263" y="4867275"/>
          <p14:tracePt t="995361" x="5045075" y="4884738"/>
          <p14:tracePt t="995374" x="5099050" y="4884738"/>
          <p14:tracePt t="995386" x="5116513" y="4884738"/>
          <p14:tracePt t="995401" x="5126038" y="4894263"/>
          <p14:tracePt t="995418" x="5143500" y="4894263"/>
          <p14:tracePt t="995435" x="5135563" y="4894263"/>
          <p14:tracePt t="995452" x="5089525" y="4894263"/>
          <p14:tracePt t="995470" x="4857750" y="4894263"/>
          <p14:tracePt t="995486" x="4759325" y="4884738"/>
          <p14:tracePt t="995502" x="4679950" y="4867275"/>
          <p14:tracePt t="995519" x="4643438" y="4867275"/>
          <p14:tracePt t="995579" x="4652963" y="4867275"/>
          <p14:tracePt t="995594" x="4670425" y="4867275"/>
          <p14:tracePt t="995605" x="4705350" y="4867275"/>
          <p14:tracePt t="995619" x="4786313" y="4857750"/>
          <p14:tracePt t="1014070" x="4822825" y="4840288"/>
          <p14:tracePt t="1014082" x="4857750" y="4830763"/>
          <p14:tracePt t="1014094" x="4867275" y="4830763"/>
          <p14:tracePt t="1014107" x="4884738" y="4822825"/>
          <p14:tracePt t="1014121" x="4894263" y="4822825"/>
          <p14:tracePt t="1014180" x="4894263" y="4805363"/>
          <p14:tracePt t="1014192" x="4894263" y="4795838"/>
          <p14:tracePt t="1014204" x="4867275" y="4778375"/>
          <p14:tracePt t="1014217" x="4813300" y="4751388"/>
          <p14:tracePt t="1014229" x="4732338" y="4733925"/>
          <p14:tracePt t="1014241" x="4679950" y="4714875"/>
          <p14:tracePt t="1014255" x="4633913" y="4706938"/>
          <p14:tracePt t="1014272" x="4598988" y="4687888"/>
          <p14:tracePt t="1014289" x="4581525" y="4687888"/>
          <p14:tracePt t="1014320" x="4572000" y="4687888"/>
          <p14:tracePt t="1014397" x="4589463" y="4687888"/>
          <p14:tracePt t="1014411" x="4616450" y="4687888"/>
          <p14:tracePt t="1014423" x="4633913" y="4687888"/>
          <p14:tracePt t="1014435" x="4679950" y="4687888"/>
          <p14:tracePt t="1014447" x="4697413" y="4687888"/>
          <p14:tracePt t="1014462" x="4724400" y="4687888"/>
          <p14:tracePt t="1014474" x="4741863" y="4697413"/>
          <p14:tracePt t="1014490" x="4768850" y="4697413"/>
          <p14:tracePt t="1014504" x="4776788" y="4697413"/>
          <p14:tracePt t="1014520" x="4803775" y="4706938"/>
          <p14:tracePt t="1014540" x="4813300" y="4706938"/>
          <p14:tracePt t="1014574" x="4813300" y="4714875"/>
          <p14:tracePt t="1014621" x="4795838" y="4724400"/>
          <p14:tracePt t="1014633" x="4759325" y="4741863"/>
          <p14:tracePt t="1014645" x="4714875" y="4751388"/>
          <p14:tracePt t="1014658" x="4679950" y="4768850"/>
          <p14:tracePt t="1014672" x="4643438" y="4768850"/>
          <p14:tracePt t="1014688" x="4616450" y="4768850"/>
          <p14:tracePt t="1014707" x="4598988" y="4778375"/>
          <p14:tracePt t="1014777" x="4608513" y="4778375"/>
          <p14:tracePt t="1014789" x="4633913" y="4786313"/>
          <p14:tracePt t="1014801" x="4687888" y="4786313"/>
          <p14:tracePt t="1014813" x="4724400" y="4805363"/>
          <p14:tracePt t="1014825" x="4768850" y="4813300"/>
          <p14:tracePt t="1014838" x="4803775" y="4813300"/>
          <p14:tracePt t="1014853" x="4830763" y="4830763"/>
          <p14:tracePt t="1014870" x="4840288" y="4830763"/>
          <p14:tracePt t="1014886" x="4857750" y="4830763"/>
          <p14:tracePt t="1014920" x="4867275" y="4830763"/>
          <p14:tracePt t="1014936" x="4867275" y="4840288"/>
          <p14:tracePt t="1014995" x="4867275" y="4849813"/>
          <p14:tracePt t="1015018" x="4848225" y="4849813"/>
          <p14:tracePt t="1015030" x="4840288" y="4857750"/>
          <p14:tracePt t="1015043" x="4830763" y="4857750"/>
          <p14:tracePt t="1015068" x="4813300" y="4857750"/>
          <p14:tracePt t="1015153" x="4822825" y="4857750"/>
          <p14:tracePt t="1015165" x="4830763" y="4857750"/>
          <p14:tracePt t="1015178" x="4840288" y="4857750"/>
          <p14:tracePt t="1015190" x="4857750" y="4857750"/>
          <p14:tracePt t="1015204" x="4875213" y="4857750"/>
          <p14:tracePt t="1015220" x="4894263" y="4857750"/>
          <p14:tracePt t="1015238" x="4938713" y="4857750"/>
          <p14:tracePt t="1015253" x="4965700" y="4857750"/>
          <p14:tracePt t="1015270" x="4973638" y="4857750"/>
          <p14:tracePt t="1015288" x="4983163" y="4857750"/>
          <p14:tracePt t="1015322" x="4992688" y="4857750"/>
          <p14:tracePt t="1015347" x="4983163" y="4857750"/>
          <p14:tracePt t="1015359" x="4938713" y="4857750"/>
          <p14:tracePt t="1015373" x="4902200" y="4857750"/>
          <p14:tracePt t="1015388" x="4867275" y="4857750"/>
          <p14:tracePt t="1015405" x="4840288" y="4857750"/>
          <p14:tracePt t="1015423" x="4803775" y="4849813"/>
          <p14:tracePt t="1015454" x="4795838" y="4849813"/>
          <p14:tracePt t="1015510" x="4795838" y="4840288"/>
          <p14:tracePt t="1015522" x="4822825" y="4840288"/>
          <p14:tracePt t="1015534" x="4857750" y="4830763"/>
          <p14:tracePt t="1015547" x="4911725" y="4830763"/>
          <p14:tracePt t="1015558" x="4946650" y="4830763"/>
          <p14:tracePt t="1015572" x="4992688" y="4830763"/>
          <p14:tracePt t="1015588" x="5027613" y="4830763"/>
          <p14:tracePt t="1015606" x="5045075" y="4830763"/>
          <p14:tracePt t="1015621" x="5054600" y="4830763"/>
          <p14:tracePt t="1015677" x="5045075" y="4830763"/>
          <p14:tracePt t="1015689" x="5010150" y="4830763"/>
          <p14:tracePt t="1015701" x="4946650" y="4849813"/>
          <p14:tracePt t="1015714" x="4875213" y="4849813"/>
          <p14:tracePt t="1015725" x="4840288" y="4849813"/>
          <p14:tracePt t="1015738" x="4803775" y="4857750"/>
          <p14:tracePt t="1015753" x="4776788" y="4857750"/>
          <p14:tracePt t="1015770" x="4768850" y="4857750"/>
          <p14:tracePt t="1015787" x="4759325" y="4857750"/>
          <p14:tracePt t="1015833" x="4776788" y="4857750"/>
          <p14:tracePt t="1015844" x="4803775" y="4857750"/>
          <p14:tracePt t="1015856" x="4840288" y="4857750"/>
          <p14:tracePt t="1015868" x="4875213" y="4857750"/>
          <p14:tracePt t="1015881" x="4894263" y="4857750"/>
          <p14:tracePt t="1015896" x="4911725" y="4857750"/>
          <p14:tracePt t="1015919" x="4921250" y="4857750"/>
          <p14:tracePt t="1016685" x="4848225" y="4857750"/>
          <p14:tracePt t="1016697" x="4670425" y="4759325"/>
          <p14:tracePt t="1016709" x="4438650" y="4608513"/>
          <p14:tracePt t="1016721" x="4187825" y="4429125"/>
          <p14:tracePt t="1016737" x="3884613" y="4197350"/>
          <p14:tracePt t="1016753" x="3598863" y="3884613"/>
          <p14:tracePt t="1016770" x="3054350" y="3179763"/>
          <p14:tracePt t="1016787" x="2894013" y="2894013"/>
          <p14:tracePt t="1016803" x="2813050" y="2724150"/>
          <p14:tracePt t="1016820" x="2732088" y="2571750"/>
          <p14:tracePt t="1016837" x="2732088" y="2563813"/>
          <p14:tracePt t="1016853" x="2724150" y="2554288"/>
          <p14:tracePt t="1016888" x="2714625" y="2571750"/>
          <p14:tracePt t="1016903" x="2697163" y="2608263"/>
          <p14:tracePt t="1016920" x="2697163" y="2679700"/>
          <p14:tracePt t="1016937" x="2687638" y="2759075"/>
          <p14:tracePt t="1016953" x="2670175" y="2867025"/>
          <p14:tracePt t="1016970" x="2670175" y="2901950"/>
          <p14:tracePt t="1016987" x="2670175" y="2938463"/>
          <p14:tracePt t="1017004" x="2670175" y="2946400"/>
          <p14:tracePt t="1017021" x="2660650" y="2946400"/>
          <p14:tracePt t="1017056" x="2652713" y="2946400"/>
          <p14:tracePt t="1017069" x="2633663" y="2921000"/>
          <p14:tracePt t="1017081" x="2625725" y="2867025"/>
          <p14:tracePt t="1017093" x="2608263" y="2795588"/>
          <p14:tracePt t="1017105" x="2608263" y="2697163"/>
          <p14:tracePt t="1017120" x="2589213" y="2616200"/>
          <p14:tracePt t="1017137" x="2581275" y="2563813"/>
          <p14:tracePt t="1017153" x="2581275" y="2554288"/>
          <p14:tracePt t="1017170" x="2581275" y="2544763"/>
          <p14:tracePt t="1017204" x="2581275" y="2581275"/>
          <p14:tracePt t="1017216" x="2581275" y="2670175"/>
          <p14:tracePt t="1017229" x="2589213" y="2813050"/>
          <p14:tracePt t="1017241" x="2608263" y="2982913"/>
          <p14:tracePt t="1017255" x="2625725" y="3152775"/>
          <p14:tracePt t="1017272" x="2625725" y="3295650"/>
          <p14:tracePt t="1017288" x="2625725" y="3473450"/>
          <p14:tracePt t="1017305" x="2625725" y="3527425"/>
          <p14:tracePt t="1017322" x="2625725" y="3544888"/>
          <p14:tracePt t="1017338" x="2625725" y="3571875"/>
          <p14:tracePt t="1017355" x="2625725" y="3581400"/>
          <p14:tracePt t="1022944" x="2697163" y="3616325"/>
          <p14:tracePt t="1022957" x="2822575" y="3697288"/>
          <p14:tracePt t="1022969" x="2928938" y="3768725"/>
          <p14:tracePt t="1022981" x="3081338" y="3857625"/>
          <p14:tracePt t="1022994" x="3241675" y="3956050"/>
          <p14:tracePt t="1023006" x="3438525" y="4054475"/>
          <p14:tracePt t="1023021" x="3608388" y="4152900"/>
          <p14:tracePt t="1023039" x="3768725" y="4251325"/>
          <p14:tracePt t="1023055" x="3919538" y="4322763"/>
          <p14:tracePt t="1023071" x="4179888" y="4537075"/>
          <p14:tracePt t="1023088" x="4313238" y="4625975"/>
          <p14:tracePt t="1023106" x="4491038" y="4805363"/>
          <p14:tracePt t="1023121" x="4545013" y="4849813"/>
          <p14:tracePt t="1023138" x="4633913" y="4902200"/>
          <p14:tracePt t="1023154" x="4732338" y="4929188"/>
          <p14:tracePt t="1023172" x="4768850" y="4938713"/>
          <p14:tracePt t="1023190" x="4813300" y="4956175"/>
          <p14:tracePt t="1023206" x="4840288" y="4956175"/>
          <p14:tracePt t="1023222" x="4848225" y="4956175"/>
          <p14:tracePt t="1023239" x="4884738" y="4965700"/>
          <p14:tracePt t="1023255" x="4894263" y="4965700"/>
          <p14:tracePt t="1023273" x="4911725" y="4973638"/>
          <p14:tracePt t="1023289" x="4946650" y="5000625"/>
          <p14:tracePt t="1023306" x="4956175" y="5010150"/>
          <p14:tracePt t="1023323" x="4965700" y="5019675"/>
          <p14:tracePt t="1023339" x="4973638" y="5027613"/>
          <p14:tracePt t="1023372" x="4992688" y="5037138"/>
          <p14:tracePt t="1023506" x="5000625" y="5037138"/>
          <p14:tracePt t="1023568" x="5010150" y="5027613"/>
          <p14:tracePt t="1023603" x="5018088" y="5019675"/>
          <p14:tracePt t="1023627" x="5027613" y="5010150"/>
          <p14:tracePt t="1023651" x="5037138" y="5010150"/>
          <p14:tracePt t="1023662" x="5045075" y="5000625"/>
          <p14:tracePt t="1023687" x="5064125" y="5000625"/>
          <p14:tracePt t="1023698" x="5064125" y="4983163"/>
          <p14:tracePt t="1023710" x="5072063" y="4983163"/>
          <p14:tracePt t="1023747" x="5081588" y="4983163"/>
          <p14:tracePt t="1023759" x="5081588" y="4973638"/>
          <p14:tracePt t="1023879" x="5081588" y="4965700"/>
          <p14:tracePt t="1023953" x="5081588" y="4956175"/>
          <p14:tracePt t="1024038" x="5081588" y="4948238"/>
          <p14:tracePt t="1024087" x="5081588" y="4938713"/>
          <p14:tracePt t="1024134" x="5089525" y="4938713"/>
          <p14:tracePt t="1024146" x="5089525" y="4929188"/>
          <p14:tracePt t="1024267" x="5089525" y="4921250"/>
          <p14:tracePt t="1056328" x="5054600" y="4921250"/>
          <p14:tracePt t="1056339" x="4983163" y="4921250"/>
          <p14:tracePt t="1056351" x="4884738" y="4921250"/>
          <p14:tracePt t="1056363" x="4786313" y="4902200"/>
          <p14:tracePt t="1056375" x="4705350" y="4867275"/>
          <p14:tracePt t="1056393" x="4572000" y="4795838"/>
          <p14:tracePt t="1056410" x="4419600" y="4697413"/>
          <p14:tracePt t="1056427" x="4152900" y="4465638"/>
          <p14:tracePt t="1056443" x="4044950" y="4357688"/>
          <p14:tracePt t="1056459" x="3813175" y="4090988"/>
          <p14:tracePt t="1056475" x="3724275" y="3965575"/>
          <p14:tracePt t="1056491" x="3652838" y="3857625"/>
          <p14:tracePt t="1056509" x="3500438" y="3616325"/>
          <p14:tracePt t="1056525" x="3446463" y="3509963"/>
          <p14:tracePt t="1056543" x="3375025" y="3367088"/>
          <p14:tracePt t="1056560" x="3340100" y="3313113"/>
          <p14:tracePt t="1056578" x="3295650" y="3259138"/>
          <p14:tracePt t="1056593" x="3268663" y="3251200"/>
          <p14:tracePt t="1056608" x="3259138" y="3232150"/>
          <p14:tracePt t="1056625" x="3241675" y="3232150"/>
          <p14:tracePt t="1056992" x="3241675" y="3160713"/>
          <p14:tracePt t="1057004" x="3214688" y="2992438"/>
          <p14:tracePt t="1057015" x="3197225" y="2822575"/>
          <p14:tracePt t="1057027" x="3179763" y="2625725"/>
          <p14:tracePt t="1057042" x="3143250" y="2482850"/>
          <p14:tracePt t="1057058" x="3125788" y="2357438"/>
          <p14:tracePt t="1057075" x="3081338" y="2197100"/>
          <p14:tracePt t="1057092" x="3054350" y="2160588"/>
          <p14:tracePt t="1057111" x="3027363" y="2108200"/>
          <p14:tracePt t="1057126" x="3027363" y="2089150"/>
          <p14:tracePt t="1057143" x="3017838" y="2081213"/>
          <p14:tracePt t="1057160" x="3017838" y="2063750"/>
          <p14:tracePt t="1057175" x="3017838" y="2054225"/>
          <p14:tracePt t="1057243" x="3017838" y="2071688"/>
          <p14:tracePt t="1057256" x="3017838" y="2089150"/>
          <p14:tracePt t="1057268" x="3017838" y="2160588"/>
          <p14:tracePt t="1057280" x="3017838" y="2259013"/>
          <p14:tracePt t="1057293" x="3000375" y="2384425"/>
          <p14:tracePt t="1057310" x="3000375" y="2500313"/>
          <p14:tracePt t="1057325" x="3000375" y="2625725"/>
          <p14:tracePt t="1057342" x="3000375" y="2751138"/>
          <p14:tracePt t="1057359" x="3000375" y="2786063"/>
          <p14:tracePt t="1057377" x="2982913" y="2849563"/>
          <p14:tracePt t="1057393" x="2982913" y="2874963"/>
          <p14:tracePt t="1057409" x="2982913" y="2911475"/>
          <p14:tracePt t="1059216" x="2973388" y="2946400"/>
          <p14:tracePt t="1059228" x="2946400" y="3027363"/>
          <p14:tracePt t="1059241" x="2928938" y="3098800"/>
          <p14:tracePt t="1059253" x="2911475" y="3224213"/>
          <p14:tracePt t="1059265" x="2911475" y="3394075"/>
          <p14:tracePt t="1059278" x="2867025" y="3581400"/>
          <p14:tracePt t="1059293" x="2847975" y="3778250"/>
          <p14:tracePt t="1059309" x="2830513" y="3965575"/>
          <p14:tracePt t="1059326" x="2795588" y="4259263"/>
          <p14:tracePt t="1059342" x="2759075" y="4367213"/>
          <p14:tracePt t="1059360" x="2732088" y="4429125"/>
          <p14:tracePt t="1059375" x="2732088" y="4438650"/>
          <p14:tracePt t="1059420" x="2724150" y="4456113"/>
          <p14:tracePt t="1059432" x="2697163" y="4483100"/>
          <p14:tracePt t="1059444" x="2660650" y="4527550"/>
          <p14:tracePt t="1059458" x="2598738" y="4572000"/>
          <p14:tracePt t="1059475" x="2490788" y="4625975"/>
          <p14:tracePt t="1059492" x="2286000" y="4697413"/>
          <p14:tracePt t="1059508" x="2143125" y="4714875"/>
          <p14:tracePt t="1059525" x="1965325" y="4751388"/>
          <p14:tracePt t="1059542" x="1652588" y="4840288"/>
          <p14:tracePt t="1059558" x="1473200" y="4921250"/>
          <p14:tracePt t="1059577" x="1169988" y="5037138"/>
          <p14:tracePt t="1059592" x="1044575" y="5072063"/>
          <p14:tracePt t="1059609" x="965200" y="5099050"/>
          <p14:tracePt t="1059625" x="919163" y="5126038"/>
          <p14:tracePt t="1059644" x="911225" y="5126038"/>
          <p14:tracePt t="1059685" x="919163" y="5126038"/>
          <p14:tracePt t="1059697" x="955675" y="5135563"/>
          <p14:tracePt t="1059711" x="1009650" y="5153025"/>
          <p14:tracePt t="1059727" x="1108075" y="5153025"/>
          <p14:tracePt t="1059745" x="1374775" y="5170488"/>
          <p14:tracePt t="1059760" x="1490663" y="5170488"/>
          <p14:tracePt t="1059777" x="1562100" y="5170488"/>
          <p14:tracePt t="1059793" x="1679575" y="5153025"/>
          <p14:tracePt t="1059811" x="1741488" y="5126038"/>
          <p14:tracePt t="1059828" x="1803400" y="5081588"/>
          <p14:tracePt t="1059844" x="1812925" y="5072063"/>
          <p14:tracePt t="1059861" x="1812925" y="5064125"/>
          <p14:tracePt t="1059877" x="1812925" y="5045075"/>
          <p14:tracePt t="1059892" x="1731963" y="5019675"/>
          <p14:tracePt t="1059909" x="1633538" y="5000625"/>
          <p14:tracePt t="1059926" x="1384300" y="4948238"/>
          <p14:tracePt t="1059942" x="1285875" y="4929188"/>
          <p14:tracePt t="1059961" x="1169988" y="4902200"/>
          <p14:tracePt t="1059977" x="1160463" y="4894263"/>
          <p14:tracePt t="1059992" x="1143000" y="4894263"/>
          <p14:tracePt t="1060035" x="1143000" y="4876800"/>
          <p14:tracePt t="1060047" x="1187450" y="4876800"/>
          <p14:tracePt t="1060059" x="1303338" y="4867275"/>
          <p14:tracePt t="1060075" x="1446213" y="4849813"/>
          <p14:tracePt t="1060094" x="1616075" y="4830763"/>
          <p14:tracePt t="1060110" x="1830388" y="4830763"/>
          <p14:tracePt t="1060126" x="1928813" y="4830763"/>
          <p14:tracePt t="1060143" x="1982788" y="4830763"/>
          <p14:tracePt t="1060160" x="2027238" y="4830763"/>
          <p14:tracePt t="1060177" x="2044700" y="4830763"/>
          <p14:tracePt t="1060218" x="2000250" y="4830763"/>
          <p14:tracePt t="1060230" x="1911350" y="4813300"/>
          <p14:tracePt t="1060243" x="1785938" y="4813300"/>
          <p14:tracePt t="1060260" x="1643063" y="4795838"/>
          <p14:tracePt t="1060278" x="1393825" y="4724400"/>
          <p14:tracePt t="1060293" x="1295400" y="4706938"/>
          <p14:tracePt t="1060310" x="1250950" y="4687888"/>
          <p14:tracePt t="1060327" x="1231900" y="4679950"/>
          <p14:tracePt t="1060396" x="1268413" y="4679950"/>
          <p14:tracePt t="1060408" x="1357313" y="4679950"/>
          <p14:tracePt t="1060420" x="1500188" y="4679950"/>
          <p14:tracePt t="1060431" x="1670050" y="4679950"/>
          <p14:tracePt t="1060444" x="1839913" y="4662488"/>
          <p14:tracePt t="1060459" x="1982788" y="4662488"/>
          <p14:tracePt t="1060476" x="2152650" y="4662488"/>
          <p14:tracePt t="1060493" x="2411413" y="4662488"/>
          <p14:tracePt t="1060509" x="2482850" y="4662488"/>
          <p14:tracePt t="1060526" x="2527300" y="4662488"/>
          <p14:tracePt t="1060542" x="2554288" y="4662488"/>
          <p14:tracePt t="1060559" x="2562225" y="4662488"/>
          <p14:tracePt t="1060624" x="2554288" y="4679950"/>
          <p14:tracePt t="1060636" x="2517775" y="4679950"/>
          <p14:tracePt t="1060647" x="2473325" y="4687888"/>
          <p14:tracePt t="1060660" x="2401888" y="4706938"/>
          <p14:tracePt t="1060675" x="2330450" y="4706938"/>
          <p14:tracePt t="1060692" x="2232025" y="4724400"/>
          <p14:tracePt t="1060709" x="2036763" y="4724400"/>
          <p14:tracePt t="1060725" x="1982788" y="4724400"/>
          <p14:tracePt t="1060742" x="1911350" y="4724400"/>
          <p14:tracePt t="1060759" x="1830388" y="4714875"/>
          <p14:tracePt t="1060775" x="1758950" y="4714875"/>
          <p14:tracePt t="1060792" x="1652588" y="4706938"/>
          <p14:tracePt t="1060809" x="1616075" y="4706938"/>
          <p14:tracePt t="1060825" x="1589088" y="4706938"/>
          <p14:tracePt t="1060842" x="1581150" y="4706938"/>
          <p14:tracePt t="1060900" x="1616075" y="4706938"/>
          <p14:tracePt t="1060911" x="1687513" y="4706938"/>
          <p14:tracePt t="1060923" x="1857375" y="4706938"/>
          <p14:tracePt t="1060935" x="2017713" y="4706938"/>
          <p14:tracePt t="1060949" x="2214563" y="4706938"/>
          <p14:tracePt t="1060961" x="2401888" y="4706938"/>
          <p14:tracePt t="1060975" x="2616200" y="4706938"/>
          <p14:tracePt t="1060992" x="2759075" y="4706938"/>
          <p14:tracePt t="1061012" x="3000375" y="4724400"/>
          <p14:tracePt t="1062892" x="3081338" y="4741863"/>
          <p14:tracePt t="1062904" x="3205163" y="4759325"/>
          <p14:tracePt t="1062916" x="3330575" y="4795838"/>
          <p14:tracePt t="1062931" x="3429000" y="4830763"/>
          <p14:tracePt t="1062944" x="3536950" y="4849813"/>
          <p14:tracePt t="1062960" x="3589338" y="4876800"/>
          <p14:tracePt t="1062977" x="3643313" y="4894263"/>
          <p14:tracePt t="1062994" x="3705225" y="4902200"/>
          <p14:tracePt t="1063011" x="3724275" y="4911725"/>
          <p14:tracePt t="1063028" x="3751263" y="4911725"/>
          <p14:tracePt t="1063044" x="3759200" y="4911725"/>
          <p14:tracePt t="1063221" x="3768725" y="4911725"/>
          <p14:tracePt t="1063233" x="3786188" y="4911725"/>
          <p14:tracePt t="1063245" x="3803650" y="4911725"/>
          <p14:tracePt t="1063257" x="3813175" y="4911725"/>
          <p14:tracePt t="1063270" x="3830638" y="4911725"/>
          <p14:tracePt t="1063282" x="3857625" y="4911725"/>
          <p14:tracePt t="1063296" x="3884613" y="4911725"/>
          <p14:tracePt t="1063311" x="3902075" y="4911725"/>
          <p14:tracePt t="1063327" x="3911600" y="4911725"/>
          <p14:tracePt t="1063344" x="3938588" y="4911725"/>
          <p14:tracePt t="1063361" x="3946525" y="4911725"/>
          <p14:tracePt t="1063377" x="3965575" y="4911725"/>
          <p14:tracePt t="1063393" x="4000500" y="4911725"/>
          <p14:tracePt t="1063411" x="4017963" y="4911725"/>
          <p14:tracePt t="1063428" x="4054475" y="4921250"/>
          <p14:tracePt t="1063443" x="4071938" y="4921250"/>
          <p14:tracePt t="1063460" x="4081463" y="4921250"/>
          <p14:tracePt t="1063477" x="4108450" y="4921250"/>
          <p14:tracePt t="1063494" x="4116388" y="4938713"/>
          <p14:tracePt t="1063511" x="4133850" y="4938713"/>
          <p14:tracePt t="1063527" x="4143375" y="4938713"/>
          <p14:tracePt t="1065185" x="4143375" y="4921250"/>
          <p14:tracePt t="1065198" x="4116388" y="4867275"/>
          <p14:tracePt t="1065210" x="4089400" y="4822825"/>
          <p14:tracePt t="1065222" x="4044950" y="4786313"/>
          <p14:tracePt t="1065235" x="4000500" y="4724400"/>
          <p14:tracePt t="1065246" x="3956050" y="4662488"/>
          <p14:tracePt t="1065260" x="3929063" y="4598988"/>
          <p14:tracePt t="1065276" x="3875088" y="4519613"/>
          <p14:tracePt t="1065293" x="3848100" y="4456113"/>
          <p14:tracePt t="1065310" x="3768725" y="4357688"/>
          <p14:tracePt t="1065326" x="3759200" y="4330700"/>
          <p14:tracePt t="1065343" x="3741738" y="4322763"/>
          <p14:tracePt t="1065360" x="3732213" y="4322763"/>
          <p14:tracePt t="1065377" x="3697288" y="4313238"/>
          <p14:tracePt t="1065393" x="3660775" y="4313238"/>
          <p14:tracePt t="1065410" x="3643313" y="4313238"/>
          <p14:tracePt t="1065427" x="3616325" y="4313238"/>
          <p14:tracePt t="1065443" x="3536950" y="4286250"/>
          <p14:tracePt t="1065460" x="3517900" y="4286250"/>
          <p14:tracePt t="1065477" x="3509963" y="4286250"/>
          <p14:tracePt t="1065493" x="3500438" y="4286250"/>
          <p14:tracePt t="1065526" x="3482975" y="4286250"/>
          <p14:tracePt t="1065548" x="3473450" y="4286250"/>
          <p14:tracePt t="1065560" x="3455988" y="4286250"/>
          <p14:tracePt t="1065576" x="3402013" y="4286250"/>
          <p14:tracePt t="1065593" x="3357563" y="4286250"/>
          <p14:tracePt t="1065609" x="3286125" y="4286250"/>
          <p14:tracePt t="1065626" x="3259138" y="4286250"/>
          <p14:tracePt t="1065643" x="3205163" y="4286250"/>
          <p14:tracePt t="1065659" x="3044825" y="4286250"/>
          <p14:tracePt t="1065676" x="2919413" y="4286250"/>
          <p14:tracePt t="1065693" x="2697163" y="4322763"/>
          <p14:tracePt t="1065709" x="2625725" y="4322763"/>
          <p14:tracePt t="1065726" x="2554288" y="4322763"/>
          <p14:tracePt t="1065742" x="2357438" y="4322763"/>
          <p14:tracePt t="1065759" x="2259013" y="4322763"/>
          <p14:tracePt t="1065776" x="2133600" y="4313238"/>
          <p14:tracePt t="1065792" x="1938338" y="4295775"/>
          <p14:tracePt t="1065811" x="1866900" y="4278313"/>
          <p14:tracePt t="1065827" x="1751013" y="4241800"/>
          <p14:tracePt t="1065844" x="1670050" y="4206875"/>
          <p14:tracePt t="1065862" x="1482725" y="4108450"/>
          <p14:tracePt t="1065878" x="1347788" y="4027488"/>
          <p14:tracePt t="1065894" x="1241425" y="3938588"/>
          <p14:tracePt t="1065910" x="1133475" y="3849688"/>
          <p14:tracePt t="1065927" x="973138" y="3670300"/>
          <p14:tracePt t="1065944" x="901700" y="3581400"/>
          <p14:tracePt t="1065961" x="857250" y="3500438"/>
          <p14:tracePt t="1065978" x="776288" y="3402013"/>
          <p14:tracePt t="1065994" x="750888" y="3340100"/>
          <p14:tracePt t="1066011" x="723900" y="3303588"/>
          <p14:tracePt t="1066014" x="679450" y="3241675"/>
          <p14:tracePt t="1066027" x="633413" y="3179763"/>
          <p14:tracePt t="1066044" x="588963" y="3116263"/>
          <p14:tracePt t="1066062" x="482600" y="2992438"/>
          <p14:tracePt t="1066079" x="446088" y="2938463"/>
          <p14:tracePt t="1066095" x="419100" y="2857500"/>
          <p14:tracePt t="1066110" x="384175" y="2724150"/>
          <p14:tracePt t="1066126" x="384175" y="2670175"/>
          <p14:tracePt t="1066143" x="384175" y="2625725"/>
          <p14:tracePt t="1066160" x="438150" y="2509838"/>
          <p14:tracePt t="1066177" x="500063" y="2428875"/>
          <p14:tracePt t="1066193" x="660400" y="2251075"/>
          <p14:tracePt t="1066210" x="750888" y="2187575"/>
          <p14:tracePt t="1066227" x="857250" y="2116138"/>
          <p14:tracePt t="1066243" x="938213" y="2063750"/>
          <p14:tracePt t="1066260" x="973138" y="2036763"/>
          <p14:tracePt t="1066277" x="1054100" y="1982788"/>
          <p14:tracePt t="1066293" x="1108075" y="1955800"/>
          <p14:tracePt t="1066310" x="1152525" y="1938338"/>
          <p14:tracePt t="1066327" x="1241425" y="1901825"/>
          <p14:tracePt t="1066343" x="1268413" y="1874838"/>
          <p14:tracePt t="1066360" x="1312863" y="1874838"/>
          <p14:tracePt t="1066378" x="1374775" y="1849438"/>
          <p14:tracePt t="1066725" x="1374775" y="1839913"/>
          <p14:tracePt t="1066737" x="1393825" y="1812925"/>
          <p14:tracePt t="1066750" x="1455738" y="1768475"/>
          <p14:tracePt t="1066763" x="1536700" y="1704975"/>
          <p14:tracePt t="1066777" x="1625600" y="1652588"/>
          <p14:tracePt t="1066794" x="1704975" y="1616075"/>
          <p14:tracePt t="1066811" x="1839913" y="1571625"/>
          <p14:tracePt t="1066827" x="1919288" y="1554163"/>
          <p14:tracePt t="1066846" x="2044700" y="1554163"/>
          <p14:tracePt t="1066861" x="2116138" y="1554163"/>
          <p14:tracePt t="1066878" x="2187575" y="1554163"/>
          <p14:tracePt t="1066894" x="2259013" y="1554163"/>
          <p14:tracePt t="1066911" x="2438400" y="1554163"/>
          <p14:tracePt t="1066928" x="2509838" y="1562100"/>
          <p14:tracePt t="1066945" x="2643188" y="1589088"/>
          <p14:tracePt t="1066960" x="2768600" y="1608138"/>
          <p14:tracePt t="1066976" x="2847975" y="1625600"/>
          <p14:tracePt t="1066993" x="2973388" y="1652588"/>
          <p14:tracePt t="1067010" x="3017838" y="1670050"/>
          <p14:tracePt t="1067026" x="3054350" y="1697038"/>
          <p14:tracePt t="1067044" x="3133725" y="1731963"/>
          <p14:tracePt t="1067061" x="3214688" y="1785938"/>
          <p14:tracePt t="1067080" x="3375025" y="1866900"/>
          <p14:tracePt t="1067095" x="3438525" y="1893888"/>
          <p14:tracePt t="1067111" x="3517900" y="1946275"/>
          <p14:tracePt t="1067129" x="3714750" y="2063750"/>
          <p14:tracePt t="1067144" x="3822700" y="2135188"/>
          <p14:tracePt t="1067161" x="3929063" y="2206625"/>
          <p14:tracePt t="1067178" x="4098925" y="2330450"/>
          <p14:tracePt t="1067194" x="4160838" y="2393950"/>
          <p14:tracePt t="1067213" x="4276725" y="2563813"/>
          <p14:tracePt t="1067227" x="4330700" y="2643188"/>
          <p14:tracePt t="1067244" x="4357688" y="2724150"/>
          <p14:tracePt t="1067261" x="4375150" y="2874963"/>
          <p14:tracePt t="1067278" x="4375150" y="2946400"/>
          <p14:tracePt t="1067296" x="4375150" y="3125788"/>
          <p14:tracePt t="1067312" x="4348163" y="3206750"/>
          <p14:tracePt t="1067328" x="4322763" y="3259138"/>
          <p14:tracePt t="1067344" x="4205288" y="3429000"/>
          <p14:tracePt t="1067361" x="4133850" y="3492500"/>
          <p14:tracePt t="1067379" x="4071938" y="3563938"/>
          <p14:tracePt t="1067395" x="3919538" y="3697288"/>
          <p14:tracePt t="1067410" x="3857625" y="3759200"/>
          <p14:tracePt t="1067428" x="3705225" y="3911600"/>
          <p14:tracePt t="1067444" x="3625850" y="3956050"/>
          <p14:tracePt t="1067461" x="3536950" y="4010025"/>
          <p14:tracePt t="1067477" x="3419475" y="4090988"/>
          <p14:tracePt t="1067494" x="3340100" y="4116388"/>
          <p14:tracePt t="1067513" x="3152775" y="4187825"/>
          <p14:tracePt t="1067527" x="3071813" y="4197350"/>
          <p14:tracePt t="1067544" x="3017838" y="4233863"/>
          <p14:tracePt t="1067564" x="2867025" y="4241800"/>
          <p14:tracePt t="1067578" x="2795588" y="4241800"/>
          <p14:tracePt t="1067595" x="2687638" y="4259263"/>
          <p14:tracePt t="1067612" x="2500313" y="4259263"/>
          <p14:tracePt t="1067628" x="2428875" y="4259263"/>
          <p14:tracePt t="1067643" x="2330450" y="4259263"/>
          <p14:tracePt t="1067660" x="2197100" y="4259263"/>
          <p14:tracePt t="1067676" x="2143125" y="4259263"/>
          <p14:tracePt t="1067694" x="2009775" y="4214813"/>
          <p14:tracePt t="1067710" x="1955800" y="4179888"/>
          <p14:tracePt t="1067726" x="1874838" y="4152900"/>
          <p14:tracePt t="1067743" x="1660525" y="4044950"/>
          <p14:tracePt t="1067760" x="1554163" y="3956050"/>
          <p14:tracePt t="1067777" x="1446213" y="3867150"/>
          <p14:tracePt t="1067793" x="1268413" y="3670300"/>
          <p14:tracePt t="1067810" x="1179513" y="3598863"/>
          <p14:tracePt t="1067826" x="1044575" y="3429000"/>
          <p14:tracePt t="1067843" x="973138" y="3340100"/>
          <p14:tracePt t="1067860" x="938213" y="3241675"/>
          <p14:tracePt t="1067876" x="847725" y="3054350"/>
          <p14:tracePt t="1067893" x="812800" y="2928938"/>
          <p14:tracePt t="1067911" x="750888" y="2697163"/>
          <p14:tracePt t="1067926" x="714375" y="2598738"/>
          <p14:tracePt t="1067943" x="679450" y="2492375"/>
          <p14:tracePt t="1067960" x="652463" y="2357438"/>
          <p14:tracePt t="1067976" x="633413" y="2286000"/>
          <p14:tracePt t="1067993" x="615950" y="2179638"/>
          <p14:tracePt t="1068010" x="615950" y="2036763"/>
          <p14:tracePt t="1068026" x="615950" y="1982788"/>
          <p14:tracePt t="1068043" x="615950" y="1928813"/>
          <p14:tracePt t="1068061" x="625475" y="1803400"/>
          <p14:tracePt t="1068078" x="633413" y="1751013"/>
          <p14:tracePt t="1068095" x="652463" y="1670050"/>
          <p14:tracePt t="1068111" x="660400" y="1643063"/>
          <p14:tracePt t="1068127" x="679450" y="1608138"/>
          <p14:tracePt t="1068144" x="731838" y="1490663"/>
          <p14:tracePt t="1068161" x="776288" y="1401763"/>
          <p14:tracePt t="1068179" x="901700" y="1231900"/>
          <p14:tracePt t="1068194" x="982663" y="1169988"/>
          <p14:tracePt t="1068212" x="1054100" y="1108075"/>
          <p14:tracePt t="1068229" x="1169988" y="1027113"/>
          <p14:tracePt t="1068244" x="1231900" y="982663"/>
          <p14:tracePt t="1068260" x="1285875" y="965200"/>
          <p14:tracePt t="1068277" x="1401763" y="919163"/>
          <p14:tracePt t="1068293" x="1438275" y="919163"/>
          <p14:tracePt t="1068311" x="1544638" y="911225"/>
          <p14:tracePt t="1068327" x="1589088" y="911225"/>
          <p14:tracePt t="1068343" x="1643063" y="893763"/>
          <p14:tracePt t="1068360" x="1785938" y="893763"/>
          <p14:tracePt t="1068377" x="1866900" y="893763"/>
          <p14:tracePt t="1068393" x="1965325" y="901700"/>
          <p14:tracePt t="1068410" x="2098675" y="938213"/>
          <p14:tracePt t="1068427" x="2152650" y="946150"/>
          <p14:tracePt t="1068445" x="2241550" y="973138"/>
          <p14:tracePt t="1068460" x="2286000" y="1000125"/>
          <p14:tracePt t="1068477" x="2322513" y="1027113"/>
          <p14:tracePt t="1068493" x="2419350" y="1071563"/>
          <p14:tracePt t="1068510" x="2473325" y="1098550"/>
          <p14:tracePt t="1068527" x="2536825" y="1125538"/>
          <p14:tracePt t="1068543" x="2633663" y="1196975"/>
          <p14:tracePt t="1068560" x="2697163" y="1241425"/>
          <p14:tracePt t="1068579" x="2822575" y="1357313"/>
          <p14:tracePt t="1068594" x="2867025" y="1393825"/>
          <p14:tracePt t="1068611" x="2928938" y="1446213"/>
          <p14:tracePt t="1068628" x="3009900" y="1509713"/>
          <p14:tracePt t="1068645" x="3071813" y="1554163"/>
          <p14:tracePt t="1068661" x="3133725" y="1598613"/>
          <p14:tracePt t="1068677" x="3232150" y="1687513"/>
          <p14:tracePt t="1068694" x="3276600" y="1731963"/>
          <p14:tracePt t="1068710" x="3357563" y="1812925"/>
          <p14:tracePt t="1068728" x="3402013" y="1857375"/>
          <p14:tracePt t="1068744" x="3446463" y="1920875"/>
          <p14:tracePt t="1068761" x="3536950" y="2044700"/>
          <p14:tracePt t="1068778" x="3571875" y="2098675"/>
          <p14:tracePt t="1068796" x="3608388" y="2179638"/>
          <p14:tracePt t="1068811" x="3625850" y="2224088"/>
          <p14:tracePt t="1068828" x="3625850" y="2259013"/>
          <p14:tracePt t="1068845" x="3633788" y="2339975"/>
          <p14:tracePt t="1068861" x="3633788" y="2393950"/>
          <p14:tracePt t="1068878" x="3633788" y="2446338"/>
          <p14:tracePt t="1068894" x="3652838" y="2554288"/>
          <p14:tracePt t="1068911" x="3652838" y="2589213"/>
          <p14:tracePt t="1068928" x="3652838" y="2697163"/>
          <p14:tracePt t="1068944" x="3652838" y="2732088"/>
          <p14:tracePt t="1068961" x="3643313" y="2786063"/>
          <p14:tracePt t="1068978" x="3616325" y="2921000"/>
          <p14:tracePt t="1068995" x="3589338" y="2982913"/>
          <p14:tracePt t="1069012" x="3554413" y="3036888"/>
          <p14:tracePt t="1069015" x="3527425" y="3098800"/>
          <p14:tracePt t="1069027" x="3500438" y="3135313"/>
          <p14:tracePt t="1069043" x="3473450" y="3197225"/>
          <p14:tracePt t="1069063" x="3394075" y="3357563"/>
          <p14:tracePt t="1069079" x="3340100" y="3446463"/>
          <p14:tracePt t="1069095" x="3286125" y="3544888"/>
          <p14:tracePt t="1069110" x="3179763" y="3679825"/>
          <p14:tracePt t="1069127" x="3133725" y="3724275"/>
          <p14:tracePt t="1069143" x="3054350" y="3786188"/>
          <p14:tracePt t="1069160" x="3009900" y="3813175"/>
          <p14:tracePt t="1069178" x="2973388" y="3857625"/>
          <p14:tracePt t="1069194" x="2874963" y="3911600"/>
          <p14:tracePt t="1069211" x="2830513" y="3938588"/>
          <p14:tracePt t="1069228" x="2751138" y="3983038"/>
          <p14:tracePt t="1069244" x="2714625" y="4010025"/>
          <p14:tracePt t="1069263" x="2598738" y="4044950"/>
          <p14:tracePt t="1069278" x="2544763" y="4064000"/>
          <p14:tracePt t="1069295" x="2490788" y="4071938"/>
          <p14:tracePt t="1069313" x="2384425" y="4090988"/>
          <p14:tracePt t="1069328" x="2322513" y="4108450"/>
          <p14:tracePt t="1069345" x="2268538" y="4108450"/>
          <p14:tracePt t="1069362" x="2179638" y="4108450"/>
          <p14:tracePt t="1069378" x="2125663" y="4108450"/>
          <p14:tracePt t="1069395" x="2089150" y="4108450"/>
          <p14:tracePt t="1069411" x="2009775" y="4108450"/>
          <p14:tracePt t="1069428" x="1955800" y="4108450"/>
          <p14:tracePt t="1069446" x="1893888" y="4090988"/>
          <p14:tracePt t="1069461" x="1839913" y="4071938"/>
          <p14:tracePt t="1069478" x="1803400" y="4044950"/>
          <p14:tracePt t="1069495" x="1687513" y="3992563"/>
          <p14:tracePt t="1069511" x="1643063" y="3948113"/>
          <p14:tracePt t="1069528" x="1581150" y="3902075"/>
          <p14:tracePt t="1069544" x="1527175" y="3822700"/>
          <p14:tracePt t="1069561" x="1500188" y="3795713"/>
          <p14:tracePt t="1069577" x="1473200" y="3768725"/>
          <p14:tracePt t="1069594" x="1419225" y="3687763"/>
          <p14:tracePt t="1069611" x="1374775" y="3608388"/>
          <p14:tracePt t="1069627" x="1303338" y="3492500"/>
          <p14:tracePt t="1069644" x="1268413" y="3429000"/>
          <p14:tracePt t="1069660" x="1258888" y="3402013"/>
          <p14:tracePt t="1069677" x="1196975" y="3268663"/>
          <p14:tracePt t="1069694" x="1169988" y="3187700"/>
          <p14:tracePt t="1069712" x="1143000" y="3071813"/>
          <p14:tracePt t="1069728" x="1125538" y="3000375"/>
          <p14:tracePt t="1069747" x="1125538" y="2938463"/>
          <p14:tracePt t="1069761" x="1125538" y="2928938"/>
          <p14:tracePt t="1069778" x="1125538" y="2884488"/>
          <p14:tracePt t="1069797" x="1125538" y="2840038"/>
          <p14:tracePt t="1077181" x="1133475" y="2840038"/>
          <p14:tracePt t="1077193" x="1160463" y="2840038"/>
          <p14:tracePt t="1077205" x="1204913" y="2867025"/>
          <p14:tracePt t="1077217" x="1250950" y="2928938"/>
          <p14:tracePt t="1077229" x="1295400" y="3009900"/>
          <p14:tracePt t="1077244" x="1347788" y="3116263"/>
          <p14:tracePt t="1077261" x="1401763" y="3197225"/>
          <p14:tracePt t="1077278" x="1446213" y="3322638"/>
          <p14:tracePt t="1077294" x="1455738" y="3340100"/>
          <p14:tracePt t="1077312" x="1455738" y="3349625"/>
          <p14:tracePt t="1077329" x="1465263" y="3367088"/>
          <p14:tracePt t="1086039" x="1490663" y="3367088"/>
          <p14:tracePt t="1086051" x="1527175" y="3367088"/>
          <p14:tracePt t="1086064" x="1554163" y="3367088"/>
          <p14:tracePt t="1086077" x="1589088" y="3367088"/>
          <p14:tracePt t="1086089" x="1625600" y="3375025"/>
          <p14:tracePt t="1086100" x="1660525" y="3375025"/>
          <p14:tracePt t="1086113" x="1704975" y="3394075"/>
          <p14:tracePt t="1086129" x="1741488" y="3402013"/>
          <p14:tracePt t="1086145" x="1785938" y="3402013"/>
          <p14:tracePt t="1086162" x="1874838" y="3421063"/>
          <p14:tracePt t="1086178" x="1901825" y="3429000"/>
          <p14:tracePt t="1086196" x="1928813" y="3429000"/>
          <p14:tracePt t="1086212" x="1946275" y="3429000"/>
          <p14:tracePt t="1098249" x="1928813" y="3473450"/>
          <p14:tracePt t="1098261" x="1874838" y="3563938"/>
          <p14:tracePt t="1098273" x="1847850" y="3616325"/>
          <p14:tracePt t="1098286" x="1822450" y="3679825"/>
          <p14:tracePt t="1098298" x="1803400" y="3759200"/>
          <p14:tracePt t="1098314" x="1803400" y="3830638"/>
          <p14:tracePt t="1098330" x="1785938" y="3929063"/>
          <p14:tracePt t="1098347" x="1758950" y="4044950"/>
          <p14:tracePt t="1098364" x="1758950" y="4081463"/>
          <p14:tracePt t="1098382" x="1751013" y="4090988"/>
          <p14:tracePt t="1098397" x="1751013" y="4098925"/>
          <p14:tracePt t="1098505" x="1776413" y="4098925"/>
          <p14:tracePt t="1098516" x="1830388" y="4098925"/>
          <p14:tracePt t="1098528" x="1901825" y="4081463"/>
          <p14:tracePt t="1098540" x="1982788" y="4027488"/>
          <p14:tracePt t="1098553" x="2071688" y="3973513"/>
          <p14:tracePt t="1098566" x="2152650" y="3911600"/>
          <p14:tracePt t="1098582" x="2259013" y="3822700"/>
          <p14:tracePt t="1098597" x="2347913" y="3733800"/>
          <p14:tracePt t="1098614" x="2446338" y="3616325"/>
          <p14:tracePt t="1098632" x="2697163" y="3330575"/>
          <p14:tracePt t="1098647" x="2759075" y="3251200"/>
          <p14:tracePt t="1098664" x="2795588" y="3187700"/>
          <p14:tracePt t="1098680" x="2803525" y="3160713"/>
          <p14:tracePt t="1098696" x="2795588" y="3098800"/>
          <p14:tracePt t="1098714" x="2759075" y="3071813"/>
          <p14:tracePt t="1098730" x="2562225" y="3009900"/>
          <p14:tracePt t="1098747" x="2411413" y="2992438"/>
          <p14:tracePt t="1098763" x="2268538" y="2973388"/>
          <p14:tracePt t="1098780" x="2000250" y="2973388"/>
          <p14:tracePt t="1098796" x="1911350" y="2973388"/>
          <p14:tracePt t="1098814" x="1776413" y="2973388"/>
          <p14:tracePt t="1098830" x="1724025" y="2973388"/>
          <p14:tracePt t="1098846" x="1687513" y="2982913"/>
          <p14:tracePt t="1098863" x="1608138" y="3036888"/>
          <p14:tracePt t="1098880" x="1562100" y="3071813"/>
          <p14:tracePt t="1098896" x="1536700" y="3116263"/>
          <p14:tracePt t="1098913" x="1500188" y="3197225"/>
          <p14:tracePt t="1098930" x="1482725" y="3251200"/>
          <p14:tracePt t="1098947" x="1482725" y="3375025"/>
          <p14:tracePt t="1098963" x="1490663" y="3446463"/>
          <p14:tracePt t="1098980" x="1527175" y="3527425"/>
          <p14:tracePt t="1098996" x="1608138" y="3714750"/>
          <p14:tracePt t="1099013" x="1679575" y="3805238"/>
          <p14:tracePt t="1099030" x="1751013" y="3911600"/>
          <p14:tracePt t="1099046" x="1946275" y="4071938"/>
          <p14:tracePt t="1099063" x="2044700" y="4108450"/>
          <p14:tracePt t="1099080" x="2152650" y="4116388"/>
          <p14:tracePt t="1099097" x="2393950" y="4090988"/>
          <p14:tracePt t="1099113" x="2517775" y="4037013"/>
          <p14:tracePt t="1099130" x="2776538" y="3894138"/>
          <p14:tracePt t="1099147" x="2867025" y="3805238"/>
          <p14:tracePt t="1099163" x="2911475" y="3741738"/>
          <p14:tracePt t="1099180" x="2973388" y="3643313"/>
          <p14:tracePt t="1099197" x="2990850" y="3581400"/>
          <p14:tracePt t="1099214" x="2982913" y="3509963"/>
          <p14:tracePt t="1099230" x="2973388" y="3465513"/>
          <p14:tracePt t="1099248" x="2901950" y="3375025"/>
          <p14:tracePt t="1099265" x="2643188" y="3160713"/>
          <p14:tracePt t="1099282" x="2509838" y="3071813"/>
          <p14:tracePt t="1099297" x="2357438" y="3017838"/>
          <p14:tracePt t="1099314" x="2116138" y="3000375"/>
          <p14:tracePt t="1099330" x="2017713" y="3000375"/>
          <p14:tracePt t="1099347" x="1839913" y="3017838"/>
          <p14:tracePt t="1099364" x="1758950" y="3071813"/>
          <p14:tracePt t="1099381" x="1697038" y="3116263"/>
          <p14:tracePt t="1099397" x="1571625" y="3224213"/>
          <p14:tracePt t="1099414" x="1544638" y="3286125"/>
          <p14:tracePt t="1099430" x="1509713" y="3421063"/>
          <p14:tracePt t="1099447" x="1509713" y="3536950"/>
          <p14:tracePt t="1099464" x="1517650" y="3687763"/>
          <p14:tracePt t="1099480" x="1598613" y="4000500"/>
          <p14:tracePt t="1099497" x="1670050" y="4152900"/>
          <p14:tracePt t="1099516" x="1830388" y="4349750"/>
          <p14:tracePt t="1099530" x="1938338" y="4421188"/>
          <p14:tracePt t="1099547" x="2062163" y="4456113"/>
          <p14:tracePt t="1099564" x="2330450" y="4456113"/>
          <p14:tracePt t="1099580" x="2500313" y="4411663"/>
          <p14:tracePt t="1099597" x="2679700" y="4313238"/>
          <p14:tracePt t="1099615" x="2965450" y="4064000"/>
          <p14:tracePt t="1099630" x="3098800" y="3929063"/>
          <p14:tracePt t="1099647" x="3197225" y="3778250"/>
          <p14:tracePt t="1099664" x="3268663" y="3643313"/>
          <p14:tracePt t="1099680" x="3286125" y="3421063"/>
          <p14:tracePt t="1099697" x="3214688" y="3268663"/>
          <p14:tracePt t="1099714" x="3125788" y="3143250"/>
          <p14:tracePt t="1099730" x="2857500" y="2938463"/>
          <p14:tracePt t="1099747" x="2687638" y="2874963"/>
          <p14:tracePt t="1099763" x="2473325" y="2840038"/>
          <p14:tracePt t="1099780" x="2133600" y="2840038"/>
          <p14:tracePt t="1099797" x="1990725" y="2849563"/>
          <p14:tracePt t="1099815" x="1812925" y="2911475"/>
          <p14:tracePt t="1099830" x="1724025" y="2965450"/>
          <p14:tracePt t="1099847" x="1660525" y="3009900"/>
          <p14:tracePt t="1099864" x="1581150" y="3152775"/>
          <p14:tracePt t="1099881" x="1571625" y="3232150"/>
          <p14:tracePt t="1099897" x="1571625" y="3330575"/>
          <p14:tracePt t="1099914" x="1598613" y="3544888"/>
          <p14:tracePt t="1099931" x="1660525" y="3635375"/>
          <p14:tracePt t="1099947" x="1839913" y="3813175"/>
          <p14:tracePt t="1099964" x="1973263" y="3867150"/>
          <p14:tracePt t="1099980" x="2125663" y="3921125"/>
          <p14:tracePt t="1099997" x="2482850" y="3948113"/>
          <p14:tracePt t="1100014" x="2652713" y="3929063"/>
          <p14:tracePt t="1100031" x="2946400" y="3857625"/>
          <p14:tracePt t="1100048" x="3044825" y="3822700"/>
          <p14:tracePt t="1100065" x="3133725" y="3778250"/>
          <p14:tracePt t="1100082" x="3241675" y="3643313"/>
          <p14:tracePt t="1100098" x="3276600" y="3563938"/>
          <p14:tracePt t="1100117" x="3268663" y="3394075"/>
          <p14:tracePt t="1100132" x="3214688" y="3259138"/>
          <p14:tracePt t="1100148" x="3160713" y="3160713"/>
          <p14:tracePt t="1100165" x="2982913" y="2965450"/>
          <p14:tracePt t="1100180" x="2874963" y="2867025"/>
          <p14:tracePt t="1100197" x="2741613" y="2813050"/>
          <p14:tracePt t="1100213" x="2562225" y="2751138"/>
          <p14:tracePt t="1100230" x="2490788" y="2751138"/>
          <p14:tracePt t="1100247" x="2411413" y="2751138"/>
          <p14:tracePt t="1100263" x="2214563" y="2778125"/>
          <p14:tracePt t="1100280" x="2133600" y="2803525"/>
          <p14:tracePt t="1100297" x="1965325" y="2884488"/>
          <p14:tracePt t="1100314" x="1901825" y="2928938"/>
          <p14:tracePt t="1100330" x="1839913" y="2982913"/>
          <p14:tracePt t="1100347" x="1758950" y="3081338"/>
          <p14:tracePt t="1100363" x="1731963" y="3125788"/>
          <p14:tracePt t="1100381" x="1697038" y="3179763"/>
          <p14:tracePt t="1100397" x="1660525" y="3295650"/>
          <p14:tracePt t="1100413" x="1643063" y="3349625"/>
          <p14:tracePt t="1100430" x="1643063" y="3455988"/>
          <p14:tracePt t="1100447" x="1643063" y="3509963"/>
          <p14:tracePt t="1100463" x="1643063" y="3544888"/>
          <p14:tracePt t="1100480" x="1679575" y="3706813"/>
          <p14:tracePt t="1100497" x="1714500" y="3759200"/>
          <p14:tracePt t="1100515" x="1803400" y="3902075"/>
          <p14:tracePt t="1100530" x="1847850" y="3948113"/>
          <p14:tracePt t="1100547" x="1911350" y="3992563"/>
          <p14:tracePt t="1100564" x="2071688" y="4081463"/>
          <p14:tracePt t="1100580" x="2152650" y="4108450"/>
          <p14:tracePt t="1100597" x="2232025" y="4125913"/>
          <p14:tracePt t="1100614" x="2312988" y="4143375"/>
          <p14:tracePt t="1100630" x="2438400" y="4143375"/>
          <p14:tracePt t="1100647" x="2490788" y="4135438"/>
          <p14:tracePt t="1100663" x="2571750" y="4098925"/>
          <p14:tracePt t="1100680" x="2724150" y="3992563"/>
          <p14:tracePt t="1100697" x="2830513" y="3894138"/>
          <p14:tracePt t="1100714" x="2901950" y="3813175"/>
          <p14:tracePt t="1100730" x="2955925" y="3741738"/>
          <p14:tracePt t="1100747" x="2965450" y="3733800"/>
          <p14:tracePt t="1100764" x="2973388" y="3724275"/>
          <p14:tracePt t="1105504" x="2928938" y="3741738"/>
          <p14:tracePt t="1105517" x="2847975" y="3795713"/>
          <p14:tracePt t="1105529" x="2768600" y="3822700"/>
          <p14:tracePt t="1105540" x="2687638" y="3857625"/>
          <p14:tracePt t="1105552" x="2625725" y="3884613"/>
          <p14:tracePt t="1105566" x="2571750" y="3911600"/>
          <p14:tracePt t="1105580" x="2527300" y="3929063"/>
          <p14:tracePt t="1105597" x="2517775" y="3929063"/>
          <p14:tracePt t="1105615" x="2500313" y="3938588"/>
          <p14:tracePt t="1105652" x="2490788" y="3938588"/>
          <p14:tracePt t="1122095" x="2490788" y="3911600"/>
          <p14:tracePt t="1122107" x="2473325" y="3857625"/>
          <p14:tracePt t="1122121" x="2465388" y="3830638"/>
          <p14:tracePt t="1122135" x="2446338" y="3813175"/>
          <p14:tracePt t="1122151" x="2419350" y="3768725"/>
          <p14:tracePt t="1122168" x="2268538" y="3635375"/>
          <p14:tracePt t="1122184" x="2187575" y="3571875"/>
          <p14:tracePt t="1122201" x="2081213" y="3500438"/>
          <p14:tracePt t="1122217" x="1938338" y="3402013"/>
          <p14:tracePt t="1122235" x="1911350" y="3384550"/>
          <p14:tracePt t="1122253" x="1874838" y="3375025"/>
          <p14:tracePt t="1122267" x="1866900" y="3367088"/>
          <p14:tracePt t="1122301" x="1857375" y="3357563"/>
          <p14:tracePt t="1122323" x="1830388" y="3330575"/>
          <p14:tracePt t="1122336" x="1795463" y="3322638"/>
          <p14:tracePt t="1122351" x="1751013" y="3303588"/>
          <p14:tracePt t="1122368" x="1731963" y="3295650"/>
          <p14:tracePt t="1122385" x="1697038" y="3268663"/>
          <p14:tracePt t="1122402" x="1687513" y="3268663"/>
          <p14:tracePt t="1122420" x="1660525" y="3259138"/>
          <p14:tracePt t="1122451" x="1643063" y="3259138"/>
          <p14:tracePt t="1122469" x="1589088" y="3241675"/>
          <p14:tracePt t="1122484" x="1554163" y="3224213"/>
          <p14:tracePt t="1122501" x="1527175" y="3214688"/>
          <p14:tracePt t="1122518" x="1490663" y="3187700"/>
          <p14:tracePt t="1122534" x="1482725" y="3179763"/>
          <p14:tracePt t="1122553" x="1473200" y="3179763"/>
          <p14:tracePt t="1122712" x="1482725" y="3179763"/>
          <p14:tracePt t="1122735" x="1500188" y="3170238"/>
          <p14:tracePt t="1122747" x="1509713" y="3170238"/>
          <p14:tracePt t="1122758" x="1517650" y="3160713"/>
          <p14:tracePt t="1122771" x="1527175" y="3152775"/>
          <p14:tracePt t="1122784" x="1536700" y="3143250"/>
          <p14:tracePt t="1122801" x="1562100" y="3143250"/>
          <p14:tracePt t="1122819" x="1581150" y="3116263"/>
          <p14:tracePt t="1122835" x="1589088" y="3116263"/>
          <p14:tracePt t="1122850" x="1598613" y="3116263"/>
          <p14:tracePt t="1122866" x="1608138" y="3116263"/>
          <p14:tracePt t="1123097" x="1616075" y="3116263"/>
          <p14:tracePt t="1123146" x="1633538" y="3116263"/>
          <p14:tracePt t="1123182" x="1643063" y="3116263"/>
          <p14:tracePt t="1125636" x="1687513" y="3089275"/>
          <p14:tracePt t="1125647" x="1751013" y="3063875"/>
          <p14:tracePt t="1125659" x="1830388" y="3036888"/>
          <p14:tracePt t="1125673" x="1911350" y="3017838"/>
          <p14:tracePt t="1125686" x="1965325" y="3017838"/>
          <p14:tracePt t="1125701" x="2027238" y="3017838"/>
          <p14:tracePt t="1125718" x="2089150" y="3000375"/>
          <p14:tracePt t="1125735" x="2152650" y="3000375"/>
          <p14:tracePt t="1125751" x="2170113" y="3000375"/>
          <p14:tracePt t="1125769" x="2197100" y="3000375"/>
          <p14:tracePt t="1125785" x="2205038" y="3000375"/>
          <p14:tracePt t="1125802" x="2214563" y="3000375"/>
          <p14:tracePt t="1125834" x="2224088" y="3000375"/>
          <p14:tracePt t="1125866" x="2232025" y="3000375"/>
          <p14:tracePt t="1125891" x="2241550" y="3017838"/>
          <p14:tracePt t="1125902" x="2251075" y="3017838"/>
          <p14:tracePt t="1125915" x="2268538" y="3027363"/>
          <p14:tracePt t="1125927" x="2268538" y="3036888"/>
          <p14:tracePt t="1125939" x="2276475" y="3036888"/>
          <p14:tracePt t="1125952" x="2276475" y="3044825"/>
          <p14:tracePt t="1125987" x="2286000" y="3044825"/>
          <p14:tracePt t="1126023" x="2295525" y="3054350"/>
          <p14:tracePt t="1126072" x="2303463" y="3054350"/>
          <p14:tracePt t="1126120" x="2312988" y="3054350"/>
          <p14:tracePt t="1131610" x="2295525" y="3125788"/>
          <p14:tracePt t="1131622" x="2259013" y="3278188"/>
          <p14:tracePt t="1131634" x="2224088" y="3421063"/>
          <p14:tracePt t="1131647" x="2205038" y="3571875"/>
          <p14:tracePt t="1131659" x="2170113" y="3714750"/>
          <p14:tracePt t="1131671" x="2152650" y="3813175"/>
          <p14:tracePt t="1131685" x="2116138" y="3921125"/>
          <p14:tracePt t="1131702" x="2098675" y="3973513"/>
          <p14:tracePt t="1131719" x="2071688" y="4071938"/>
          <p14:tracePt t="1131735" x="2071688" y="4090988"/>
          <p14:tracePt t="1131752" x="2071688" y="4116388"/>
          <p14:tracePt t="1131768" x="2062163" y="4135438"/>
          <p14:tracePt t="1131786" x="2062163" y="4152900"/>
          <p14:tracePt t="1131802" x="2062163" y="4187825"/>
          <p14:tracePt t="1131819" x="2062163" y="4197350"/>
          <p14:tracePt t="1131834" x="2081213" y="4206875"/>
          <p14:tracePt t="1131852" x="2089150" y="4214813"/>
          <p14:tracePt t="1131868" x="2098675" y="4233863"/>
          <p14:tracePt t="1131885" x="2098675" y="4241800"/>
          <p14:tracePt t="1131901" x="2108200" y="4268788"/>
          <p14:tracePt t="1131918" x="2116138" y="4295775"/>
          <p14:tracePt t="1131935" x="2116138" y="4313238"/>
          <p14:tracePt t="1131951" x="2133600" y="4349750"/>
          <p14:tracePt t="1131968" x="2133600" y="4376738"/>
          <p14:tracePt t="1131985" x="2133600" y="4421188"/>
          <p14:tracePt t="1132002" x="2143125" y="4438650"/>
          <p14:tracePt t="1132019" x="2152650" y="4483100"/>
          <p14:tracePt t="1139585" x="2098675" y="4564063"/>
          <p14:tracePt t="1139596" x="2009775" y="4687888"/>
          <p14:tracePt t="1139608" x="1919288" y="4805363"/>
          <p14:tracePt t="1139622" x="1847850" y="4911725"/>
          <p14:tracePt t="1139636" x="1803400" y="4973638"/>
          <p14:tracePt t="1139653" x="1768475" y="5027613"/>
          <p14:tracePt t="1139670" x="1714500" y="5143500"/>
          <p14:tracePt t="1139704" x="1660525" y="5251450"/>
          <p14:tracePt t="1139720" x="1633538" y="5330825"/>
          <p14:tracePt t="1139737" x="1616075" y="5357813"/>
          <p14:tracePt t="1139753" x="1581150" y="5438775"/>
          <p14:tracePt t="1139768" x="1581150" y="5473700"/>
          <p14:tracePt t="1139785" x="1562100" y="5527675"/>
          <p14:tracePt t="1139802" x="1562100" y="5564188"/>
          <p14:tracePt t="1139820" x="1562100" y="5662613"/>
          <p14:tracePt t="1139836" x="1554163" y="5697538"/>
          <p14:tracePt t="1139855" x="1554163" y="5805488"/>
          <p14:tracePt t="1139869" x="1554163" y="5822950"/>
          <p14:tracePt t="1139886" x="1554163" y="5849938"/>
          <p14:tracePt t="1139903" x="1554163" y="5894388"/>
          <p14:tracePt t="1139920" x="1554163" y="5921375"/>
          <p14:tracePt t="1139937" x="1554163" y="5938838"/>
          <p14:tracePt t="1139954" x="1581150" y="5975350"/>
          <p14:tracePt t="1139970" x="1589088" y="5983288"/>
          <p14:tracePt t="1139988" x="1625600" y="6010275"/>
          <p14:tracePt t="1140003" x="1633538" y="6010275"/>
          <p14:tracePt t="1140019" x="1652588" y="6019800"/>
          <p14:tracePt t="1140036" x="1731963" y="6019800"/>
          <p14:tracePt t="1140053" x="1785938" y="6019800"/>
          <p14:tracePt t="1140070" x="1839913" y="6010275"/>
          <p14:tracePt t="1140086" x="1919288" y="5983288"/>
          <p14:tracePt t="1140103" x="1973263" y="5956300"/>
          <p14:tracePt t="1140121" x="2054225" y="5929313"/>
          <p14:tracePt t="1140136" x="2108200" y="5921375"/>
          <p14:tracePt t="1140154" x="2133600" y="5903913"/>
          <p14:tracePt t="1140169" x="2197100" y="5894388"/>
          <p14:tracePt t="1140185" x="2205038" y="5884863"/>
          <p14:tracePt t="1140203" x="2224088" y="5884863"/>
          <p14:tracePt t="1140219" x="2303463" y="5867400"/>
          <p14:tracePt t="1140236" x="2339975" y="5857875"/>
          <p14:tracePt t="1140254" x="2393950" y="5832475"/>
          <p14:tracePt t="1140269" x="2419350" y="5822950"/>
          <p14:tracePt t="1140731" x="2384425" y="5805488"/>
          <p14:tracePt t="1140742" x="2357438" y="5795963"/>
          <p14:tracePt t="1140755" x="2347913" y="5786438"/>
          <p14:tracePt t="1140768" x="2339975" y="5786438"/>
          <p14:tracePt t="1140779" x="2330450" y="5786438"/>
          <p14:tracePt t="1140794" x="2330450" y="5778500"/>
          <p14:tracePt t="1140843" x="2330450" y="5768975"/>
          <p14:tracePt t="1140891" x="2339975" y="5751513"/>
          <p14:tracePt t="1140904" x="2366963" y="5741988"/>
          <p14:tracePt t="1140917" x="2401888" y="5715000"/>
          <p14:tracePt t="1140929" x="2428875" y="5707063"/>
          <p14:tracePt t="1140940" x="2455863" y="5689600"/>
          <p14:tracePt t="1140953" x="2473325" y="5680075"/>
          <p14:tracePt t="1140969" x="2500313" y="5670550"/>
          <p14:tracePt t="1140987" x="2509838" y="5670550"/>
          <p14:tracePt t="1141004" x="2544763" y="5653088"/>
          <p14:tracePt t="1141020" x="2554288" y="5653088"/>
          <p14:tracePt t="1141038" x="2616200" y="5643563"/>
          <p14:tracePt t="1141053" x="2643188" y="5635625"/>
          <p14:tracePt t="1141070" x="2660650" y="5635625"/>
          <p14:tracePt t="1141088" x="2724150" y="5635625"/>
          <p14:tracePt t="1141103" x="2751138" y="5618163"/>
          <p14:tracePt t="1141120" x="2768600" y="5618163"/>
          <p14:tracePt t="1141138" x="2803525" y="5618163"/>
          <p14:tracePt t="1141153" x="2822575" y="5618163"/>
          <p14:tracePt t="1141169" x="2867025" y="5618163"/>
          <p14:tracePt t="1141185" x="2928938" y="5618163"/>
          <p14:tracePt t="1141202" x="2946400" y="5618163"/>
          <p14:tracePt t="1141218" x="2973388" y="5618163"/>
          <p14:tracePt t="1141894" x="3009900" y="5618163"/>
          <p14:tracePt t="1141906" x="3044825" y="5626100"/>
          <p14:tracePt t="1141920" x="3071813" y="5626100"/>
          <p14:tracePt t="1141931" x="3089275" y="5626100"/>
          <p14:tracePt t="1141942" x="3108325" y="5626100"/>
          <p14:tracePt t="1141956" x="3125788" y="5626100"/>
          <p14:tracePt t="1141970" x="3152775" y="5626100"/>
          <p14:tracePt t="1141986" x="3170238" y="5626100"/>
          <p14:tracePt t="1142004" x="3232150" y="5626100"/>
          <p14:tracePt t="1142020" x="3268663" y="5626100"/>
          <p14:tracePt t="1142035" x="3303588" y="5626100"/>
          <p14:tracePt t="1142052" x="3357563" y="5626100"/>
          <p14:tracePt t="1142069" x="3367088" y="5626100"/>
          <p14:tracePt t="1142085" x="3384550" y="5626100"/>
          <p14:tracePt t="1142102" x="3402013" y="5626100"/>
          <p14:tracePt t="1142119" x="3429000" y="5626100"/>
          <p14:tracePt t="1142137" x="3455988" y="5626100"/>
          <p14:tracePt t="1142152" x="3473450" y="5626100"/>
          <p14:tracePt t="1142169" x="3482975" y="5626100"/>
          <p14:tracePt t="1142186" x="3500438" y="5635625"/>
          <p14:tracePt t="1142202" x="3509963" y="5635625"/>
          <p14:tracePt t="1142219" x="3517900" y="5635625"/>
          <p14:tracePt t="1142237" x="3544888" y="5635625"/>
          <p14:tracePt t="1142253" x="3554413" y="5643563"/>
          <p14:tracePt t="1142270" x="3562350" y="5643563"/>
          <p14:tracePt t="1142287" x="3581400" y="5643563"/>
          <p14:tracePt t="1142302" x="3589338" y="5643563"/>
          <p14:tracePt t="1142319" x="3598863" y="5643563"/>
          <p14:tracePt t="1142335" x="3608388" y="5653088"/>
          <p14:tracePt t="1142352" x="3625850" y="5653088"/>
          <p14:tracePt t="1142368" x="3643313" y="5653088"/>
          <p14:tracePt t="1142402" x="3652838" y="5653088"/>
          <p14:tracePt t="1142418" x="3670300" y="5653088"/>
          <p14:tracePt t="1142435" x="3679825" y="5653088"/>
          <p14:tracePt t="1142454" x="3697288" y="5653088"/>
          <p14:tracePt t="1142470" x="3705225" y="5653088"/>
          <p14:tracePt t="1142487" x="3714750" y="5653088"/>
          <p14:tracePt t="1142504" x="3732213" y="5653088"/>
          <p14:tracePt t="1142520" x="3741738" y="5653088"/>
          <p14:tracePt t="1142537" x="3751263" y="5653088"/>
          <p14:tracePt t="1142553" x="3776663" y="5653088"/>
          <p14:tracePt t="1142570" x="3786188" y="5653088"/>
          <p14:tracePt t="1142588" x="3795713" y="5653088"/>
          <p14:tracePt t="1142603" x="3803650" y="5653088"/>
          <p14:tracePt t="1142637" x="3813175" y="5653088"/>
          <p14:tracePt t="1142654" x="3822700" y="5653088"/>
          <p14:tracePt t="1142672" x="3840163" y="5653088"/>
          <p14:tracePt t="1142686" x="3848100" y="5653088"/>
          <p14:tracePt t="1142704" x="3857625" y="5653088"/>
          <p14:tracePt t="1142720" x="3875088" y="5653088"/>
          <p14:tracePt t="1142755" x="3894138" y="5653088"/>
          <p14:tracePt t="1142770" x="3902075" y="5653088"/>
          <p14:tracePt t="1142786" x="3919538" y="5653088"/>
          <p14:tracePt t="1142803" x="3965575" y="5643563"/>
          <p14:tracePt t="1142819" x="3983038" y="5643563"/>
          <p14:tracePt t="1142835" x="3990975" y="5643563"/>
          <p14:tracePt t="1142852" x="4037013" y="5643563"/>
          <p14:tracePt t="1142870" x="4044950" y="5643563"/>
          <p14:tracePt t="1142888" x="4071938" y="5643563"/>
          <p14:tracePt t="1142904" x="4098925" y="5643563"/>
          <p14:tracePt t="1142920" x="4116388" y="5643563"/>
          <p14:tracePt t="1142937" x="4133850" y="5643563"/>
          <p14:tracePt t="1142954" x="4143375" y="5643563"/>
          <p14:tracePt t="1142970" x="4152900" y="5643563"/>
          <p14:tracePt t="1142987" x="4160838" y="5643563"/>
          <p14:tracePt t="1153551" x="4108450" y="5626100"/>
          <p14:tracePt t="1153563" x="4000500" y="5581650"/>
          <p14:tracePt t="1153575" x="3875088" y="5500688"/>
          <p14:tracePt t="1153589" x="3714750" y="5384800"/>
          <p14:tracePt t="1153604" x="3536950" y="5224463"/>
          <p14:tracePt t="1153620" x="3214688" y="4902200"/>
          <p14:tracePt t="1153637" x="2697163" y="4357688"/>
          <p14:tracePt t="1153653" x="2527300" y="4152900"/>
          <p14:tracePt t="1153670" x="2411413" y="3973513"/>
          <p14:tracePt t="1153687" x="2295525" y="3741738"/>
          <p14:tracePt t="1153704" x="2286000" y="3687763"/>
          <p14:tracePt t="1153720" x="2276475" y="3652838"/>
          <p14:tracePt t="1153738" x="2276475" y="3643313"/>
          <p14:tracePt t="1153818" x="2276475" y="3652838"/>
          <p14:tracePt t="1153842" x="2276475" y="3662363"/>
          <p14:tracePt t="1153855" x="2259013" y="3670300"/>
          <p14:tracePt t="1153867" x="2241550" y="3697288"/>
          <p14:tracePt t="1153879" x="2214563" y="3724275"/>
          <p14:tracePt t="1153891" x="2179638" y="3751263"/>
          <p14:tracePt t="1153904" x="2133600" y="3751263"/>
          <p14:tracePt t="1153920" x="2116138" y="3759200"/>
          <p14:tracePt t="1153938" x="2098675" y="3759200"/>
          <p14:tracePt t="1153954" x="2089150" y="3759200"/>
          <p14:tracePt t="1153987" x="2089150" y="3768725"/>
          <p14:tracePt t="1154022" x="2089150" y="3778250"/>
          <p14:tracePt t="1154034" x="2089150" y="3805238"/>
          <p14:tracePt t="1154046" x="2089150" y="3813175"/>
          <p14:tracePt t="1154058" x="2089150" y="3822700"/>
          <p14:tracePt t="1154082" x="2089150" y="3830638"/>
          <p14:tracePt t="1154267" x="2089150" y="3840163"/>
          <p14:tracePt t="1154291" x="2089150" y="3849688"/>
          <p14:tracePt t="1154314" x="2108200" y="3867150"/>
          <p14:tracePt t="1154326" x="2108200" y="3884613"/>
          <p14:tracePt t="1154339" x="2108200" y="3894138"/>
          <p14:tracePt t="1154350" x="2108200" y="3911600"/>
          <p14:tracePt t="1154362" x="2108200" y="3929063"/>
          <p14:tracePt t="1154387" x="2116138" y="3938588"/>
          <p14:tracePt t="1154399" x="2116138" y="3948113"/>
          <p14:tracePt t="1154446" x="2116138" y="3956050"/>
          <p14:tracePt t="1154569" x="2125663" y="3956050"/>
          <p14:tracePt t="1154580" x="2125663" y="3965575"/>
          <p14:tracePt t="1154604" x="2125663" y="3973513"/>
          <p14:tracePt t="1154628" x="2125663" y="3983038"/>
          <p14:tracePt t="1154640" x="2133600" y="3983038"/>
          <p14:tracePt t="1154701" x="2133600" y="4000500"/>
          <p14:tracePt t="1154761" x="2143125" y="4000500"/>
          <p14:tracePt t="1154774" x="2143125" y="4010025"/>
          <p14:tracePt t="1154835" x="2152650" y="4010025"/>
          <p14:tracePt t="1154870" x="2160588" y="4010025"/>
          <p14:tracePt t="1154894" x="2170113" y="4010025"/>
          <p14:tracePt t="1154931" x="2187575" y="4010025"/>
          <p14:tracePt t="1154991" x="2197100" y="4010025"/>
          <p14:tracePt t="1166327" x="2224088" y="4071938"/>
          <p14:tracePt t="1166339" x="2259013" y="4179888"/>
          <p14:tracePt t="1166350" x="2268538" y="4233863"/>
          <p14:tracePt t="1166362" x="2303463" y="4313238"/>
          <p14:tracePt t="1166375" x="2330450" y="4367213"/>
          <p14:tracePt t="1166388" x="2384425" y="4456113"/>
          <p14:tracePt t="1166405" x="2438400" y="4564063"/>
          <p14:tracePt t="1166421" x="2482850" y="4662488"/>
          <p14:tracePt t="1166438" x="2589213" y="4857750"/>
          <p14:tracePt t="1166457" x="2643188" y="4938713"/>
          <p14:tracePt t="1166473" x="2732088" y="5064125"/>
          <p14:tracePt t="1166488" x="2822575" y="5126038"/>
          <p14:tracePt t="1166505" x="2884488" y="5180013"/>
          <p14:tracePt t="1166521" x="3009900" y="5286375"/>
          <p14:tracePt t="1166538" x="3044825" y="5313363"/>
          <p14:tracePt t="1166555" x="3071813" y="5340350"/>
          <p14:tracePt t="1166571" x="3098800" y="5349875"/>
          <p14:tracePt t="1166588" x="3108325" y="5349875"/>
          <p14:tracePt t="1166605" x="3125788" y="5376863"/>
          <p14:tracePt t="1166621" x="3133725" y="5376863"/>
          <p14:tracePt t="1166638" x="3160713" y="5394325"/>
          <p14:tracePt t="1166655" x="3205163" y="5429250"/>
          <p14:tracePt t="1166671" x="3232150" y="5473700"/>
          <p14:tracePt t="1166688" x="3303588" y="5510213"/>
          <p14:tracePt t="1166705" x="3340100" y="5537200"/>
          <p14:tracePt t="1166721" x="3384550" y="5564188"/>
          <p14:tracePt t="1166738" x="3446463" y="5608638"/>
          <p14:tracePt t="1166756" x="3473450" y="5618163"/>
          <p14:tracePt t="1166772" x="3500438" y="5635625"/>
          <p14:tracePt t="1166789" x="3527425" y="5653088"/>
          <p14:tracePt t="1166806" x="3536950" y="5653088"/>
          <p14:tracePt t="1166821" x="3544888" y="5662613"/>
          <p14:tracePt t="1166855" x="3554413" y="5670550"/>
          <p14:tracePt t="1166879" x="3571875" y="5670550"/>
          <p14:tracePt t="1166891" x="3571875" y="5680075"/>
          <p14:tracePt t="1166905" x="3581400" y="5680075"/>
          <p14:tracePt t="1166921" x="3589338" y="5689600"/>
          <p14:tracePt t="1166952" x="3598863" y="5689600"/>
          <p14:tracePt t="1167003" x="3598863" y="5697538"/>
          <p14:tracePt t="1167040" x="3608388" y="5707063"/>
          <p14:tracePt t="1167075" x="3616325" y="5707063"/>
          <p14:tracePt t="1167087" x="3616325" y="5724525"/>
          <p14:tracePt t="1167098" x="3625850" y="5724525"/>
          <p14:tracePt t="1198342" x="3589338" y="5741988"/>
          <p14:tracePt t="1198353" x="3500438" y="5813425"/>
          <p14:tracePt t="1198365" x="3419475" y="5867400"/>
          <p14:tracePt t="1198377" x="3340100" y="5894388"/>
          <p14:tracePt t="1198392" x="3232150" y="5929313"/>
          <p14:tracePt t="1198409" x="3108325" y="5965825"/>
          <p14:tracePt t="1198425" x="3009900" y="6000750"/>
          <p14:tracePt t="1198442" x="2741613" y="6046788"/>
          <p14:tracePt t="1198459" x="2633663" y="6054725"/>
          <p14:tracePt t="1198475" x="2465388" y="6091238"/>
          <p14:tracePt t="1198492" x="2401888" y="6108700"/>
          <p14:tracePt t="1198510" x="2232025" y="6118225"/>
          <p14:tracePt t="1198527" x="2179638" y="6118225"/>
          <p14:tracePt t="1198544" x="2125663" y="6118225"/>
          <p14:tracePt t="1198561" x="2044700" y="6118225"/>
          <p14:tracePt t="1198577" x="2036763" y="6118225"/>
          <p14:tracePt t="1198592" x="2017713" y="6118225"/>
          <p14:tracePt t="1198609" x="2009775" y="6118225"/>
          <p14:tracePt t="1198625" x="2000250" y="6118225"/>
          <p14:tracePt t="1198642" x="1946275" y="6118225"/>
          <p14:tracePt t="1198660" x="1901825" y="6108700"/>
          <p14:tracePt t="1198693" x="1893888" y="6108700"/>
          <p14:tracePt t="1198709" x="1884363" y="6099175"/>
          <p14:tracePt t="1198726" x="1874838" y="6091238"/>
          <p14:tracePt t="1198744" x="1812925" y="6064250"/>
          <p14:tracePt t="1198759" x="1795463" y="6064250"/>
          <p14:tracePt t="1198776" x="1785938" y="6064250"/>
          <p14:tracePt t="1198793" x="1724025" y="6037263"/>
          <p14:tracePt t="1198809" x="1704975" y="6037263"/>
          <p14:tracePt t="1198826" x="1660525" y="6010275"/>
          <p14:tracePt t="1198842" x="1517650" y="5992813"/>
          <p14:tracePt t="1198859" x="1438275" y="5983288"/>
          <p14:tracePt t="1198876" x="1366838" y="5983288"/>
          <p14:tracePt t="1198892" x="1276350" y="5965825"/>
          <p14:tracePt t="1198909" x="1250950" y="5956300"/>
          <p14:tracePt t="1198926" x="1241425" y="5956300"/>
          <p14:tracePt t="1198943" x="1231900" y="5956300"/>
          <p14:tracePt t="1198959" x="1231900" y="5948363"/>
          <p14:tracePt t="1199082" x="1241425" y="5948363"/>
          <p14:tracePt t="1199119" x="1250950" y="5948363"/>
          <p14:tracePt t="1199143" x="1258888" y="5948363"/>
          <p14:tracePt t="1199155" x="1268413" y="5956300"/>
          <p14:tracePt t="1199167" x="1285875" y="5965825"/>
          <p14:tracePt t="1199181" x="1295400" y="5965825"/>
          <p14:tracePt t="1199203" x="1303338" y="5965825"/>
          <p14:tracePt t="1199216" x="1312863" y="5975350"/>
          <p14:tracePt t="1199240" x="1330325" y="5975350"/>
          <p14:tracePt t="1199252" x="1330325" y="5983288"/>
          <p14:tracePt t="1199264" x="1339850" y="5983288"/>
          <p14:tracePt t="1199277" x="1357313" y="5992813"/>
          <p14:tracePt t="1199300" x="1366838" y="5992813"/>
          <p14:tracePt t="1199312" x="1366838" y="6010275"/>
          <p14:tracePt t="1199325" x="1374775" y="6010275"/>
          <p14:tracePt t="1199342" x="1384300" y="6010275"/>
          <p14:tracePt t="1199360" x="1393825" y="6019800"/>
          <p14:tracePt t="1199392" x="1401763" y="6019800"/>
          <p14:tracePt t="1199409" x="1411288" y="6019800"/>
          <p14:tracePt t="1199431" x="1428750" y="6019800"/>
          <p14:tracePt t="1199443" x="1438275" y="6019800"/>
          <p14:tracePt t="1199460" x="1446213" y="6027738"/>
          <p14:tracePt t="1199476" x="1455738" y="6027738"/>
          <p14:tracePt t="1199493" x="1473200" y="6027738"/>
          <p14:tracePt t="1199510" x="1482725" y="6027738"/>
          <p14:tracePt t="1199528" x="1509713" y="6027738"/>
          <p14:tracePt t="1199543" x="1527175" y="6027738"/>
          <p14:tracePt t="1199559" x="1536700" y="6027738"/>
          <p14:tracePt t="1199576" x="1571625" y="6027738"/>
          <p14:tracePt t="1199609" x="1581150" y="6027738"/>
          <p14:tracePt t="1199626" x="1616075" y="6027738"/>
          <p14:tracePt t="1199642" x="1633538" y="6037263"/>
          <p14:tracePt t="1199659" x="1660525" y="6037263"/>
          <p14:tracePt t="1199675" x="1687513" y="6037263"/>
          <p14:tracePt t="1199692" x="1714500" y="6037263"/>
          <p14:tracePt t="1199709" x="1731963" y="6037263"/>
          <p14:tracePt t="1199725" x="1751013" y="6037263"/>
          <p14:tracePt t="1199742" x="1768475" y="6046788"/>
          <p14:tracePt t="1199759" x="1795463" y="6046788"/>
          <p14:tracePt t="1199776" x="1812925" y="6046788"/>
          <p14:tracePt t="1199793" x="1839913" y="6046788"/>
          <p14:tracePt t="1199809" x="1884363" y="6064250"/>
          <p14:tracePt t="1199825" x="1911350" y="6064250"/>
          <p14:tracePt t="1199842" x="1938338" y="6064250"/>
          <p14:tracePt t="1199859" x="1955800" y="6064250"/>
          <p14:tracePt t="1199876" x="1973263" y="6064250"/>
          <p14:tracePt t="1199893" x="2009775" y="6064250"/>
          <p14:tracePt t="1199909" x="2017713" y="6064250"/>
          <p14:tracePt t="1199927" x="2044700" y="6064250"/>
          <p14:tracePt t="1199942" x="2054225" y="6064250"/>
          <p14:tracePt t="1199959" x="2081213" y="6064250"/>
          <p14:tracePt t="1199976" x="2108200" y="6064250"/>
          <p14:tracePt t="1199993" x="2125663" y="6064250"/>
          <p14:tracePt t="1200011" x="2170113" y="6072188"/>
          <p14:tracePt t="1200025" x="2179638" y="6072188"/>
          <p14:tracePt t="1200042" x="2197100" y="6072188"/>
          <p14:tracePt t="1200059" x="2205038" y="6081713"/>
          <p14:tracePt t="1200075" x="2232025" y="6081713"/>
          <p14:tracePt t="1200109" x="2251075" y="6081713"/>
          <p14:tracePt t="1200142" x="2259013" y="6081713"/>
          <p14:tracePt t="1200160" x="2268538" y="6081713"/>
          <p14:tracePt t="1200177" x="2276475" y="6081713"/>
          <p14:tracePt t="1201127" x="2312988" y="6081713"/>
          <p14:tracePt t="1201140" x="2366963" y="6081713"/>
          <p14:tracePt t="1201152" x="2419350" y="6081713"/>
          <p14:tracePt t="1201164" x="2455863" y="6081713"/>
          <p14:tracePt t="1201177" x="2509838" y="6081713"/>
          <p14:tracePt t="1201194" x="2554288" y="6081713"/>
          <p14:tracePt t="1201213" x="2598738" y="6081713"/>
          <p14:tracePt t="1201227" x="2633663" y="6081713"/>
          <p14:tracePt t="1201244" x="2660650" y="6081713"/>
          <p14:tracePt t="1201260" x="2705100" y="6081713"/>
          <p14:tracePt t="1201277" x="2724150" y="6099175"/>
          <p14:tracePt t="1201295" x="2786063" y="6099175"/>
          <p14:tracePt t="1201310" x="2813050" y="6099175"/>
          <p14:tracePt t="1201327" x="2830513" y="6099175"/>
          <p14:tracePt t="1201345" x="2884488" y="6108700"/>
          <p14:tracePt t="1201360" x="2901950" y="6108700"/>
          <p14:tracePt t="1201377" x="2928938" y="6118225"/>
          <p14:tracePt t="1201394" x="2965450" y="6118225"/>
          <p14:tracePt t="1201411" x="2982913" y="6135688"/>
          <p14:tracePt t="1201428" x="2990850" y="6135688"/>
          <p14:tracePt t="1201442" x="3009900" y="6135688"/>
          <p14:tracePt t="1201459" x="3017838" y="6135688"/>
          <p14:tracePt t="1201477" x="3027363" y="6135688"/>
          <p14:tracePt t="1201492" x="3036888" y="6135688"/>
          <p14:tracePt t="1201509" x="3054350" y="6135688"/>
          <p14:tracePt t="1201526" x="3089275" y="6135688"/>
          <p14:tracePt t="1201543" x="3098800" y="6135688"/>
          <p14:tracePt t="1201559" x="3108325" y="6135688"/>
          <p14:tracePt t="1201576" x="3125788" y="6135688"/>
          <p14:tracePt t="1201593" x="3143250" y="6135688"/>
          <p14:tracePt t="1201609" x="3152775" y="6135688"/>
          <p14:tracePt t="1201627" x="3160713" y="6135688"/>
          <p14:tracePt t="1201662" x="3170238" y="6135688"/>
          <p14:tracePt t="1201684" x="3179763" y="6135688"/>
          <p14:tracePt t="1201709" x="3187700" y="6143625"/>
          <p14:tracePt t="1201744" x="3197225" y="6143625"/>
          <p14:tracePt t="1201779" x="3214688" y="6143625"/>
          <p14:tracePt t="1201803" x="3232150" y="6153150"/>
          <p14:tracePt t="1201815" x="3241675" y="6153150"/>
          <p14:tracePt t="1201828" x="3268663" y="6153150"/>
          <p14:tracePt t="1201840" x="3286125" y="6162675"/>
          <p14:tracePt t="1201851" x="3313113" y="6162675"/>
          <p14:tracePt t="1201863" x="3348038" y="6180138"/>
          <p14:tracePt t="1201878" x="3394075" y="6180138"/>
          <p14:tracePt t="1201893" x="3429000" y="6189663"/>
          <p14:tracePt t="1201909" x="3455988" y="6207125"/>
          <p14:tracePt t="1201926" x="3527425" y="6215063"/>
          <p14:tracePt t="1201943" x="3554413" y="6215063"/>
          <p14:tracePt t="1201961" x="3598863" y="6215063"/>
          <p14:tracePt t="1201977" x="3608388" y="6215063"/>
          <p14:tracePt t="1202564" x="3616325" y="6215063"/>
          <p14:tracePt t="1202577" x="3625850" y="6215063"/>
          <p14:tracePt t="1202590" x="3643313" y="6215063"/>
          <p14:tracePt t="1202602" x="3652838" y="6215063"/>
          <p14:tracePt t="1202614" x="3660775" y="6215063"/>
          <p14:tracePt t="1202627" x="3670300" y="6215063"/>
          <p14:tracePt t="1202644" x="3679825" y="6207125"/>
          <p14:tracePt t="1202662" x="3697288" y="6207125"/>
          <p14:tracePt t="1202677" x="3714750" y="6207125"/>
          <p14:tracePt t="1202694" x="3732213" y="6197600"/>
          <p14:tracePt t="1202711" x="3751263" y="6197600"/>
          <p14:tracePt t="1202727" x="3776663" y="6180138"/>
          <p14:tracePt t="1202745" x="3795713" y="6180138"/>
          <p14:tracePt t="1202762" x="3830638" y="6180138"/>
          <p14:tracePt t="1202777" x="3840163" y="6170613"/>
          <p14:tracePt t="1202810" x="3857625" y="6170613"/>
          <p14:tracePt t="1202845" x="3875088" y="6170613"/>
          <p14:tracePt t="1202861" x="3884613" y="6170613"/>
          <p14:tracePt t="1202877" x="3884613" y="6162675"/>
          <p14:tracePt t="1202894" x="3894138" y="6162675"/>
          <p14:tracePt t="1202909" x="3902075" y="6162675"/>
          <p14:tracePt t="1202929" x="3911600" y="6162675"/>
          <p14:tracePt t="1202943" x="3911600" y="6153150"/>
          <p14:tracePt t="1202959" x="3919538" y="6153150"/>
          <p14:tracePt t="1202977" x="3929063" y="6153150"/>
          <p14:tracePt t="1203002" x="3946525" y="6153150"/>
          <p14:tracePt t="1203014" x="3946525" y="6143625"/>
          <p14:tracePt t="1203027" x="3956050" y="6143625"/>
          <p14:tracePt t="1203049" x="3965575" y="6143625"/>
          <p14:tracePt t="1203076" x="3973513" y="6143625"/>
          <p14:tracePt t="1203087" x="3983038" y="6143625"/>
          <p14:tracePt t="1203100" x="3990975" y="6143625"/>
          <p14:tracePt t="1203113" x="4000500" y="6143625"/>
          <p14:tracePt t="1203127" x="4010025" y="6143625"/>
          <p14:tracePt t="1203142" x="4037013" y="6135688"/>
          <p14:tracePt t="1203159" x="4044950" y="6135688"/>
          <p14:tracePt t="1203176" x="4081463" y="6135688"/>
          <p14:tracePt t="1203193" x="4089400" y="6135688"/>
          <p14:tracePt t="1203209" x="4108450" y="6135688"/>
          <p14:tracePt t="1203226" x="4143375" y="6118225"/>
          <p14:tracePt t="1203243" x="4152900" y="6118225"/>
          <p14:tracePt t="1203259" x="4170363" y="6118225"/>
          <p14:tracePt t="1203278" x="4197350" y="6118225"/>
          <p14:tracePt t="1203295" x="4205288" y="6118225"/>
          <p14:tracePt t="1203312" x="4232275" y="6118225"/>
          <p14:tracePt t="1203326" x="4259263" y="6118225"/>
          <p14:tracePt t="1203343" x="4268788" y="6118225"/>
          <p14:tracePt t="1203360" x="4322763" y="6118225"/>
          <p14:tracePt t="1203376" x="4367213" y="6118225"/>
          <p14:tracePt t="1203393" x="4402138" y="6118225"/>
          <p14:tracePt t="1203410" x="4527550" y="6108700"/>
          <p14:tracePt t="1203426" x="4581525" y="6108700"/>
          <p14:tracePt t="1203443" x="4616450" y="6108700"/>
          <p14:tracePt t="1203460" x="4679950" y="6091238"/>
          <p14:tracePt t="1203476" x="4687888" y="6091238"/>
          <p14:tracePt t="1203494" x="4687888" y="6081713"/>
          <p14:tracePt t="1203511" x="4697413" y="6081713"/>
          <p14:tracePt t="1203528" x="4714875" y="6081713"/>
          <p14:tracePt t="1203545" x="4732338" y="6081713"/>
          <p14:tracePt t="1203561" x="4741863" y="6081713"/>
          <p14:tracePt t="1203577" x="4751388" y="6081713"/>
          <p14:tracePt t="1203594" x="4786313" y="6081713"/>
          <p14:tracePt t="1203611" x="4795838" y="6081713"/>
          <p14:tracePt t="1203627" x="4803775" y="6081713"/>
          <p14:tracePt t="1203644" x="4840288" y="6081713"/>
          <p14:tracePt t="1203661" x="4857750" y="6081713"/>
          <p14:tracePt t="1203679" x="4911725" y="6099175"/>
          <p14:tracePt t="1203694" x="4929188" y="6099175"/>
          <p14:tracePt t="1203711" x="4956175" y="6099175"/>
          <p14:tracePt t="1203729" x="5000625" y="6099175"/>
          <p14:tracePt t="1203745" x="5018088" y="6099175"/>
          <p14:tracePt t="1203761" x="5045075" y="6099175"/>
          <p14:tracePt t="1203777" x="5064125" y="6099175"/>
          <p14:tracePt t="1203793" x="5089525" y="6099175"/>
          <p14:tracePt t="1203810" x="5099050" y="6099175"/>
          <p14:tracePt t="1203826" x="5153025" y="6099175"/>
          <p14:tracePt t="1203843" x="5197475" y="6081713"/>
          <p14:tracePt t="1203860" x="5232400" y="6081713"/>
          <p14:tracePt t="1203876" x="5313363" y="6072188"/>
          <p14:tracePt t="1203893" x="5330825" y="6072188"/>
          <p14:tracePt t="1203910" x="5384800" y="6054725"/>
          <p14:tracePt t="1203928" x="5402263" y="6054725"/>
          <p14:tracePt t="1203944" x="5429250" y="6054725"/>
          <p14:tracePt t="1203960" x="5456238" y="6054725"/>
          <p14:tracePt t="1203977" x="5483225" y="6054725"/>
          <p14:tracePt t="1203994" x="5518150" y="6054725"/>
          <p14:tracePt t="1204011" x="5527675" y="6054725"/>
          <p14:tracePt t="1204029" x="5581650" y="6054725"/>
          <p14:tracePt t="1204044" x="5626100" y="6054725"/>
          <p14:tracePt t="1204060" x="5661025" y="6054725"/>
          <p14:tracePt t="1204079" x="5768975" y="6037263"/>
          <p14:tracePt t="1204094" x="5822950" y="6027738"/>
          <p14:tracePt t="1204111" x="5902325" y="6010275"/>
          <p14:tracePt t="1204127" x="6010275" y="5983288"/>
          <p14:tracePt t="1204144" x="6072188" y="5965825"/>
          <p14:tracePt t="1204161" x="6108700" y="5956300"/>
          <p14:tracePt t="1204513" x="6143625" y="5956300"/>
          <p14:tracePt t="1204528" x="6215063" y="5956300"/>
          <p14:tracePt t="1204537" x="6269038" y="5956300"/>
          <p14:tracePt t="1204552" x="6323013" y="5956300"/>
          <p14:tracePt t="1204565" x="6375400" y="5965825"/>
          <p14:tracePt t="1204579" x="6429375" y="5965825"/>
          <p14:tracePt t="1204594" x="6483350" y="5975350"/>
          <p14:tracePt t="1204611" x="6527800" y="5992813"/>
          <p14:tracePt t="1204629" x="6572250" y="6000750"/>
          <p14:tracePt t="1204644" x="6599238" y="6000750"/>
          <p14:tracePt t="1204662" x="6608763" y="6000750"/>
          <p14:tracePt t="1204677" x="6635750" y="6010275"/>
          <p14:tracePt t="1204693" x="6661150" y="6010275"/>
          <p14:tracePt t="1204709" x="6688138" y="6027738"/>
          <p14:tracePt t="1204726" x="6715125" y="6037263"/>
          <p14:tracePt t="1204744" x="6724650" y="6037263"/>
          <p14:tracePt t="1204762" x="6742113" y="6037263"/>
          <p14:tracePt t="1204778" x="6759575" y="6046788"/>
          <p14:tracePt t="1204794" x="6769100" y="6046788"/>
          <p14:tracePt t="1204811" x="6786563" y="6054725"/>
          <p14:tracePt t="1204827" x="6813550" y="6054725"/>
          <p14:tracePt t="1204844" x="6823075" y="6054725"/>
          <p14:tracePt t="1204861" x="6850063" y="6054725"/>
          <p14:tracePt t="1204877" x="6858000" y="6054725"/>
          <p14:tracePt t="1204895" x="6902450" y="6054725"/>
          <p14:tracePt t="1204911" x="6921500" y="6054725"/>
          <p14:tracePt t="1204928" x="6938963" y="6054725"/>
          <p14:tracePt t="1204944" x="6973888" y="6054725"/>
          <p14:tracePt t="1204960" x="6983413" y="6054725"/>
          <p14:tracePt t="1204979" x="6992938" y="6054725"/>
          <p14:tracePt t="1204994" x="7000875" y="6054725"/>
          <p14:tracePt t="1205011" x="7010400" y="6054725"/>
          <p14:tracePt t="1205028" x="7037388" y="6054725"/>
          <p14:tracePt t="1205045" x="7045325" y="6054725"/>
          <p14:tracePt t="1205062" x="7064375" y="6054725"/>
          <p14:tracePt t="1205078" x="7072313" y="6054725"/>
          <p14:tracePt t="1205094" x="7081838" y="6054725"/>
          <p14:tracePt t="1205110" x="7116763" y="6054725"/>
          <p14:tracePt t="1205127" x="7126288" y="6054725"/>
          <p14:tracePt t="1205143" x="7143750" y="6054725"/>
          <p14:tracePt t="1205160" x="7180263" y="6054725"/>
          <p14:tracePt t="1205177" x="7207250" y="6064250"/>
          <p14:tracePt t="1205196" x="7224713" y="6064250"/>
          <p14:tracePt t="1206209" x="7170738" y="6064250"/>
          <p14:tracePt t="1206222" x="7045325" y="6081713"/>
          <p14:tracePt t="1206234" x="6973888" y="6081713"/>
          <p14:tracePt t="1206247" x="6902450" y="6081713"/>
          <p14:tracePt t="1206261" x="6823075" y="6099175"/>
          <p14:tracePt t="1206279" x="6786563" y="6099175"/>
          <p14:tracePt t="1206296" x="6724650" y="6099175"/>
          <p14:tracePt t="1206311" x="6697663" y="6099175"/>
          <p14:tracePt t="1206328" x="6688138" y="6099175"/>
          <p14:tracePt t="1206440" x="6688138" y="6108700"/>
          <p14:tracePt t="1206452" x="6680200" y="6108700"/>
          <p14:tracePt t="1206464" x="6670675" y="6108700"/>
          <p14:tracePt t="1206488" x="6661150" y="6108700"/>
          <p14:tracePt t="1206500" x="6653213" y="6108700"/>
          <p14:tracePt t="1206512" x="6626225" y="6108700"/>
          <p14:tracePt t="1206526" x="6589713" y="6108700"/>
          <p14:tracePt t="1206543" x="6537325" y="6108700"/>
          <p14:tracePt t="1206561" x="6446838" y="6108700"/>
          <p14:tracePt t="1206576" x="6402388" y="6108700"/>
          <p14:tracePt t="1206593" x="6384925" y="6108700"/>
          <p14:tracePt t="1206611" x="6350000" y="6108700"/>
          <p14:tracePt t="1206627" x="6330950" y="6108700"/>
          <p14:tracePt t="1206644" x="6323013" y="6108700"/>
          <p14:tracePt t="1206661" x="6296025" y="6108700"/>
          <p14:tracePt t="1206678" x="6286500" y="6108700"/>
          <p14:tracePt t="1206696" x="6278563" y="6108700"/>
          <p14:tracePt t="1206828" x="6269038" y="6108700"/>
          <p14:tracePt t="1206839" x="6242050" y="6108700"/>
          <p14:tracePt t="1206851" x="6224588" y="6108700"/>
          <p14:tracePt t="1206863" x="6215063" y="6108700"/>
          <p14:tracePt t="1206876" x="6197600" y="6108700"/>
          <p14:tracePt t="1206893" x="6180138" y="6108700"/>
          <p14:tracePt t="1206909" x="6170613" y="6108700"/>
          <p14:tracePt t="1206926" x="6153150" y="6108700"/>
          <p14:tracePt t="1206943" x="6135688" y="6108700"/>
          <p14:tracePt t="1206961" x="6126163" y="6108700"/>
          <p14:tracePt t="1220887" x="6045200" y="6108700"/>
          <p14:tracePt t="1220900" x="5875338" y="6108700"/>
          <p14:tracePt t="1220912" x="5661025" y="6108700"/>
          <p14:tracePt t="1220923" x="5429250" y="6108700"/>
          <p14:tracePt t="1220935" x="5170488" y="6091238"/>
          <p14:tracePt t="1220948" x="4929188" y="6072188"/>
          <p14:tracePt t="1220961" x="4670425" y="6046788"/>
          <p14:tracePt t="1220978" x="4402138" y="6010275"/>
          <p14:tracePt t="1220996" x="3705225" y="5786438"/>
          <p14:tracePt t="1221011" x="3357563" y="5662613"/>
          <p14:tracePt t="1221028" x="3098800" y="5572125"/>
          <p14:tracePt t="1221046" x="2759075" y="5473700"/>
          <p14:tracePt t="1221974" x="2759075" y="5510213"/>
          <p14:tracePt t="1221986" x="2732088" y="5564188"/>
          <p14:tracePt t="1221999" x="2714625" y="5618163"/>
          <p14:tracePt t="1222013" x="2705100" y="5680075"/>
          <p14:tracePt t="1222030" x="2670175" y="5761038"/>
          <p14:tracePt t="1222048" x="2643188" y="5867400"/>
          <p14:tracePt t="1222063" x="2616200" y="5903913"/>
          <p14:tracePt t="1222081" x="2571750" y="5983288"/>
          <p14:tracePt t="1222096" x="2562225" y="6010275"/>
          <p14:tracePt t="1222113" x="2536825" y="6037263"/>
          <p14:tracePt t="1222131" x="2500313" y="6072188"/>
          <p14:tracePt t="1222146" x="2482850" y="6091238"/>
          <p14:tracePt t="1222163" x="2473325" y="6108700"/>
          <p14:tracePt t="1222179" x="2455863" y="6118225"/>
          <p14:tracePt t="1222196" x="2455863" y="6126163"/>
          <p14:tracePt t="1222214" x="2446338" y="6126163"/>
          <p14:tracePt t="1222229" x="2446338" y="6135688"/>
          <p14:tracePt t="1222246" x="2438400" y="6135688"/>
          <p14:tracePt t="1222264" x="2438400" y="6143625"/>
          <p14:tracePt t="1222384" x="2446338" y="6143625"/>
          <p14:tracePt t="1222396" x="2465388" y="6153150"/>
          <p14:tracePt t="1222409" x="2473325" y="6153150"/>
          <p14:tracePt t="1222421" x="2482850" y="6153150"/>
          <p14:tracePt t="1222435" x="2490788" y="6153150"/>
          <p14:tracePt t="1222449" x="2500313" y="6153150"/>
          <p14:tracePt t="1222463" x="2517775" y="6153150"/>
          <p14:tracePt t="1222480" x="2536825" y="6153150"/>
          <p14:tracePt t="1222497" x="2544763" y="6153150"/>
          <p14:tracePt t="1222513" x="2554288" y="6153150"/>
          <p14:tracePt t="1222531" x="2581275" y="6162675"/>
          <p14:tracePt t="1222547" x="2608263" y="6162675"/>
          <p14:tracePt t="1222563" x="2625725" y="6162675"/>
          <p14:tracePt t="1222581" x="2679700" y="6180138"/>
          <p14:tracePt t="1222596" x="2687638" y="6180138"/>
          <p14:tracePt t="1225525" x="2697163" y="6135688"/>
          <p14:tracePt t="1225539" x="2732088" y="6037263"/>
          <p14:tracePt t="1225550" x="2776538" y="5795963"/>
          <p14:tracePt t="1225564" x="2795588" y="5500688"/>
          <p14:tracePt t="1225580" x="2795588" y="5207000"/>
          <p14:tracePt t="1225597" x="2776538" y="4849813"/>
          <p14:tracePt t="1225613" x="2625725" y="4054475"/>
          <p14:tracePt t="1225630" x="2608263" y="3786188"/>
          <p14:tracePt t="1225647" x="2562225" y="3429000"/>
          <p14:tracePt t="1225664" x="2562225" y="3357563"/>
          <p14:tracePt t="1225681" x="2562225" y="3313113"/>
          <p14:tracePt t="1225697" x="2554288" y="3286125"/>
          <p14:tracePt t="1225713" x="2554288" y="3268663"/>
          <p14:tracePt t="1225745" x="2554288" y="3259138"/>
          <p14:tracePt t="1225830" x="2554288" y="3251200"/>
          <p14:tracePt t="1225854" x="2554288" y="3232150"/>
          <p14:tracePt t="1225868" x="2554288" y="3206750"/>
          <p14:tracePt t="1225879" x="2554288" y="3187700"/>
          <p14:tracePt t="1225891" x="2554288" y="3135313"/>
          <p14:tracePt t="1225903" x="2562225" y="3071813"/>
          <p14:tracePt t="1225915" x="2562225" y="3000375"/>
          <p14:tracePt t="1225931" x="2571750" y="2946400"/>
          <p14:tracePt t="1225947" x="2589213" y="2894013"/>
          <p14:tracePt t="1225963" x="2598738" y="2857500"/>
          <p14:tracePt t="1225980" x="2598738" y="2849563"/>
          <p14:tracePt t="1225997" x="2598738" y="2840038"/>
          <p14:tracePt t="1226047" x="2608263" y="2840038"/>
          <p14:tracePt t="1226254" x="2616200" y="2830513"/>
          <p14:tracePt t="1226351" x="2625725" y="2830513"/>
          <p14:tracePt t="1226363" x="2643188" y="2830513"/>
          <p14:tracePt t="1226375" x="2652713" y="2813050"/>
          <p14:tracePt t="1226386" x="2660650" y="2813050"/>
          <p14:tracePt t="1226399" x="2670175" y="2813050"/>
          <p14:tracePt t="1226413" x="2679700" y="2813050"/>
          <p14:tracePt t="1226436" x="2687638" y="2813050"/>
          <p14:tracePt t="1226617" x="2687638" y="2803525"/>
          <p14:tracePt t="1226913" x="2687638" y="2822575"/>
          <p14:tracePt t="1226926" x="2687638" y="2840038"/>
          <p14:tracePt t="1226937" x="2687638" y="2867025"/>
          <p14:tracePt t="1226949" x="2687638" y="2901950"/>
          <p14:tracePt t="1226963" x="2687638" y="2938463"/>
          <p14:tracePt t="1226980" x="2687638" y="2982913"/>
          <p14:tracePt t="1226999" x="2687638" y="3036888"/>
          <p14:tracePt t="1227014" x="2687638" y="3063875"/>
          <p14:tracePt t="1227030" x="2687638" y="3071813"/>
          <p14:tracePt t="1227046" x="2687638" y="3089275"/>
          <p14:tracePt t="1227079" x="2687638" y="3098800"/>
          <p14:tracePt t="1227095" x="2687638" y="3116263"/>
          <p14:tracePt t="1227112" x="2687638" y="3125788"/>
          <p14:tracePt t="1227129" x="2687638" y="3135313"/>
          <p14:tracePt t="1227145" x="2687638" y="3143250"/>
          <p14:tracePt t="1227166" x="2687638" y="3152775"/>
          <p14:tracePt t="1227179" x="2687638" y="3160713"/>
          <p14:tracePt t="1227203" x="2687638" y="3170238"/>
          <p14:tracePt t="1227240" x="2687638" y="3187700"/>
          <p14:tracePt t="1227254" x="2687638" y="3197225"/>
          <p14:tracePt t="1227277" x="2687638" y="3206750"/>
          <p14:tracePt t="1227289" x="2687638" y="3214688"/>
          <p14:tracePt t="1227313" x="2687638" y="3224213"/>
          <p14:tracePt t="1227326" x="2687638" y="3232150"/>
          <p14:tracePt t="1227338" x="2679700" y="3241675"/>
          <p14:tracePt t="1227350" x="2670175" y="3259138"/>
          <p14:tracePt t="1227363" x="2660650" y="3268663"/>
          <p14:tracePt t="1227380" x="2643188" y="3286125"/>
          <p14:tracePt t="1227397" x="2625725" y="3303588"/>
          <p14:tracePt t="1227414" x="2598738" y="3313113"/>
          <p14:tracePt t="1227431" x="2589213" y="3322638"/>
          <p14:tracePt t="1227448" x="2544763" y="3330575"/>
          <p14:tracePt t="1227463" x="2517775" y="3330575"/>
          <p14:tracePt t="1227479" x="2500313" y="3330575"/>
          <p14:tracePt t="1227497" x="2465388" y="3330575"/>
          <p14:tracePt t="1227512" x="2446338" y="3349625"/>
          <p14:tracePt t="1227529" x="2419350" y="3349625"/>
          <p14:tracePt t="1227532" x="2411413" y="3349625"/>
          <p14:tracePt t="1227546" x="2384425" y="3349625"/>
          <p14:tracePt t="1227562" x="2347913" y="3357563"/>
          <p14:tracePt t="1227579" x="2286000" y="3384550"/>
          <p14:tracePt t="1227596" x="2259013" y="3384550"/>
          <p14:tracePt t="1227612" x="2224088" y="3394075"/>
          <p14:tracePt t="1227629" x="2187575" y="3394075"/>
          <p14:tracePt t="1227646" x="2179638" y="3394075"/>
          <p14:tracePt t="1227662" x="2170113" y="3394075"/>
          <p14:tracePt t="1227679" x="2152650" y="3394075"/>
          <p14:tracePt t="1227696" x="2125663" y="3394075"/>
          <p14:tracePt t="1227712" x="2098675" y="3394075"/>
          <p14:tracePt t="1227730" x="2036763" y="3394075"/>
          <p14:tracePt t="1227747" x="2000250" y="3394075"/>
          <p14:tracePt t="1227763" x="1955800" y="3394075"/>
          <p14:tracePt t="1227781" x="1946275" y="3394075"/>
          <p14:tracePt t="1227799" x="1884363" y="3384550"/>
          <p14:tracePt t="1227814" x="1874838" y="3384550"/>
          <p14:tracePt t="1227830" x="1866900" y="3384550"/>
          <p14:tracePt t="1227847" x="1847850" y="3384550"/>
          <p14:tracePt t="1227906" x="1830388" y="3384550"/>
          <p14:tracePt t="1227966" x="1822450" y="3384550"/>
          <p14:tracePt t="1227978" x="1812925" y="3384550"/>
          <p14:tracePt t="1227992" x="1795463" y="3384550"/>
          <p14:tracePt t="1228004" x="1785938" y="3384550"/>
          <p14:tracePt t="1228030" x="1768475" y="3384550"/>
          <p14:tracePt t="1228040" x="1758950" y="3384550"/>
          <p14:tracePt t="1228051" x="1751013" y="3384550"/>
          <p14:tracePt t="1228064" x="1741488" y="3384550"/>
          <p14:tracePt t="1228079" x="1731963" y="3384550"/>
          <p14:tracePt t="1228096" x="1724025" y="3375025"/>
          <p14:tracePt t="1228112" x="1714500" y="3375025"/>
          <p14:tracePt t="1228146" x="1704975" y="3375025"/>
          <p14:tracePt t="1228303" x="1714500" y="3375025"/>
          <p14:tracePt t="1228340" x="1724025" y="3375025"/>
          <p14:tracePt t="1228377" x="1731963" y="3375025"/>
          <p14:tracePt t="1228416" x="1741488" y="3375025"/>
          <p14:tracePt t="1228439" x="1751013" y="3375025"/>
          <p14:tracePt t="1228476" x="1758950" y="3375025"/>
          <p14:tracePt t="1228535" x="1776413" y="3375025"/>
          <p14:tracePt t="1228582" x="1785938" y="3384550"/>
          <p14:tracePt t="1228594" x="1803400" y="3384550"/>
          <p14:tracePt t="1228606" x="1830388" y="3394075"/>
          <p14:tracePt t="1228619" x="1866900" y="3411538"/>
          <p14:tracePt t="1228632" x="1893888" y="3421063"/>
          <p14:tracePt t="1228647" x="1919288" y="3429000"/>
          <p14:tracePt t="1228664" x="1928813" y="3429000"/>
          <p14:tracePt t="1228681" x="1938338" y="3429000"/>
          <p14:tracePt t="1228697" x="1946275" y="3429000"/>
          <p14:tracePt t="1228847" x="1938338" y="3429000"/>
          <p14:tracePt t="1228861" x="1928813" y="3429000"/>
          <p14:tracePt t="1228884" x="1919288" y="3429000"/>
          <p14:tracePt t="1228943" x="1901825" y="3429000"/>
          <p14:tracePt t="1229054" x="1893888" y="3429000"/>
          <p14:tracePt t="1229103" x="1884363" y="3429000"/>
          <p14:tracePt t="1229126" x="1866900" y="3429000"/>
          <p14:tracePt t="1229138" x="1839913" y="3421063"/>
          <p14:tracePt t="1229150" x="1785938" y="3402013"/>
          <p14:tracePt t="1229164" x="1731963" y="3394075"/>
          <p14:tracePt t="1229180" x="1679575" y="3375025"/>
          <p14:tracePt t="1229198" x="1581150" y="3367088"/>
          <p14:tracePt t="1229214" x="1571625" y="3357563"/>
          <p14:tracePt t="1229231" x="1554163" y="3357563"/>
          <p14:tracePt t="1229247" x="1536700" y="3340100"/>
          <p14:tracePt t="1229320" x="1544638" y="3340100"/>
          <p14:tracePt t="1229332" x="1554163" y="3340100"/>
          <p14:tracePt t="1229355" x="1562100" y="3340100"/>
          <p14:tracePt t="1229369" x="1571625" y="3349625"/>
          <p14:tracePt t="1229382" x="1608138" y="3349625"/>
          <p14:tracePt t="1229393" x="1643063" y="3357563"/>
          <p14:tracePt t="1229406" x="1714500" y="3375025"/>
          <p14:tracePt t="1229418" x="1795463" y="3375025"/>
          <p14:tracePt t="1229432" x="1866900" y="3384550"/>
          <p14:tracePt t="1229447" x="1911350" y="3384550"/>
          <p14:tracePt t="1229463" x="1946275" y="3402013"/>
          <p14:tracePt t="1229482" x="1965325" y="3402013"/>
          <p14:tracePt t="1229514" x="1973263" y="3402013"/>
          <p14:tracePt t="1229580" x="1938338" y="3402013"/>
          <p14:tracePt t="1229593" x="1847850" y="3402013"/>
          <p14:tracePt t="1229605" x="1731963" y="3402013"/>
          <p14:tracePt t="1229617" x="1608138" y="3402013"/>
          <p14:tracePt t="1229631" x="1517650" y="3402013"/>
          <p14:tracePt t="1229647" x="1455738" y="3394075"/>
          <p14:tracePt t="1229664" x="1419225" y="3394075"/>
          <p14:tracePt t="1229681" x="1401763" y="3384550"/>
          <p14:tracePt t="1229697" x="1393825" y="3384550"/>
          <p14:tracePt t="1229715" x="1393825" y="3375025"/>
          <p14:tracePt t="1229751" x="1411288" y="3375025"/>
          <p14:tracePt t="1229765" x="1465263" y="3384550"/>
          <p14:tracePt t="1229781" x="1589088" y="3402013"/>
          <p14:tracePt t="1229796" x="1714500" y="3421063"/>
          <p14:tracePt t="1229814" x="1955800" y="3438525"/>
          <p14:tracePt t="1229829" x="2036763" y="3446463"/>
          <p14:tracePt t="1229846" x="2071688" y="3446463"/>
          <p14:tracePt t="1229863" x="2108200" y="3455988"/>
          <p14:tracePt t="1229879" x="2116138" y="3455988"/>
          <p14:tracePt t="1229923" x="2089150" y="3455988"/>
          <p14:tracePt t="1229935" x="2036763" y="3455988"/>
          <p14:tracePt t="1229948" x="1928813" y="3455988"/>
          <p14:tracePt t="1229964" x="1785938" y="3438525"/>
          <p14:tracePt t="1229980" x="1616075" y="3421063"/>
          <p14:tracePt t="1229998" x="1393825" y="3402013"/>
          <p14:tracePt t="1230014" x="1339850" y="3402013"/>
          <p14:tracePt t="1230033" x="1295400" y="3402013"/>
          <p14:tracePt t="1230104" x="1303338" y="3402013"/>
          <p14:tracePt t="1230117" x="1347788" y="3402013"/>
          <p14:tracePt t="1230129" x="1419225" y="3402013"/>
          <p14:tracePt t="1230141" x="1517650" y="3402013"/>
          <p14:tracePt t="1230153" x="1616075" y="3402013"/>
          <p14:tracePt t="1230166" x="1714500" y="3402013"/>
          <p14:tracePt t="1230180" x="1785938" y="3402013"/>
          <p14:tracePt t="1230198" x="1830388" y="3402013"/>
          <p14:tracePt t="1230215" x="1857375" y="3402013"/>
          <p14:tracePt t="1230273" x="1839913" y="3402013"/>
          <p14:tracePt t="1230286" x="1785938" y="3402013"/>
          <p14:tracePt t="1230298" x="1704975" y="3367088"/>
          <p14:tracePt t="1230311" x="1598613" y="3349625"/>
          <p14:tracePt t="1230323" x="1500188" y="3313113"/>
          <p14:tracePt t="1230336" x="1446213" y="3303588"/>
          <p14:tracePt t="1230348" x="1419225" y="3286125"/>
          <p14:tracePt t="1230362" x="1411288" y="3286125"/>
          <p14:tracePt t="1230379" x="1401763" y="3286125"/>
          <p14:tracePt t="1230433" x="1411288" y="3286125"/>
          <p14:tracePt t="1230445" x="1419225" y="3286125"/>
          <p14:tracePt t="1230457" x="1455738" y="3295650"/>
          <p14:tracePt t="1230470" x="1509713" y="3303588"/>
          <p14:tracePt t="1230485" x="1608138" y="3322638"/>
          <p14:tracePt t="1230499" x="1731963" y="3340100"/>
          <p14:tracePt t="1230514" x="1812925" y="3357563"/>
          <p14:tracePt t="1230532" x="1866900" y="3357563"/>
          <p14:tracePt t="1230547" x="1911350" y="3367088"/>
          <p14:tracePt t="1230605" x="1884363" y="3367088"/>
          <p14:tracePt t="1230617" x="1830388" y="3367088"/>
          <p14:tracePt t="1230629" x="1741488" y="3367088"/>
          <p14:tracePt t="1230642" x="1598613" y="3367088"/>
          <p14:tracePt t="1230653" x="1438275" y="3367088"/>
          <p14:tracePt t="1230665" x="1295400" y="3367088"/>
          <p14:tracePt t="1230679" x="1169988" y="3384550"/>
          <p14:tracePt t="1230696" x="1098550" y="3384550"/>
          <p14:tracePt t="1230713" x="1071563" y="3402013"/>
          <p14:tracePt t="1230729" x="1044575" y="3402013"/>
          <p14:tracePt t="1230787" x="1071563" y="3402013"/>
          <p14:tracePt t="1230801" x="1125538" y="3402013"/>
          <p14:tracePt t="1230813" x="1214438" y="3402013"/>
          <p14:tracePt t="1230826" x="1312863" y="3402013"/>
          <p14:tracePt t="1230838" x="1384300" y="3402013"/>
          <p14:tracePt t="1230849" x="1465263" y="3394075"/>
          <p14:tracePt t="1230863" x="1536700" y="3394075"/>
          <p14:tracePt t="1230879" x="1589088" y="3394075"/>
          <p14:tracePt t="1230896" x="1625600" y="3394075"/>
          <p14:tracePt t="1230914" x="1687513" y="3394075"/>
          <p14:tracePt t="1230931" x="1714500" y="3394075"/>
          <p14:tracePt t="1230948" x="1714500" y="3384550"/>
          <p14:tracePt t="1230994" x="1704975" y="3367088"/>
          <p14:tracePt t="1231006" x="1687513" y="3367088"/>
          <p14:tracePt t="1231019" x="1652588" y="3340100"/>
          <p14:tracePt t="1231033" x="1589088" y="3330575"/>
          <p14:tracePt t="1231047" x="1517650" y="3313113"/>
          <p14:tracePt t="1231064" x="1465263" y="3303588"/>
          <p14:tracePt t="1231082" x="1411288" y="3295650"/>
          <p14:tracePt t="1231097" x="1401763" y="3295650"/>
          <p14:tracePt t="1231176" x="1411288" y="3295650"/>
          <p14:tracePt t="1231189" x="1438275" y="3295650"/>
          <p14:tracePt t="1231201" x="1473200" y="3295650"/>
          <p14:tracePt t="1231214" x="1544638" y="3295650"/>
          <p14:tracePt t="1231231" x="1625600" y="3313113"/>
          <p14:tracePt t="1231248" x="1724025" y="3313113"/>
          <p14:tracePt t="1231263" x="1812925" y="3322638"/>
          <p14:tracePt t="1231280" x="1822450" y="3322638"/>
          <p14:tracePt t="1231296" x="1830388" y="3322638"/>
          <p14:tracePt t="1231312" x="1839913" y="333057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18.1|43.5|45.7|23.3|53.8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9|17.1|18.2|64|70.2|10.4|4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7.5|50.9|174.5|43.4|59.5|1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3.1|264.9|1|15.7|7.1|12.6|3.8|3.4|13|15.1|6.8|17.6|16.6|26.9|41.4|8.2|25.9|2.4|39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34.4|22.8|27.1|26.4|150.7|33.1|8.7|1|19.3|11.1|9.5|9.2|8.5|10.1|1.6|5.8|6.7|9.7|1.8|2.9|43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4.6|7.1|14.6|3.3|22.5|60.8|40.1|19.8|35.7|15.3|40.1|36.9|49.4|42|24.3|2.3|6.5|11.8|8.4|35.6|53.4|4.8|28.5|46.2|4.8|13.5|13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|48|46.3|72.6|23.3|29.1|27.7|41.2|27.5|5.9|20.9|24.5|20.2|37.4|4.1|15.5|43|39.4|5.5|82.9|2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77|85.9|56.4|26.4|18.4|11.2|114.8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57.1|40.4|42.4|20.4|6.2|46.7|6|140|48.7|16.8|21.3|7.2|32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37.6|6.4|46.1|5.1|31.6|33.1|194.8|14.8|19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32.3|60.4|3.9|53.1|86.3|17.4|26.5|10.9|16.6|305.2|3.6|67.1|41.1|2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3.3|3.6|0.2|13.1|3.4|16.4|8.1|3.2|3.9|1.4|0.9|22.5|2.1|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5|39|50.8|3.4|91.7|14|2.3|76.8|35.5|23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.2|52.8|7.6|232.7|67.3|41.9|264.1|190.1|179.2|5.3|5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2|8.5|55.5|38.8|12.3"/>
</p:tagLst>
</file>

<file path=ppt/theme/theme1.xml><?xml version="1.0" encoding="utf-8"?>
<a:theme xmlns:a="http://schemas.openxmlformats.org/drawingml/2006/main" name="2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hangingPunct="0">
          <a:defRPr sz="2000" dirty="0" smtClean="0">
            <a:latin typeface="+mj-lt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14A94C8E-3E2B-4AD9-8D67-7815198BE085}">
  <ds:schemaRefs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10119</TotalTime>
  <Words>1342</Words>
  <Application>Microsoft Office PowerPoint</Application>
  <PresentationFormat>On-screen Show (4:3)</PresentationFormat>
  <Paragraphs>293</Paragraphs>
  <Slides>18</Slides>
  <Notes>3</Notes>
  <HiddenSlides>0</HiddenSlides>
  <MMClips>17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ＭＳ Ｐゴシック</vt:lpstr>
      <vt:lpstr>ＭＳ Ｐゴシック</vt:lpstr>
      <vt:lpstr>Arial</vt:lpstr>
      <vt:lpstr>Calibri</vt:lpstr>
      <vt:lpstr>Consolas</vt:lpstr>
      <vt:lpstr>Courier New</vt:lpstr>
      <vt:lpstr>Monotype Sorts</vt:lpstr>
      <vt:lpstr>Neo Sans Intel</vt:lpstr>
      <vt:lpstr>Neo Sans Intel Light</vt:lpstr>
      <vt:lpstr>Neo Sans Intel Medium</vt:lpstr>
      <vt:lpstr>Symbol</vt:lpstr>
      <vt:lpstr>Verdana</vt:lpstr>
      <vt:lpstr>Wingdings</vt:lpstr>
      <vt:lpstr>2_mdsp_2011</vt:lpstr>
      <vt:lpstr> Memory Hierarchy (part II)</vt:lpstr>
      <vt:lpstr>Refresher: Memory Hierarchy</vt:lpstr>
      <vt:lpstr>Refresher: Caches</vt:lpstr>
      <vt:lpstr>Three Types of Cache Misses (3-C)</vt:lpstr>
      <vt:lpstr>Cache Line Replacement</vt:lpstr>
      <vt:lpstr>Write Handling</vt:lpstr>
      <vt:lpstr>Small Summary</vt:lpstr>
      <vt:lpstr>Multi-Level Caches</vt:lpstr>
      <vt:lpstr>Prefetching</vt:lpstr>
      <vt:lpstr>Code Optimization: Merging Arrays</vt:lpstr>
      <vt:lpstr>Code Optimization: Loop Fusion</vt:lpstr>
      <vt:lpstr>Code Optimization: Loop Interchange</vt:lpstr>
      <vt:lpstr>Memory Coherence in Multi-Core/Processor System</vt:lpstr>
      <vt:lpstr>Coherence protocol: MESI</vt:lpstr>
      <vt:lpstr>MESI Operating Example</vt:lpstr>
      <vt:lpstr>MESI State Diagram</vt:lpstr>
      <vt:lpstr>The End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450</cp:revision>
  <dcterms:created xsi:type="dcterms:W3CDTF">2011-10-24T08:13:52Z</dcterms:created>
  <dcterms:modified xsi:type="dcterms:W3CDTF">2015-03-25T16:13:38Z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